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9" r:id="rId4"/>
    <p:sldId id="283" r:id="rId5"/>
    <p:sldId id="284" r:id="rId6"/>
    <p:sldId id="269" r:id="rId7"/>
    <p:sldId id="262" r:id="rId8"/>
    <p:sldId id="271" r:id="rId9"/>
    <p:sldId id="272" r:id="rId10"/>
    <p:sldId id="273" r:id="rId11"/>
    <p:sldId id="274" r:id="rId12"/>
    <p:sldId id="281" r:id="rId13"/>
    <p:sldId id="296" r:id="rId14"/>
    <p:sldId id="288" r:id="rId15"/>
    <p:sldId id="276" r:id="rId16"/>
    <p:sldId id="275" r:id="rId17"/>
    <p:sldId id="287" r:id="rId18"/>
    <p:sldId id="289" r:id="rId19"/>
    <p:sldId id="290" r:id="rId20"/>
    <p:sldId id="265" r:id="rId21"/>
    <p:sldId id="297" r:id="rId22"/>
    <p:sldId id="292" r:id="rId23"/>
    <p:sldId id="299" r:id="rId24"/>
    <p:sldId id="291" r:id="rId25"/>
    <p:sldId id="293" r:id="rId26"/>
    <p:sldId id="294" r:id="rId27"/>
    <p:sldId id="295" r:id="rId28"/>
    <p:sldId id="264" r:id="rId29"/>
    <p:sldId id="280" r:id="rId30"/>
    <p:sldId id="300" r:id="rId31"/>
    <p:sldId id="303" r:id="rId32"/>
    <p:sldId id="30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104282"/>
    <a:srgbClr val="D4E9EC"/>
    <a:srgbClr val="F3EED9"/>
    <a:srgbClr val="0C377B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10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1D6BBC-EA65-4600-BF71-561653FBE581}" type="doc">
      <dgm:prSet loTypeId="urn:microsoft.com/office/officeart/2008/layout/LinedLis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2F23B558-845B-4827-87A0-AEB697F76354}">
      <dgm:prSet custT="1"/>
      <dgm:spPr/>
      <dgm:t>
        <a:bodyPr anchor="ctr"/>
        <a:lstStyle/>
        <a:p>
          <a:pPr algn="ctr" rtl="0"/>
          <a:r>
            <a:rPr lang="en-US" sz="1400" b="1" smtClean="0"/>
            <a:t>Wire position determination</a:t>
          </a:r>
          <a:endParaRPr lang="en-GB" sz="1400" b="1" dirty="0"/>
        </a:p>
      </dgm:t>
    </dgm:pt>
    <dgm:pt modelId="{8FF94F76-A848-4B7A-9169-D390BA0C5DE8}" type="parTrans" cxnId="{764EB236-FC6D-4183-8E11-2B5341198E9F}">
      <dgm:prSet/>
      <dgm:spPr/>
      <dgm:t>
        <a:bodyPr/>
        <a:lstStyle/>
        <a:p>
          <a:endParaRPr lang="en-GB" sz="1400"/>
        </a:p>
      </dgm:t>
    </dgm:pt>
    <dgm:pt modelId="{97CBF5AF-E748-4532-822C-F5895D420BC9}" type="sibTrans" cxnId="{764EB236-FC6D-4183-8E11-2B5341198E9F}">
      <dgm:prSet/>
      <dgm:spPr/>
      <dgm:t>
        <a:bodyPr/>
        <a:lstStyle/>
        <a:p>
          <a:endParaRPr lang="en-GB" sz="1400"/>
        </a:p>
      </dgm:t>
    </dgm:pt>
    <dgm:pt modelId="{E43C6A98-A426-41EC-85E2-B9447D72321E}">
      <dgm:prSet custT="1"/>
      <dgm:spPr/>
      <dgm:t>
        <a:bodyPr anchor="ctr"/>
        <a:lstStyle/>
        <a:p>
          <a:pPr rtl="0"/>
          <a:r>
            <a:rPr lang="en-US" sz="1400" dirty="0" smtClean="0"/>
            <a:t>Mechanical </a:t>
          </a:r>
          <a:r>
            <a:rPr lang="en-US" sz="1400" dirty="0" smtClean="0"/>
            <a:t>plays, vibrations</a:t>
          </a:r>
          <a:endParaRPr lang="en-GB" sz="1400" dirty="0"/>
        </a:p>
      </dgm:t>
    </dgm:pt>
    <dgm:pt modelId="{F4AEF3C3-29C9-492C-94DD-A26A68F244FA}" type="parTrans" cxnId="{43C0399A-6DA5-440C-8045-E2484087C284}">
      <dgm:prSet/>
      <dgm:spPr/>
      <dgm:t>
        <a:bodyPr/>
        <a:lstStyle/>
        <a:p>
          <a:endParaRPr lang="en-GB" sz="1400"/>
        </a:p>
      </dgm:t>
    </dgm:pt>
    <dgm:pt modelId="{7D46EEDD-3B2C-48F7-89B2-4328A22B20E7}" type="sibTrans" cxnId="{43C0399A-6DA5-440C-8045-E2484087C284}">
      <dgm:prSet/>
      <dgm:spPr/>
      <dgm:t>
        <a:bodyPr/>
        <a:lstStyle/>
        <a:p>
          <a:endParaRPr lang="en-GB" sz="1400"/>
        </a:p>
      </dgm:t>
    </dgm:pt>
    <dgm:pt modelId="{87F3D19D-830E-43B1-9E14-BCC83EF9093D}">
      <dgm:prSet custT="1"/>
      <dgm:spPr/>
      <dgm:t>
        <a:bodyPr anchor="ctr"/>
        <a:lstStyle/>
        <a:p>
          <a:pPr rtl="0"/>
          <a:r>
            <a:rPr lang="en-US" sz="1400" dirty="0" smtClean="0"/>
            <a:t>Outside vacuum (noisy) potentiometers</a:t>
          </a:r>
          <a:endParaRPr lang="en-GB" sz="1400" dirty="0"/>
        </a:p>
      </dgm:t>
    </dgm:pt>
    <dgm:pt modelId="{D3F45223-1F12-4C3E-9A4A-04862B2DD2C9}" type="parTrans" cxnId="{2B60A7C5-83AE-41B2-BF42-6B7AD8EE6FE1}">
      <dgm:prSet/>
      <dgm:spPr/>
      <dgm:t>
        <a:bodyPr/>
        <a:lstStyle/>
        <a:p>
          <a:endParaRPr lang="en-GB" sz="1400"/>
        </a:p>
      </dgm:t>
    </dgm:pt>
    <dgm:pt modelId="{AD8CCED0-A0A1-4CE9-A976-4E9B3727B46F}" type="sibTrans" cxnId="{2B60A7C5-83AE-41B2-BF42-6B7AD8EE6FE1}">
      <dgm:prSet/>
      <dgm:spPr/>
      <dgm:t>
        <a:bodyPr/>
        <a:lstStyle/>
        <a:p>
          <a:endParaRPr lang="en-GB" sz="1400"/>
        </a:p>
      </dgm:t>
    </dgm:pt>
    <dgm:pt modelId="{EFA672B4-F9E1-4783-97C3-E50221524C26}">
      <dgm:prSet custT="1"/>
      <dgm:spPr>
        <a:ln>
          <a:solidFill>
            <a:srgbClr val="FF0000"/>
          </a:solidFill>
        </a:ln>
      </dgm:spPr>
      <dgm:t>
        <a:bodyPr/>
        <a:lstStyle/>
        <a:p>
          <a:pPr algn="ctr" rtl="0"/>
          <a:r>
            <a:rPr lang="en-US" sz="1400" dirty="0" smtClean="0">
              <a:ln/>
            </a:rPr>
            <a:t>Reproducibility, resolution and accuracy</a:t>
          </a:r>
          <a:endParaRPr lang="en-GB" sz="1400" dirty="0">
            <a:ln/>
          </a:endParaRPr>
        </a:p>
      </dgm:t>
    </dgm:pt>
    <dgm:pt modelId="{2448AECD-3BDE-4A52-8208-293A40B060E8}" type="parTrans" cxnId="{0CAA94AE-9C89-45B7-9797-97C1F7FA5B45}">
      <dgm:prSet/>
      <dgm:spPr/>
      <dgm:t>
        <a:bodyPr/>
        <a:lstStyle/>
        <a:p>
          <a:endParaRPr lang="en-GB" sz="1400"/>
        </a:p>
      </dgm:t>
    </dgm:pt>
    <dgm:pt modelId="{41E422C2-F2F8-4F9E-A0D2-2BFEC28533F4}" type="sibTrans" cxnId="{0CAA94AE-9C89-45B7-9797-97C1F7FA5B45}">
      <dgm:prSet/>
      <dgm:spPr/>
      <dgm:t>
        <a:bodyPr/>
        <a:lstStyle/>
        <a:p>
          <a:endParaRPr lang="en-GB" sz="1400"/>
        </a:p>
      </dgm:t>
    </dgm:pt>
    <dgm:pt modelId="{236BD9E2-1C4F-4597-8AB4-06B70BCF2C77}">
      <dgm:prSet custT="1"/>
      <dgm:spPr/>
      <dgm:t>
        <a:bodyPr anchor="ctr"/>
        <a:lstStyle/>
        <a:p>
          <a:pPr algn="ctr" rtl="0"/>
          <a:r>
            <a:rPr lang="en-US" sz="1400" b="1" smtClean="0"/>
            <a:t>Motor control electronics </a:t>
          </a:r>
          <a:endParaRPr lang="en-GB" sz="1400" b="1" dirty="0"/>
        </a:p>
      </dgm:t>
    </dgm:pt>
    <dgm:pt modelId="{0A3EAAEB-25AE-4E81-AF55-4B960926FAB7}" type="parTrans" cxnId="{B53AA3AA-7A36-48BA-957B-BF0191BD1E76}">
      <dgm:prSet/>
      <dgm:spPr/>
      <dgm:t>
        <a:bodyPr/>
        <a:lstStyle/>
        <a:p>
          <a:endParaRPr lang="en-GB" sz="1400"/>
        </a:p>
      </dgm:t>
    </dgm:pt>
    <dgm:pt modelId="{13E1EF4B-D5D5-4DC2-9D84-A44C8C5BC54A}" type="sibTrans" cxnId="{B53AA3AA-7A36-48BA-957B-BF0191BD1E76}">
      <dgm:prSet/>
      <dgm:spPr/>
      <dgm:t>
        <a:bodyPr/>
        <a:lstStyle/>
        <a:p>
          <a:endParaRPr lang="en-GB" sz="1400"/>
        </a:p>
      </dgm:t>
    </dgm:pt>
    <dgm:pt modelId="{8A958BB1-B2C0-45B8-B38D-15128B80863D}">
      <dgm:prSet custT="1"/>
      <dgm:spPr/>
      <dgm:t>
        <a:bodyPr anchor="ctr"/>
        <a:lstStyle/>
        <a:p>
          <a:pPr rtl="0"/>
          <a:r>
            <a:rPr lang="en-US" sz="1400" dirty="0" smtClean="0"/>
            <a:t>Feedbacks difficult to tune/optimize with present electronics and FW </a:t>
          </a:r>
          <a:endParaRPr lang="en-GB" sz="1400" dirty="0"/>
        </a:p>
      </dgm:t>
    </dgm:pt>
    <dgm:pt modelId="{D1369E88-3AF7-43BB-8B48-E845EF09ACD6}" type="parTrans" cxnId="{B36B2067-CB07-4E01-B788-49451C73F09B}">
      <dgm:prSet/>
      <dgm:spPr/>
      <dgm:t>
        <a:bodyPr/>
        <a:lstStyle/>
        <a:p>
          <a:endParaRPr lang="en-GB" sz="1400"/>
        </a:p>
      </dgm:t>
    </dgm:pt>
    <dgm:pt modelId="{F4A2F842-60AA-4DC0-8993-EBE1711031D3}" type="sibTrans" cxnId="{B36B2067-CB07-4E01-B788-49451C73F09B}">
      <dgm:prSet/>
      <dgm:spPr/>
      <dgm:t>
        <a:bodyPr/>
        <a:lstStyle/>
        <a:p>
          <a:endParaRPr lang="en-GB" sz="1400"/>
        </a:p>
      </dgm:t>
    </dgm:pt>
    <dgm:pt modelId="{FFB2E3F2-39E1-4BE5-A064-1A7A65A64CFE}">
      <dgm:prSet custT="1"/>
      <dgm:spPr>
        <a:ln>
          <a:solidFill>
            <a:srgbClr val="FF0000"/>
          </a:solidFill>
        </a:ln>
      </dgm:spPr>
      <dgm:t>
        <a:bodyPr anchor="ctr"/>
        <a:lstStyle/>
        <a:p>
          <a:pPr algn="ctr" rtl="0"/>
          <a:r>
            <a:rPr lang="en-US" sz="1400" dirty="0" smtClean="0"/>
            <a:t>Reliability</a:t>
          </a:r>
          <a:endParaRPr lang="en-GB" sz="1400" dirty="0"/>
        </a:p>
      </dgm:t>
    </dgm:pt>
    <dgm:pt modelId="{46E1F2C6-9853-4F46-AF93-03547E089714}" type="parTrans" cxnId="{90EED361-04C4-46A8-8A61-B525537EAEC7}">
      <dgm:prSet/>
      <dgm:spPr/>
      <dgm:t>
        <a:bodyPr/>
        <a:lstStyle/>
        <a:p>
          <a:endParaRPr lang="en-GB" sz="1400"/>
        </a:p>
      </dgm:t>
    </dgm:pt>
    <dgm:pt modelId="{04F76B18-47B7-4455-8F35-A6FA668EB1F2}" type="sibTrans" cxnId="{90EED361-04C4-46A8-8A61-B525537EAEC7}">
      <dgm:prSet/>
      <dgm:spPr/>
      <dgm:t>
        <a:bodyPr/>
        <a:lstStyle/>
        <a:p>
          <a:endParaRPr lang="en-GB" sz="1400"/>
        </a:p>
      </dgm:t>
    </dgm:pt>
    <dgm:pt modelId="{32AECC92-6322-45E4-A98C-CC39801DE149}">
      <dgm:prSet custT="1"/>
      <dgm:spPr/>
      <dgm:t>
        <a:bodyPr anchor="ctr"/>
        <a:lstStyle/>
        <a:p>
          <a:pPr algn="ctr" rtl="0"/>
          <a:r>
            <a:rPr lang="en-US" sz="1400" b="1" smtClean="0"/>
            <a:t>Power electronics </a:t>
          </a:r>
          <a:endParaRPr lang="en-GB" sz="1400" b="1" dirty="0"/>
        </a:p>
      </dgm:t>
    </dgm:pt>
    <dgm:pt modelId="{F66B747C-22A9-47D4-AB0F-D1BBD1DF9EEB}" type="parTrans" cxnId="{65AF4F95-571E-4FE0-BB06-43DDA7D80138}">
      <dgm:prSet/>
      <dgm:spPr/>
      <dgm:t>
        <a:bodyPr/>
        <a:lstStyle/>
        <a:p>
          <a:endParaRPr lang="en-GB" sz="1400"/>
        </a:p>
      </dgm:t>
    </dgm:pt>
    <dgm:pt modelId="{AA60B300-4D77-4882-BFA5-F798A96C53F9}" type="sibTrans" cxnId="{65AF4F95-571E-4FE0-BB06-43DDA7D80138}">
      <dgm:prSet/>
      <dgm:spPr/>
      <dgm:t>
        <a:bodyPr/>
        <a:lstStyle/>
        <a:p>
          <a:endParaRPr lang="en-GB" sz="1400"/>
        </a:p>
      </dgm:t>
    </dgm:pt>
    <dgm:pt modelId="{211BCF58-F1E3-48BF-9CE0-835F8BCD8748}">
      <dgm:prSet custT="1"/>
      <dgm:spPr/>
      <dgm:t>
        <a:bodyPr anchor="ctr"/>
        <a:lstStyle/>
        <a:p>
          <a:pPr rtl="0"/>
          <a:r>
            <a:rPr lang="en-US" sz="1400" dirty="0" smtClean="0"/>
            <a:t>Power Supplies featuring relatively high failure </a:t>
          </a:r>
          <a:r>
            <a:rPr lang="en-US" sz="1400" dirty="0" smtClean="0"/>
            <a:t>rate</a:t>
          </a:r>
        </a:p>
        <a:p>
          <a:pPr rtl="0"/>
          <a:r>
            <a:rPr lang="en-US" sz="1400" dirty="0" smtClean="0"/>
            <a:t>Linear Power Amplifier, high power, heating </a:t>
          </a:r>
          <a:endParaRPr lang="en-GB" sz="1400" dirty="0"/>
        </a:p>
      </dgm:t>
    </dgm:pt>
    <dgm:pt modelId="{EF48B525-1610-4E56-BAB0-955735F474DB}" type="parTrans" cxnId="{252A314C-D7F2-42FC-A901-3E46861B9911}">
      <dgm:prSet/>
      <dgm:spPr/>
      <dgm:t>
        <a:bodyPr/>
        <a:lstStyle/>
        <a:p>
          <a:endParaRPr lang="en-GB" sz="1400"/>
        </a:p>
      </dgm:t>
    </dgm:pt>
    <dgm:pt modelId="{757BACC7-44A2-47EB-ACC3-802E3A28A3D9}" type="sibTrans" cxnId="{252A314C-D7F2-42FC-A901-3E46861B9911}">
      <dgm:prSet/>
      <dgm:spPr/>
      <dgm:t>
        <a:bodyPr/>
        <a:lstStyle/>
        <a:p>
          <a:endParaRPr lang="en-GB" sz="1400"/>
        </a:p>
      </dgm:t>
    </dgm:pt>
    <dgm:pt modelId="{2695DB86-00A4-4BBF-A8AB-42D0A3AE5920}">
      <dgm:prSet custT="1"/>
      <dgm:spPr/>
      <dgm:t>
        <a:bodyPr anchor="ctr"/>
        <a:lstStyle/>
        <a:p>
          <a:pPr algn="ctr" rtl="0"/>
          <a:r>
            <a:rPr lang="en-US" sz="1400" b="1" smtClean="0"/>
            <a:t>Secondary shower detectors and electronics</a:t>
          </a:r>
          <a:endParaRPr lang="en-GB" sz="1400" b="1" dirty="0"/>
        </a:p>
      </dgm:t>
    </dgm:pt>
    <dgm:pt modelId="{75D35D84-D8C9-400F-B1C8-1129AD3B1154}" type="parTrans" cxnId="{FF763F73-5920-4D0E-B4FB-5BE361771EF5}">
      <dgm:prSet/>
      <dgm:spPr/>
      <dgm:t>
        <a:bodyPr/>
        <a:lstStyle/>
        <a:p>
          <a:endParaRPr lang="en-GB" sz="1400"/>
        </a:p>
      </dgm:t>
    </dgm:pt>
    <dgm:pt modelId="{53BAD5EB-696F-46FB-8B0A-1E947841DD13}" type="sibTrans" cxnId="{FF763F73-5920-4D0E-B4FB-5BE361771EF5}">
      <dgm:prSet/>
      <dgm:spPr/>
      <dgm:t>
        <a:bodyPr/>
        <a:lstStyle/>
        <a:p>
          <a:endParaRPr lang="en-GB" sz="1400"/>
        </a:p>
      </dgm:t>
    </dgm:pt>
    <dgm:pt modelId="{C9FB5C5D-CF08-4E8F-BB6C-0A9D3FEC26A4}">
      <dgm:prSet custT="1"/>
      <dgm:spPr/>
      <dgm:t>
        <a:bodyPr anchor="ctr"/>
        <a:lstStyle/>
        <a:p>
          <a:pPr rtl="0"/>
          <a:r>
            <a:rPr lang="en-US" sz="1400" dirty="0" smtClean="0"/>
            <a:t>Working point (WP) via PM gain + </a:t>
          </a:r>
          <a:r>
            <a:rPr lang="en-US" sz="1400" dirty="0" smtClean="0"/>
            <a:t>OD filters </a:t>
          </a:r>
          <a:endParaRPr lang="en-GB" sz="1400" dirty="0"/>
        </a:p>
      </dgm:t>
    </dgm:pt>
    <dgm:pt modelId="{89DFA0AF-15A2-400A-B3F3-0F5B72780090}" type="parTrans" cxnId="{DDC29F87-181C-43E0-A374-B52ACCE1F21B}">
      <dgm:prSet/>
      <dgm:spPr/>
      <dgm:t>
        <a:bodyPr/>
        <a:lstStyle/>
        <a:p>
          <a:endParaRPr lang="en-GB" sz="1400"/>
        </a:p>
      </dgm:t>
    </dgm:pt>
    <dgm:pt modelId="{7F4D832F-2211-4525-ADD7-B0C05C93A0FA}" type="sibTrans" cxnId="{DDC29F87-181C-43E0-A374-B52ACCE1F21B}">
      <dgm:prSet/>
      <dgm:spPr/>
      <dgm:t>
        <a:bodyPr/>
        <a:lstStyle/>
        <a:p>
          <a:endParaRPr lang="en-GB" sz="1400"/>
        </a:p>
      </dgm:t>
    </dgm:pt>
    <dgm:pt modelId="{6EC895CF-0653-40B6-A120-09A6E53AA9B1}">
      <dgm:prSet custT="1"/>
      <dgm:spPr/>
      <dgm:t>
        <a:bodyPr anchor="ctr"/>
        <a:lstStyle/>
        <a:p>
          <a:pPr rtl="0"/>
          <a:r>
            <a:rPr lang="en-US" sz="1400" dirty="0" smtClean="0"/>
            <a:t>Single WP Low dynamic range (10e2 – 10e3)</a:t>
          </a:r>
          <a:endParaRPr lang="en-GB" sz="1400" dirty="0"/>
        </a:p>
      </dgm:t>
    </dgm:pt>
    <dgm:pt modelId="{D1D4446F-E452-4377-B2B6-A011ADAF6C95}" type="parTrans" cxnId="{92F63919-7478-4B2B-A4F8-2863DB3D9862}">
      <dgm:prSet/>
      <dgm:spPr/>
      <dgm:t>
        <a:bodyPr/>
        <a:lstStyle/>
        <a:p>
          <a:endParaRPr lang="en-GB" sz="1400"/>
        </a:p>
      </dgm:t>
    </dgm:pt>
    <dgm:pt modelId="{88770B44-2977-403E-ABAD-ECABBD163EEC}" type="sibTrans" cxnId="{92F63919-7478-4B2B-A4F8-2863DB3D9862}">
      <dgm:prSet/>
      <dgm:spPr/>
      <dgm:t>
        <a:bodyPr/>
        <a:lstStyle/>
        <a:p>
          <a:endParaRPr lang="en-GB" sz="1400"/>
        </a:p>
      </dgm:t>
    </dgm:pt>
    <dgm:pt modelId="{0C12A486-C09E-41B0-900B-F506AFC60A99}">
      <dgm:prSet custT="1"/>
      <dgm:spPr/>
      <dgm:t>
        <a:bodyPr anchor="ctr"/>
        <a:lstStyle/>
        <a:p>
          <a:pPr rtl="0"/>
          <a:r>
            <a:rPr lang="en-US" sz="1400" dirty="0" smtClean="0"/>
            <a:t>Electronics + cables  bandwidth</a:t>
          </a:r>
          <a:endParaRPr lang="en-GB" sz="1400" dirty="0"/>
        </a:p>
      </dgm:t>
    </dgm:pt>
    <dgm:pt modelId="{DB926122-2675-4987-9831-A54BD0F8863E}" type="parTrans" cxnId="{AF135790-150B-4F87-8693-7A74870A7C7E}">
      <dgm:prSet/>
      <dgm:spPr/>
      <dgm:t>
        <a:bodyPr/>
        <a:lstStyle/>
        <a:p>
          <a:endParaRPr lang="en-GB" sz="1400"/>
        </a:p>
      </dgm:t>
    </dgm:pt>
    <dgm:pt modelId="{2B23E147-1E52-4D5B-B348-9CD00A114147}" type="sibTrans" cxnId="{AF135790-150B-4F87-8693-7A74870A7C7E}">
      <dgm:prSet/>
      <dgm:spPr/>
      <dgm:t>
        <a:bodyPr/>
        <a:lstStyle/>
        <a:p>
          <a:endParaRPr lang="en-GB" sz="1400"/>
        </a:p>
      </dgm:t>
    </dgm:pt>
    <dgm:pt modelId="{C988F7F7-B208-4B51-BFB5-B7509240EF02}">
      <dgm:prSet custT="1"/>
      <dgm:spPr/>
      <dgm:t>
        <a:bodyPr anchor="ctr"/>
        <a:lstStyle/>
        <a:p>
          <a:pPr rtl="0"/>
          <a:r>
            <a:rPr lang="en-US" sz="1400" dirty="0" smtClean="0"/>
            <a:t>Low frequency noise, EMI</a:t>
          </a:r>
          <a:endParaRPr lang="en-GB" sz="1400" dirty="0"/>
        </a:p>
      </dgm:t>
    </dgm:pt>
    <dgm:pt modelId="{215B9CCE-4A44-4BAD-8015-5C9474708E82}" type="parTrans" cxnId="{3438016D-6C69-47A6-BD6D-3FC1FB914B66}">
      <dgm:prSet/>
      <dgm:spPr/>
      <dgm:t>
        <a:bodyPr/>
        <a:lstStyle/>
        <a:p>
          <a:endParaRPr lang="en-GB" sz="1400"/>
        </a:p>
      </dgm:t>
    </dgm:pt>
    <dgm:pt modelId="{113D6AFC-94EF-4FF4-A5D3-F4AD9D63705A}" type="sibTrans" cxnId="{3438016D-6C69-47A6-BD6D-3FC1FB914B66}">
      <dgm:prSet/>
      <dgm:spPr/>
      <dgm:t>
        <a:bodyPr/>
        <a:lstStyle/>
        <a:p>
          <a:endParaRPr lang="en-GB" sz="1400"/>
        </a:p>
      </dgm:t>
    </dgm:pt>
    <dgm:pt modelId="{6C330A52-47D2-430F-99C8-714D25BFFA57}">
      <dgm:prSet custT="1"/>
      <dgm:spPr>
        <a:ln>
          <a:solidFill>
            <a:srgbClr val="FF0000"/>
          </a:solidFill>
        </a:ln>
      </dgm:spPr>
      <dgm:t>
        <a:bodyPr anchor="ctr"/>
        <a:lstStyle/>
        <a:p>
          <a:pPr algn="ctr" rtl="0"/>
          <a:r>
            <a:rPr lang="en-US" sz="1400" smtClean="0"/>
            <a:t>To be found for each beam type</a:t>
          </a:r>
          <a:endParaRPr lang="en-GB" sz="1400" dirty="0"/>
        </a:p>
      </dgm:t>
    </dgm:pt>
    <dgm:pt modelId="{66E53FE2-D1FD-47EB-91D5-67C533F9EF34}" type="sibTrans" cxnId="{9756D7E3-D4DB-4867-89AF-1B29FA73F800}">
      <dgm:prSet/>
      <dgm:spPr/>
      <dgm:t>
        <a:bodyPr/>
        <a:lstStyle/>
        <a:p>
          <a:endParaRPr lang="en-GB"/>
        </a:p>
      </dgm:t>
    </dgm:pt>
    <dgm:pt modelId="{8914E989-75E1-4AA5-8F12-85DA53CC8FBF}" type="parTrans" cxnId="{9756D7E3-D4DB-4867-89AF-1B29FA73F800}">
      <dgm:prSet/>
      <dgm:spPr/>
      <dgm:t>
        <a:bodyPr/>
        <a:lstStyle/>
        <a:p>
          <a:endParaRPr lang="en-GB"/>
        </a:p>
      </dgm:t>
    </dgm:pt>
    <dgm:pt modelId="{D1E0A0ED-296C-40E1-AC40-3BE3D520A5A7}">
      <dgm:prSet custT="1"/>
      <dgm:spPr>
        <a:ln>
          <a:solidFill>
            <a:srgbClr val="FF0000"/>
          </a:solidFill>
        </a:ln>
      </dgm:spPr>
      <dgm:t>
        <a:bodyPr anchor="ctr"/>
        <a:lstStyle/>
        <a:p>
          <a:pPr algn="ctr" rtl="0"/>
          <a:r>
            <a:rPr lang="en-US" sz="1400" smtClean="0"/>
            <a:t>Difficult tails measurements </a:t>
          </a:r>
          <a:endParaRPr lang="en-GB" sz="1400" dirty="0"/>
        </a:p>
      </dgm:t>
    </dgm:pt>
    <dgm:pt modelId="{24927D3E-6F21-44BD-8ED4-D0CBA3FBC892}" type="parTrans" cxnId="{7FC2DCD9-0F4D-4434-9388-50BD9BCC598F}">
      <dgm:prSet/>
      <dgm:spPr/>
      <dgm:t>
        <a:bodyPr/>
        <a:lstStyle/>
        <a:p>
          <a:endParaRPr lang="en-GB"/>
        </a:p>
      </dgm:t>
    </dgm:pt>
    <dgm:pt modelId="{872188AE-56CA-48EA-8DB2-EC04E11B104B}" type="sibTrans" cxnId="{7FC2DCD9-0F4D-4434-9388-50BD9BCC598F}">
      <dgm:prSet/>
      <dgm:spPr/>
      <dgm:t>
        <a:bodyPr/>
        <a:lstStyle/>
        <a:p>
          <a:endParaRPr lang="en-GB"/>
        </a:p>
      </dgm:t>
    </dgm:pt>
    <dgm:pt modelId="{B3562B83-8B62-4DF4-9A5F-F0842FC9538D}">
      <dgm:prSet custT="1"/>
      <dgm:spPr>
        <a:ln>
          <a:solidFill>
            <a:srgbClr val="FF0000"/>
          </a:solidFill>
        </a:ln>
      </dgm:spPr>
      <dgm:t>
        <a:bodyPr anchor="ctr"/>
        <a:lstStyle/>
        <a:p>
          <a:pPr algn="ctr" rtl="0"/>
          <a:r>
            <a:rPr lang="en-US" sz="1400" smtClean="0"/>
            <a:t>Bunch-by-bunch (25ns) bunch pile-up, profile cross-talk</a:t>
          </a:r>
          <a:endParaRPr lang="en-GB" sz="1400" dirty="0"/>
        </a:p>
      </dgm:t>
    </dgm:pt>
    <dgm:pt modelId="{67FCD03A-10C1-44E8-B232-FD941BBA3355}" type="sibTrans" cxnId="{F0C4FA8E-2511-418C-9212-6D8C7083BC3B}">
      <dgm:prSet/>
      <dgm:spPr/>
      <dgm:t>
        <a:bodyPr/>
        <a:lstStyle/>
        <a:p>
          <a:endParaRPr lang="en-GB"/>
        </a:p>
      </dgm:t>
    </dgm:pt>
    <dgm:pt modelId="{106F8D28-B1CD-4083-9395-BA2D4ADB0E06}" type="parTrans" cxnId="{F0C4FA8E-2511-418C-9212-6D8C7083BC3B}">
      <dgm:prSet/>
      <dgm:spPr/>
      <dgm:t>
        <a:bodyPr/>
        <a:lstStyle/>
        <a:p>
          <a:endParaRPr lang="en-GB"/>
        </a:p>
      </dgm:t>
    </dgm:pt>
    <dgm:pt modelId="{1FC2FF1B-8D16-46DC-BAC3-A3AB3E9CF777}">
      <dgm:prSet custT="1"/>
      <dgm:spPr>
        <a:ln>
          <a:solidFill>
            <a:srgbClr val="FF0000"/>
          </a:solidFill>
        </a:ln>
      </dgm:spPr>
      <dgm:t>
        <a:bodyPr anchor="ctr"/>
        <a:lstStyle/>
        <a:p>
          <a:pPr algn="ctr"/>
          <a:r>
            <a:rPr lang="en-US" sz="1400" dirty="0" smtClean="0"/>
            <a:t>Availability</a:t>
          </a:r>
          <a:endParaRPr lang="en-GB" sz="1400" dirty="0"/>
        </a:p>
      </dgm:t>
    </dgm:pt>
    <dgm:pt modelId="{54D2D2D5-139C-4BDA-AE7D-582B3378E76C}" type="parTrans" cxnId="{A5511E4C-A536-46BF-BE62-6504399CEC6F}">
      <dgm:prSet/>
      <dgm:spPr/>
      <dgm:t>
        <a:bodyPr/>
        <a:lstStyle/>
        <a:p>
          <a:endParaRPr lang="en-GB"/>
        </a:p>
      </dgm:t>
    </dgm:pt>
    <dgm:pt modelId="{2318B35E-5689-498F-A364-BCA056F79041}" type="sibTrans" cxnId="{A5511E4C-A536-46BF-BE62-6504399CEC6F}">
      <dgm:prSet/>
      <dgm:spPr/>
      <dgm:t>
        <a:bodyPr/>
        <a:lstStyle/>
        <a:p>
          <a:endParaRPr lang="en-GB"/>
        </a:p>
      </dgm:t>
    </dgm:pt>
    <dgm:pt modelId="{03A874B2-3C9B-4E01-93CC-E4A13AF01746}">
      <dgm:prSet custT="1"/>
      <dgm:spPr>
        <a:ln>
          <a:solidFill>
            <a:srgbClr val="FF0000"/>
          </a:solidFill>
        </a:ln>
      </dgm:spPr>
      <dgm:t>
        <a:bodyPr anchor="ctr"/>
        <a:lstStyle/>
        <a:p>
          <a:pPr algn="ctr"/>
          <a:r>
            <a:rPr lang="en-US" sz="1400" smtClean="0"/>
            <a:t>Resolution and Accuracy</a:t>
          </a:r>
          <a:endParaRPr lang="en-GB" sz="1400" dirty="0"/>
        </a:p>
      </dgm:t>
    </dgm:pt>
    <dgm:pt modelId="{BCA1DA83-FD4A-44C1-9210-06D664D506BD}" type="parTrans" cxnId="{A5998011-6018-4D17-BC53-21E0F5273CDE}">
      <dgm:prSet/>
      <dgm:spPr/>
      <dgm:t>
        <a:bodyPr/>
        <a:lstStyle/>
        <a:p>
          <a:endParaRPr lang="en-GB"/>
        </a:p>
      </dgm:t>
    </dgm:pt>
    <dgm:pt modelId="{58C407F3-00CD-41AB-A6A5-3D33D71F6CDA}" type="sibTrans" cxnId="{A5998011-6018-4D17-BC53-21E0F5273CDE}">
      <dgm:prSet/>
      <dgm:spPr/>
      <dgm:t>
        <a:bodyPr/>
        <a:lstStyle/>
        <a:p>
          <a:endParaRPr lang="en-GB"/>
        </a:p>
      </dgm:t>
    </dgm:pt>
    <dgm:pt modelId="{51B687C4-CD63-40D1-9ABC-CE814DCCE356}" type="pres">
      <dgm:prSet presAssocID="{E21D6BBC-EA65-4600-BF71-561653FBE58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DDC8DA68-4729-4795-9A08-DED51B52B5AC}" type="pres">
      <dgm:prSet presAssocID="{2F23B558-845B-4827-87A0-AEB697F76354}" presName="thickLine" presStyleLbl="alignNode1" presStyleIdx="0" presStyleCnt="4"/>
      <dgm:spPr/>
      <dgm:t>
        <a:bodyPr/>
        <a:lstStyle/>
        <a:p>
          <a:endParaRPr lang="en-GB"/>
        </a:p>
      </dgm:t>
    </dgm:pt>
    <dgm:pt modelId="{57F67ADE-B18C-45CA-A744-2D4E9166C727}" type="pres">
      <dgm:prSet presAssocID="{2F23B558-845B-4827-87A0-AEB697F76354}" presName="horz1" presStyleCnt="0"/>
      <dgm:spPr/>
      <dgm:t>
        <a:bodyPr/>
        <a:lstStyle/>
        <a:p>
          <a:endParaRPr lang="en-GB"/>
        </a:p>
      </dgm:t>
    </dgm:pt>
    <dgm:pt modelId="{0EED09F9-F9BE-438D-B6D5-B9B7D01019AE}" type="pres">
      <dgm:prSet presAssocID="{2F23B558-845B-4827-87A0-AEB697F76354}" presName="tx1" presStyleLbl="revTx" presStyleIdx="0" presStyleCnt="19" custScaleY="67642"/>
      <dgm:spPr/>
      <dgm:t>
        <a:bodyPr/>
        <a:lstStyle/>
        <a:p>
          <a:endParaRPr lang="en-GB"/>
        </a:p>
      </dgm:t>
    </dgm:pt>
    <dgm:pt modelId="{81157468-EB22-4FDE-9DB7-EB3885F7DCB0}" type="pres">
      <dgm:prSet presAssocID="{2F23B558-845B-4827-87A0-AEB697F76354}" presName="vert1" presStyleCnt="0"/>
      <dgm:spPr/>
      <dgm:t>
        <a:bodyPr/>
        <a:lstStyle/>
        <a:p>
          <a:endParaRPr lang="en-GB"/>
        </a:p>
      </dgm:t>
    </dgm:pt>
    <dgm:pt modelId="{8766B165-4232-46AE-8D2D-635DD89268F7}" type="pres">
      <dgm:prSet presAssocID="{E43C6A98-A426-41EC-85E2-B9447D72321E}" presName="vertSpace2a" presStyleCnt="0"/>
      <dgm:spPr/>
      <dgm:t>
        <a:bodyPr/>
        <a:lstStyle/>
        <a:p>
          <a:endParaRPr lang="en-GB"/>
        </a:p>
      </dgm:t>
    </dgm:pt>
    <dgm:pt modelId="{3E30DE06-9258-42B6-9004-25ED35535389}" type="pres">
      <dgm:prSet presAssocID="{E43C6A98-A426-41EC-85E2-B9447D72321E}" presName="horz2" presStyleCnt="0"/>
      <dgm:spPr/>
      <dgm:t>
        <a:bodyPr/>
        <a:lstStyle/>
        <a:p>
          <a:endParaRPr lang="en-GB"/>
        </a:p>
      </dgm:t>
    </dgm:pt>
    <dgm:pt modelId="{603234B5-4293-4742-8F19-5ABBE344D88D}" type="pres">
      <dgm:prSet presAssocID="{E43C6A98-A426-41EC-85E2-B9447D72321E}" presName="horzSpace2" presStyleCnt="0"/>
      <dgm:spPr/>
      <dgm:t>
        <a:bodyPr/>
        <a:lstStyle/>
        <a:p>
          <a:endParaRPr lang="en-GB"/>
        </a:p>
      </dgm:t>
    </dgm:pt>
    <dgm:pt modelId="{4A1D51CE-E184-442B-8864-EBE1CDCBE089}" type="pres">
      <dgm:prSet presAssocID="{E43C6A98-A426-41EC-85E2-B9447D72321E}" presName="tx2" presStyleLbl="revTx" presStyleIdx="1" presStyleCnt="19" custScaleX="106971" custScaleY="23302"/>
      <dgm:spPr/>
      <dgm:t>
        <a:bodyPr/>
        <a:lstStyle/>
        <a:p>
          <a:endParaRPr lang="en-GB"/>
        </a:p>
      </dgm:t>
    </dgm:pt>
    <dgm:pt modelId="{F65FEBD4-4768-457C-A485-8896B045E69B}" type="pres">
      <dgm:prSet presAssocID="{E43C6A98-A426-41EC-85E2-B9447D72321E}" presName="vert2" presStyleCnt="0"/>
      <dgm:spPr/>
      <dgm:t>
        <a:bodyPr/>
        <a:lstStyle/>
        <a:p>
          <a:endParaRPr lang="en-GB"/>
        </a:p>
      </dgm:t>
    </dgm:pt>
    <dgm:pt modelId="{817A99CE-17FC-45EC-B3FA-DE1A2BA475FA}" type="pres">
      <dgm:prSet presAssocID="{E43C6A98-A426-41EC-85E2-B9447D72321E}" presName="thinLine2b" presStyleLbl="callout" presStyleIdx="0" presStyleCnt="8"/>
      <dgm:spPr/>
      <dgm:t>
        <a:bodyPr/>
        <a:lstStyle/>
        <a:p>
          <a:endParaRPr lang="en-GB"/>
        </a:p>
      </dgm:t>
    </dgm:pt>
    <dgm:pt modelId="{80C3DB28-F0CC-48BF-92B2-B5C3B0B8AE2D}" type="pres">
      <dgm:prSet presAssocID="{E43C6A98-A426-41EC-85E2-B9447D72321E}" presName="vertSpace2b" presStyleCnt="0"/>
      <dgm:spPr/>
      <dgm:t>
        <a:bodyPr/>
        <a:lstStyle/>
        <a:p>
          <a:endParaRPr lang="en-GB"/>
        </a:p>
      </dgm:t>
    </dgm:pt>
    <dgm:pt modelId="{8A4080C4-1493-4BA6-BE16-E81295AE74CD}" type="pres">
      <dgm:prSet presAssocID="{87F3D19D-830E-43B1-9E14-BCC83EF9093D}" presName="horz2" presStyleCnt="0"/>
      <dgm:spPr/>
      <dgm:t>
        <a:bodyPr/>
        <a:lstStyle/>
        <a:p>
          <a:endParaRPr lang="en-GB"/>
        </a:p>
      </dgm:t>
    </dgm:pt>
    <dgm:pt modelId="{90F316D7-47E2-459E-97BD-EC039CDA39E9}" type="pres">
      <dgm:prSet presAssocID="{87F3D19D-830E-43B1-9E14-BCC83EF9093D}" presName="horzSpace2" presStyleCnt="0"/>
      <dgm:spPr/>
      <dgm:t>
        <a:bodyPr/>
        <a:lstStyle/>
        <a:p>
          <a:endParaRPr lang="en-GB"/>
        </a:p>
      </dgm:t>
    </dgm:pt>
    <dgm:pt modelId="{4B8ECB22-651A-4E5C-B1A5-1CC1102871F3}" type="pres">
      <dgm:prSet presAssocID="{87F3D19D-830E-43B1-9E14-BCC83EF9093D}" presName="tx2" presStyleLbl="revTx" presStyleIdx="2" presStyleCnt="19" custScaleX="106971" custScaleY="20348"/>
      <dgm:spPr/>
      <dgm:t>
        <a:bodyPr/>
        <a:lstStyle/>
        <a:p>
          <a:endParaRPr lang="en-GB"/>
        </a:p>
      </dgm:t>
    </dgm:pt>
    <dgm:pt modelId="{A0EF679B-4450-4377-9C75-55FAEFC0DD9E}" type="pres">
      <dgm:prSet presAssocID="{87F3D19D-830E-43B1-9E14-BCC83EF9093D}" presName="vert2" presStyleCnt="0"/>
      <dgm:spPr/>
      <dgm:t>
        <a:bodyPr/>
        <a:lstStyle/>
        <a:p>
          <a:endParaRPr lang="en-GB"/>
        </a:p>
      </dgm:t>
    </dgm:pt>
    <dgm:pt modelId="{6C462ECE-9B79-4D23-895E-D4CF602BF9FE}" type="pres">
      <dgm:prSet presAssocID="{EFA672B4-F9E1-4783-97C3-E50221524C26}" presName="horz3" presStyleCnt="0"/>
      <dgm:spPr/>
      <dgm:t>
        <a:bodyPr/>
        <a:lstStyle/>
        <a:p>
          <a:endParaRPr lang="en-GB"/>
        </a:p>
      </dgm:t>
    </dgm:pt>
    <dgm:pt modelId="{ABEF87E8-7E32-4301-ABC7-85AD60D5FA0E}" type="pres">
      <dgm:prSet presAssocID="{EFA672B4-F9E1-4783-97C3-E50221524C26}" presName="horzSpace3" presStyleCnt="0"/>
      <dgm:spPr/>
      <dgm:t>
        <a:bodyPr/>
        <a:lstStyle/>
        <a:p>
          <a:endParaRPr lang="en-GB"/>
        </a:p>
      </dgm:t>
    </dgm:pt>
    <dgm:pt modelId="{4B65F435-CC17-4F37-8902-02C43AC3F543}" type="pres">
      <dgm:prSet presAssocID="{EFA672B4-F9E1-4783-97C3-E50221524C26}" presName="tx3" presStyleLbl="revTx" presStyleIdx="3" presStyleCnt="19" custScaleX="85577" custScaleY="29431" custLinFactNeighborX="14117" custLinFactNeighborY="-20136"/>
      <dgm:spPr>
        <a:prstGeom prst="octagon">
          <a:avLst/>
        </a:prstGeom>
      </dgm:spPr>
      <dgm:t>
        <a:bodyPr/>
        <a:lstStyle/>
        <a:p>
          <a:endParaRPr lang="en-GB"/>
        </a:p>
      </dgm:t>
    </dgm:pt>
    <dgm:pt modelId="{DEC7D200-3FF6-467A-B73A-81F3F3ED4561}" type="pres">
      <dgm:prSet presAssocID="{EFA672B4-F9E1-4783-97C3-E50221524C26}" presName="vert3" presStyleCnt="0"/>
      <dgm:spPr/>
      <dgm:t>
        <a:bodyPr/>
        <a:lstStyle/>
        <a:p>
          <a:endParaRPr lang="en-GB"/>
        </a:p>
      </dgm:t>
    </dgm:pt>
    <dgm:pt modelId="{B91EEC7F-88A9-488A-AF8E-94F4B46270D0}" type="pres">
      <dgm:prSet presAssocID="{87F3D19D-830E-43B1-9E14-BCC83EF9093D}" presName="thinLine2b" presStyleLbl="callout" presStyleIdx="1" presStyleCnt="8"/>
      <dgm:spPr/>
      <dgm:t>
        <a:bodyPr/>
        <a:lstStyle/>
        <a:p>
          <a:endParaRPr lang="en-GB"/>
        </a:p>
      </dgm:t>
    </dgm:pt>
    <dgm:pt modelId="{EDA3B890-7EE3-4890-9218-A0CC903D22A1}" type="pres">
      <dgm:prSet presAssocID="{87F3D19D-830E-43B1-9E14-BCC83EF9093D}" presName="vertSpace2b" presStyleCnt="0"/>
      <dgm:spPr/>
      <dgm:t>
        <a:bodyPr/>
        <a:lstStyle/>
        <a:p>
          <a:endParaRPr lang="en-GB"/>
        </a:p>
      </dgm:t>
    </dgm:pt>
    <dgm:pt modelId="{F5C769D2-2128-4AD6-B310-59DF68F21D99}" type="pres">
      <dgm:prSet presAssocID="{236BD9E2-1C4F-4597-8AB4-06B70BCF2C77}" presName="thickLine" presStyleLbl="alignNode1" presStyleIdx="1" presStyleCnt="4"/>
      <dgm:spPr/>
      <dgm:t>
        <a:bodyPr/>
        <a:lstStyle/>
        <a:p>
          <a:endParaRPr lang="en-GB"/>
        </a:p>
      </dgm:t>
    </dgm:pt>
    <dgm:pt modelId="{8B2DE77C-8F9C-4339-9A4F-15C09DAF64DA}" type="pres">
      <dgm:prSet presAssocID="{236BD9E2-1C4F-4597-8AB4-06B70BCF2C77}" presName="horz1" presStyleCnt="0"/>
      <dgm:spPr/>
      <dgm:t>
        <a:bodyPr/>
        <a:lstStyle/>
        <a:p>
          <a:endParaRPr lang="en-GB"/>
        </a:p>
      </dgm:t>
    </dgm:pt>
    <dgm:pt modelId="{D9E0D2F7-780A-4F0E-B956-AD22A71283EC}" type="pres">
      <dgm:prSet presAssocID="{236BD9E2-1C4F-4597-8AB4-06B70BCF2C77}" presName="tx1" presStyleLbl="revTx" presStyleIdx="4" presStyleCnt="19" custScaleY="34995"/>
      <dgm:spPr/>
      <dgm:t>
        <a:bodyPr/>
        <a:lstStyle/>
        <a:p>
          <a:endParaRPr lang="en-GB"/>
        </a:p>
      </dgm:t>
    </dgm:pt>
    <dgm:pt modelId="{61FC1085-2482-4C62-B3D1-54CE1995F9F2}" type="pres">
      <dgm:prSet presAssocID="{236BD9E2-1C4F-4597-8AB4-06B70BCF2C77}" presName="vert1" presStyleCnt="0"/>
      <dgm:spPr/>
      <dgm:t>
        <a:bodyPr/>
        <a:lstStyle/>
        <a:p>
          <a:endParaRPr lang="en-GB"/>
        </a:p>
      </dgm:t>
    </dgm:pt>
    <dgm:pt modelId="{C6483103-E0BB-45B3-A29E-A5481C52F3EB}" type="pres">
      <dgm:prSet presAssocID="{8A958BB1-B2C0-45B8-B38D-15128B80863D}" presName="vertSpace2a" presStyleCnt="0"/>
      <dgm:spPr/>
      <dgm:t>
        <a:bodyPr/>
        <a:lstStyle/>
        <a:p>
          <a:endParaRPr lang="en-GB"/>
        </a:p>
      </dgm:t>
    </dgm:pt>
    <dgm:pt modelId="{FDC405E5-4AE4-45C1-B153-E29A9BC5A40E}" type="pres">
      <dgm:prSet presAssocID="{8A958BB1-B2C0-45B8-B38D-15128B80863D}" presName="horz2" presStyleCnt="0"/>
      <dgm:spPr/>
      <dgm:t>
        <a:bodyPr/>
        <a:lstStyle/>
        <a:p>
          <a:endParaRPr lang="en-GB"/>
        </a:p>
      </dgm:t>
    </dgm:pt>
    <dgm:pt modelId="{9B5887DE-F835-479A-9A65-F7BDAEB02AAA}" type="pres">
      <dgm:prSet presAssocID="{8A958BB1-B2C0-45B8-B38D-15128B80863D}" presName="horzSpace2" presStyleCnt="0"/>
      <dgm:spPr/>
      <dgm:t>
        <a:bodyPr/>
        <a:lstStyle/>
        <a:p>
          <a:endParaRPr lang="en-GB"/>
        </a:p>
      </dgm:t>
    </dgm:pt>
    <dgm:pt modelId="{6F52A37B-CDCB-4F20-A168-662E1A706A2A}" type="pres">
      <dgm:prSet presAssocID="{8A958BB1-B2C0-45B8-B38D-15128B80863D}" presName="tx2" presStyleLbl="revTx" presStyleIdx="5" presStyleCnt="19" custScaleX="106971" custScaleY="24869"/>
      <dgm:spPr/>
      <dgm:t>
        <a:bodyPr/>
        <a:lstStyle/>
        <a:p>
          <a:endParaRPr lang="en-GB"/>
        </a:p>
      </dgm:t>
    </dgm:pt>
    <dgm:pt modelId="{2687985B-6077-4024-9DFC-06F114EE56A3}" type="pres">
      <dgm:prSet presAssocID="{8A958BB1-B2C0-45B8-B38D-15128B80863D}" presName="vert2" presStyleCnt="0"/>
      <dgm:spPr/>
      <dgm:t>
        <a:bodyPr/>
        <a:lstStyle/>
        <a:p>
          <a:endParaRPr lang="en-GB"/>
        </a:p>
      </dgm:t>
    </dgm:pt>
    <dgm:pt modelId="{3D6C4A2B-A45E-4D75-8296-EAA146A505DC}" type="pres">
      <dgm:prSet presAssocID="{FFB2E3F2-39E1-4BE5-A064-1A7A65A64CFE}" presName="horz3" presStyleCnt="0"/>
      <dgm:spPr/>
      <dgm:t>
        <a:bodyPr/>
        <a:lstStyle/>
        <a:p>
          <a:endParaRPr lang="en-GB"/>
        </a:p>
      </dgm:t>
    </dgm:pt>
    <dgm:pt modelId="{5AAA1BFF-3746-40DF-8E4B-5CFC22E1AA81}" type="pres">
      <dgm:prSet presAssocID="{FFB2E3F2-39E1-4BE5-A064-1A7A65A64CFE}" presName="horzSpace3" presStyleCnt="0"/>
      <dgm:spPr/>
      <dgm:t>
        <a:bodyPr/>
        <a:lstStyle/>
        <a:p>
          <a:endParaRPr lang="en-GB"/>
        </a:p>
      </dgm:t>
    </dgm:pt>
    <dgm:pt modelId="{9A0938A8-1AC0-4CBA-96AB-16CFA345D8CF}" type="pres">
      <dgm:prSet presAssocID="{FFB2E3F2-39E1-4BE5-A064-1A7A65A64CFE}" presName="tx3" presStyleLbl="revTx" presStyleIdx="6" presStyleCnt="19" custScaleX="85577" custScaleY="24939" custLinFactNeighborX="14183" custLinFactNeighborY="-2412"/>
      <dgm:spPr>
        <a:prstGeom prst="octagon">
          <a:avLst/>
        </a:prstGeom>
      </dgm:spPr>
      <dgm:t>
        <a:bodyPr/>
        <a:lstStyle/>
        <a:p>
          <a:endParaRPr lang="en-GB"/>
        </a:p>
      </dgm:t>
    </dgm:pt>
    <dgm:pt modelId="{E478B9E6-E98A-4A46-9675-C1BBB335AE90}" type="pres">
      <dgm:prSet presAssocID="{FFB2E3F2-39E1-4BE5-A064-1A7A65A64CFE}" presName="vert3" presStyleCnt="0"/>
      <dgm:spPr/>
      <dgm:t>
        <a:bodyPr/>
        <a:lstStyle/>
        <a:p>
          <a:endParaRPr lang="en-GB"/>
        </a:p>
      </dgm:t>
    </dgm:pt>
    <dgm:pt modelId="{D19E2B81-C275-4EC6-938B-D115A6F1B001}" type="pres">
      <dgm:prSet presAssocID="{8A958BB1-B2C0-45B8-B38D-15128B80863D}" presName="thinLine2b" presStyleLbl="callout" presStyleIdx="2" presStyleCnt="8"/>
      <dgm:spPr/>
      <dgm:t>
        <a:bodyPr/>
        <a:lstStyle/>
        <a:p>
          <a:endParaRPr lang="en-GB"/>
        </a:p>
      </dgm:t>
    </dgm:pt>
    <dgm:pt modelId="{DB3BC884-878F-4DDC-8FF4-E68444D6094C}" type="pres">
      <dgm:prSet presAssocID="{8A958BB1-B2C0-45B8-B38D-15128B80863D}" presName="vertSpace2b" presStyleCnt="0"/>
      <dgm:spPr/>
      <dgm:t>
        <a:bodyPr/>
        <a:lstStyle/>
        <a:p>
          <a:endParaRPr lang="en-GB"/>
        </a:p>
      </dgm:t>
    </dgm:pt>
    <dgm:pt modelId="{2AE5F7D8-BA4A-47C0-BCBD-548BDA1F884F}" type="pres">
      <dgm:prSet presAssocID="{32AECC92-6322-45E4-A98C-CC39801DE149}" presName="thickLine" presStyleLbl="alignNode1" presStyleIdx="2" presStyleCnt="4"/>
      <dgm:spPr/>
      <dgm:t>
        <a:bodyPr/>
        <a:lstStyle/>
        <a:p>
          <a:endParaRPr lang="en-GB"/>
        </a:p>
      </dgm:t>
    </dgm:pt>
    <dgm:pt modelId="{C9E0CCBE-F87B-4B11-BB51-2A0B3221D453}" type="pres">
      <dgm:prSet presAssocID="{32AECC92-6322-45E4-A98C-CC39801DE149}" presName="horz1" presStyleCnt="0"/>
      <dgm:spPr/>
      <dgm:t>
        <a:bodyPr/>
        <a:lstStyle/>
        <a:p>
          <a:endParaRPr lang="en-GB"/>
        </a:p>
      </dgm:t>
    </dgm:pt>
    <dgm:pt modelId="{4A405AA2-50D7-459C-985A-331AE6585BE6}" type="pres">
      <dgm:prSet presAssocID="{32AECC92-6322-45E4-A98C-CC39801DE149}" presName="tx1" presStyleLbl="revTx" presStyleIdx="7" presStyleCnt="19" custScaleY="43455"/>
      <dgm:spPr/>
      <dgm:t>
        <a:bodyPr/>
        <a:lstStyle/>
        <a:p>
          <a:endParaRPr lang="en-GB"/>
        </a:p>
      </dgm:t>
    </dgm:pt>
    <dgm:pt modelId="{BE2B82FC-FC08-4F0C-98C5-C0AE135FA8CD}" type="pres">
      <dgm:prSet presAssocID="{32AECC92-6322-45E4-A98C-CC39801DE149}" presName="vert1" presStyleCnt="0"/>
      <dgm:spPr/>
      <dgm:t>
        <a:bodyPr/>
        <a:lstStyle/>
        <a:p>
          <a:endParaRPr lang="en-GB"/>
        </a:p>
      </dgm:t>
    </dgm:pt>
    <dgm:pt modelId="{CD5F6336-898E-4A30-8A2B-838746ADD2F0}" type="pres">
      <dgm:prSet presAssocID="{211BCF58-F1E3-48BF-9CE0-835F8BCD8748}" presName="vertSpace2a" presStyleCnt="0"/>
      <dgm:spPr/>
      <dgm:t>
        <a:bodyPr/>
        <a:lstStyle/>
        <a:p>
          <a:endParaRPr lang="en-GB"/>
        </a:p>
      </dgm:t>
    </dgm:pt>
    <dgm:pt modelId="{976DDF60-20A0-42F1-903B-6297C504070C}" type="pres">
      <dgm:prSet presAssocID="{211BCF58-F1E3-48BF-9CE0-835F8BCD8748}" presName="horz2" presStyleCnt="0"/>
      <dgm:spPr/>
      <dgm:t>
        <a:bodyPr/>
        <a:lstStyle/>
        <a:p>
          <a:endParaRPr lang="en-GB"/>
        </a:p>
      </dgm:t>
    </dgm:pt>
    <dgm:pt modelId="{3601253D-4CD6-46D8-8F66-649BD969441B}" type="pres">
      <dgm:prSet presAssocID="{211BCF58-F1E3-48BF-9CE0-835F8BCD8748}" presName="horzSpace2" presStyleCnt="0"/>
      <dgm:spPr/>
      <dgm:t>
        <a:bodyPr/>
        <a:lstStyle/>
        <a:p>
          <a:endParaRPr lang="en-GB"/>
        </a:p>
      </dgm:t>
    </dgm:pt>
    <dgm:pt modelId="{6A87F7E9-F9CA-445B-9554-7A57D2A459C6}" type="pres">
      <dgm:prSet presAssocID="{211BCF58-F1E3-48BF-9CE0-835F8BCD8748}" presName="tx2" presStyleLbl="revTx" presStyleIdx="8" presStyleCnt="19" custScaleX="106971" custScaleY="29004" custLinFactNeighborY="496"/>
      <dgm:spPr/>
      <dgm:t>
        <a:bodyPr/>
        <a:lstStyle/>
        <a:p>
          <a:endParaRPr lang="en-GB"/>
        </a:p>
      </dgm:t>
    </dgm:pt>
    <dgm:pt modelId="{6107663B-3294-4DAD-94AA-2E17D7000BFB}" type="pres">
      <dgm:prSet presAssocID="{211BCF58-F1E3-48BF-9CE0-835F8BCD8748}" presName="vert2" presStyleCnt="0"/>
      <dgm:spPr/>
      <dgm:t>
        <a:bodyPr/>
        <a:lstStyle/>
        <a:p>
          <a:endParaRPr lang="en-GB"/>
        </a:p>
      </dgm:t>
    </dgm:pt>
    <dgm:pt modelId="{E31C915D-A9EF-4701-AB09-A00838EFBF6F}" type="pres">
      <dgm:prSet presAssocID="{1FC2FF1B-8D16-46DC-BAC3-A3AB3E9CF777}" presName="horz3" presStyleCnt="0"/>
      <dgm:spPr/>
      <dgm:t>
        <a:bodyPr/>
        <a:lstStyle/>
        <a:p>
          <a:endParaRPr lang="en-GB"/>
        </a:p>
      </dgm:t>
    </dgm:pt>
    <dgm:pt modelId="{FBB80E81-BD5E-498D-90D9-454FBEB597D3}" type="pres">
      <dgm:prSet presAssocID="{1FC2FF1B-8D16-46DC-BAC3-A3AB3E9CF777}" presName="horzSpace3" presStyleCnt="0"/>
      <dgm:spPr/>
      <dgm:t>
        <a:bodyPr/>
        <a:lstStyle/>
        <a:p>
          <a:endParaRPr lang="en-GB"/>
        </a:p>
      </dgm:t>
    </dgm:pt>
    <dgm:pt modelId="{8C296DD7-9EFF-47D3-A486-FB5D66679049}" type="pres">
      <dgm:prSet presAssocID="{1FC2FF1B-8D16-46DC-BAC3-A3AB3E9CF777}" presName="tx3" presStyleLbl="revTx" presStyleIdx="9" presStyleCnt="19" custScaleX="85577" custScaleY="15590" custLinFactNeighborX="14183" custLinFactNeighborY="3349"/>
      <dgm:spPr>
        <a:prstGeom prst="octagon">
          <a:avLst/>
        </a:prstGeom>
      </dgm:spPr>
      <dgm:t>
        <a:bodyPr/>
        <a:lstStyle/>
        <a:p>
          <a:endParaRPr lang="en-GB"/>
        </a:p>
      </dgm:t>
    </dgm:pt>
    <dgm:pt modelId="{B503049C-2968-4526-89CE-3692030C0CBF}" type="pres">
      <dgm:prSet presAssocID="{1FC2FF1B-8D16-46DC-BAC3-A3AB3E9CF777}" presName="vert3" presStyleCnt="0"/>
      <dgm:spPr/>
      <dgm:t>
        <a:bodyPr/>
        <a:lstStyle/>
        <a:p>
          <a:endParaRPr lang="en-GB"/>
        </a:p>
      </dgm:t>
    </dgm:pt>
    <dgm:pt modelId="{3D614021-B337-4B3F-9DF7-174822F7D56C}" type="pres">
      <dgm:prSet presAssocID="{211BCF58-F1E3-48BF-9CE0-835F8BCD8748}" presName="thinLine2b" presStyleLbl="callout" presStyleIdx="3" presStyleCnt="8" custLinFactY="88286" custLinFactNeighborY="100000"/>
      <dgm:spPr/>
      <dgm:t>
        <a:bodyPr/>
        <a:lstStyle/>
        <a:p>
          <a:endParaRPr lang="en-GB"/>
        </a:p>
      </dgm:t>
    </dgm:pt>
    <dgm:pt modelId="{EE8ACA36-CE7E-44E6-B24F-F0DFD09654F7}" type="pres">
      <dgm:prSet presAssocID="{211BCF58-F1E3-48BF-9CE0-835F8BCD8748}" presName="vertSpace2b" presStyleCnt="0"/>
      <dgm:spPr/>
      <dgm:t>
        <a:bodyPr/>
        <a:lstStyle/>
        <a:p>
          <a:endParaRPr lang="en-GB"/>
        </a:p>
      </dgm:t>
    </dgm:pt>
    <dgm:pt modelId="{5E7A853A-6BA6-4F0D-AFE8-D90F45CE8BAC}" type="pres">
      <dgm:prSet presAssocID="{2695DB86-00A4-4BBF-A8AB-42D0A3AE5920}" presName="thickLine" presStyleLbl="alignNode1" presStyleIdx="3" presStyleCnt="4"/>
      <dgm:spPr/>
      <dgm:t>
        <a:bodyPr/>
        <a:lstStyle/>
        <a:p>
          <a:endParaRPr lang="en-GB"/>
        </a:p>
      </dgm:t>
    </dgm:pt>
    <dgm:pt modelId="{C33F9476-8594-4F86-BD49-D96F00D9B9E0}" type="pres">
      <dgm:prSet presAssocID="{2695DB86-00A4-4BBF-A8AB-42D0A3AE5920}" presName="horz1" presStyleCnt="0"/>
      <dgm:spPr/>
      <dgm:t>
        <a:bodyPr/>
        <a:lstStyle/>
        <a:p>
          <a:endParaRPr lang="en-GB"/>
        </a:p>
      </dgm:t>
    </dgm:pt>
    <dgm:pt modelId="{925B5175-876F-45C0-A1E8-D3F92BD8A82F}" type="pres">
      <dgm:prSet presAssocID="{2695DB86-00A4-4BBF-A8AB-42D0A3AE5920}" presName="tx1" presStyleLbl="revTx" presStyleIdx="10" presStyleCnt="19" custScaleX="110723"/>
      <dgm:spPr/>
      <dgm:t>
        <a:bodyPr/>
        <a:lstStyle/>
        <a:p>
          <a:endParaRPr lang="en-GB"/>
        </a:p>
      </dgm:t>
    </dgm:pt>
    <dgm:pt modelId="{6E7BEEB8-37D9-4084-9791-362DC6B05944}" type="pres">
      <dgm:prSet presAssocID="{2695DB86-00A4-4BBF-A8AB-42D0A3AE5920}" presName="vert1" presStyleCnt="0"/>
      <dgm:spPr/>
      <dgm:t>
        <a:bodyPr/>
        <a:lstStyle/>
        <a:p>
          <a:endParaRPr lang="en-GB"/>
        </a:p>
      </dgm:t>
    </dgm:pt>
    <dgm:pt modelId="{A7156A65-AA9B-4EFA-B4C3-31BA74C43459}" type="pres">
      <dgm:prSet presAssocID="{C9FB5C5D-CF08-4E8F-BB6C-0A9D3FEC26A4}" presName="vertSpace2a" presStyleCnt="0"/>
      <dgm:spPr/>
      <dgm:t>
        <a:bodyPr/>
        <a:lstStyle/>
        <a:p>
          <a:endParaRPr lang="en-GB"/>
        </a:p>
      </dgm:t>
    </dgm:pt>
    <dgm:pt modelId="{EC8E96E7-E218-4FD1-9595-24E8B1A568E7}" type="pres">
      <dgm:prSet presAssocID="{C9FB5C5D-CF08-4E8F-BB6C-0A9D3FEC26A4}" presName="horz2" presStyleCnt="0"/>
      <dgm:spPr/>
      <dgm:t>
        <a:bodyPr/>
        <a:lstStyle/>
        <a:p>
          <a:endParaRPr lang="en-GB"/>
        </a:p>
      </dgm:t>
    </dgm:pt>
    <dgm:pt modelId="{FAA7A262-A101-4149-868F-C7D763D93059}" type="pres">
      <dgm:prSet presAssocID="{C9FB5C5D-CF08-4E8F-BB6C-0A9D3FEC26A4}" presName="horzSpace2" presStyleCnt="0"/>
      <dgm:spPr/>
      <dgm:t>
        <a:bodyPr/>
        <a:lstStyle/>
        <a:p>
          <a:endParaRPr lang="en-GB"/>
        </a:p>
      </dgm:t>
    </dgm:pt>
    <dgm:pt modelId="{A6B0E0E9-EDA2-4C18-BC1A-769A08A8D593}" type="pres">
      <dgm:prSet presAssocID="{C9FB5C5D-CF08-4E8F-BB6C-0A9D3FEC26A4}" presName="tx2" presStyleLbl="revTx" presStyleIdx="11" presStyleCnt="19" custScaleX="116904"/>
      <dgm:spPr/>
      <dgm:t>
        <a:bodyPr/>
        <a:lstStyle/>
        <a:p>
          <a:endParaRPr lang="en-GB"/>
        </a:p>
      </dgm:t>
    </dgm:pt>
    <dgm:pt modelId="{B0552F93-383D-4E17-9AFB-A78E81EA36D1}" type="pres">
      <dgm:prSet presAssocID="{C9FB5C5D-CF08-4E8F-BB6C-0A9D3FEC26A4}" presName="vert2" presStyleCnt="0"/>
      <dgm:spPr/>
      <dgm:t>
        <a:bodyPr/>
        <a:lstStyle/>
        <a:p>
          <a:endParaRPr lang="en-GB"/>
        </a:p>
      </dgm:t>
    </dgm:pt>
    <dgm:pt modelId="{96E814B2-CD8D-4DF6-85DB-7E8CFA6EE390}" type="pres">
      <dgm:prSet presAssocID="{6C330A52-47D2-430F-99C8-714D25BFFA57}" presName="horz3" presStyleCnt="0"/>
      <dgm:spPr/>
      <dgm:t>
        <a:bodyPr/>
        <a:lstStyle/>
        <a:p>
          <a:endParaRPr lang="en-GB"/>
        </a:p>
      </dgm:t>
    </dgm:pt>
    <dgm:pt modelId="{BCE28C13-FEEC-47AE-B924-170D826B2784}" type="pres">
      <dgm:prSet presAssocID="{6C330A52-47D2-430F-99C8-714D25BFFA57}" presName="horzSpace3" presStyleCnt="0"/>
      <dgm:spPr/>
      <dgm:t>
        <a:bodyPr/>
        <a:lstStyle/>
        <a:p>
          <a:endParaRPr lang="en-GB"/>
        </a:p>
      </dgm:t>
    </dgm:pt>
    <dgm:pt modelId="{39DDDD0E-C507-4B8A-975B-64587F3F8C1C}" type="pres">
      <dgm:prSet presAssocID="{6C330A52-47D2-430F-99C8-714D25BFFA57}" presName="tx3" presStyleLbl="revTx" presStyleIdx="12" presStyleCnt="19" custScaleX="93523" custScaleY="100000" custLinFactNeighborX="5320" custLinFactNeighborY="3376"/>
      <dgm:spPr>
        <a:prstGeom prst="octagon">
          <a:avLst/>
        </a:prstGeom>
      </dgm:spPr>
      <dgm:t>
        <a:bodyPr/>
        <a:lstStyle/>
        <a:p>
          <a:endParaRPr lang="en-GB"/>
        </a:p>
      </dgm:t>
    </dgm:pt>
    <dgm:pt modelId="{9A3625E6-0A45-4149-B122-C92D5DBA57E6}" type="pres">
      <dgm:prSet presAssocID="{6C330A52-47D2-430F-99C8-714D25BFFA57}" presName="vert3" presStyleCnt="0"/>
      <dgm:spPr/>
      <dgm:t>
        <a:bodyPr/>
        <a:lstStyle/>
        <a:p>
          <a:endParaRPr lang="en-GB"/>
        </a:p>
      </dgm:t>
    </dgm:pt>
    <dgm:pt modelId="{C5C28580-4269-41AC-BA8F-442B534DF917}" type="pres">
      <dgm:prSet presAssocID="{C9FB5C5D-CF08-4E8F-BB6C-0A9D3FEC26A4}" presName="thinLine2b" presStyleLbl="callout" presStyleIdx="4" presStyleCnt="8" custAng="0" custFlipVert="0" custFlipHor="1" custSzY="73180" custScaleX="694" custLinFactY="3600000" custLinFactNeighborX="-35060" custLinFactNeighborY="3699248"/>
      <dgm:spPr/>
      <dgm:t>
        <a:bodyPr/>
        <a:lstStyle/>
        <a:p>
          <a:endParaRPr lang="en-GB"/>
        </a:p>
      </dgm:t>
    </dgm:pt>
    <dgm:pt modelId="{34720D21-6CC5-406F-B084-25496F376926}" type="pres">
      <dgm:prSet presAssocID="{C9FB5C5D-CF08-4E8F-BB6C-0A9D3FEC26A4}" presName="vertSpace2b" presStyleCnt="0"/>
      <dgm:spPr/>
      <dgm:t>
        <a:bodyPr/>
        <a:lstStyle/>
        <a:p>
          <a:endParaRPr lang="en-GB"/>
        </a:p>
      </dgm:t>
    </dgm:pt>
    <dgm:pt modelId="{980E14D3-FBB9-46BF-9FD2-70D44FA9D481}" type="pres">
      <dgm:prSet presAssocID="{6EC895CF-0653-40B6-A120-09A6E53AA9B1}" presName="horz2" presStyleCnt="0"/>
      <dgm:spPr/>
      <dgm:t>
        <a:bodyPr/>
        <a:lstStyle/>
        <a:p>
          <a:endParaRPr lang="en-GB"/>
        </a:p>
      </dgm:t>
    </dgm:pt>
    <dgm:pt modelId="{ED0BA1DC-5730-4582-933C-BC8CC6217549}" type="pres">
      <dgm:prSet presAssocID="{6EC895CF-0653-40B6-A120-09A6E53AA9B1}" presName="horzSpace2" presStyleCnt="0"/>
      <dgm:spPr/>
      <dgm:t>
        <a:bodyPr/>
        <a:lstStyle/>
        <a:p>
          <a:endParaRPr lang="en-GB"/>
        </a:p>
      </dgm:t>
    </dgm:pt>
    <dgm:pt modelId="{40721919-E2A2-4C3E-9FCE-3FBBD6066097}" type="pres">
      <dgm:prSet presAssocID="{6EC895CF-0653-40B6-A120-09A6E53AA9B1}" presName="tx2" presStyleLbl="revTx" presStyleIdx="13" presStyleCnt="19" custScaleX="116904"/>
      <dgm:spPr/>
      <dgm:t>
        <a:bodyPr/>
        <a:lstStyle/>
        <a:p>
          <a:endParaRPr lang="en-GB"/>
        </a:p>
      </dgm:t>
    </dgm:pt>
    <dgm:pt modelId="{BDC4CEB9-7E77-453A-A365-F26F9A60AC4A}" type="pres">
      <dgm:prSet presAssocID="{6EC895CF-0653-40B6-A120-09A6E53AA9B1}" presName="vert2" presStyleCnt="0"/>
      <dgm:spPr/>
      <dgm:t>
        <a:bodyPr/>
        <a:lstStyle/>
        <a:p>
          <a:endParaRPr lang="en-GB"/>
        </a:p>
      </dgm:t>
    </dgm:pt>
    <dgm:pt modelId="{34CC9099-149C-4F04-9DA5-447C649D54ED}" type="pres">
      <dgm:prSet presAssocID="{D1E0A0ED-296C-40E1-AC40-3BE3D520A5A7}" presName="horz3" presStyleCnt="0"/>
      <dgm:spPr/>
      <dgm:t>
        <a:bodyPr/>
        <a:lstStyle/>
        <a:p>
          <a:endParaRPr lang="en-GB"/>
        </a:p>
      </dgm:t>
    </dgm:pt>
    <dgm:pt modelId="{A8E86573-F19F-4A37-ACB9-3FE1740191A5}" type="pres">
      <dgm:prSet presAssocID="{D1E0A0ED-296C-40E1-AC40-3BE3D520A5A7}" presName="horzSpace3" presStyleCnt="0"/>
      <dgm:spPr/>
      <dgm:t>
        <a:bodyPr/>
        <a:lstStyle/>
        <a:p>
          <a:endParaRPr lang="en-GB"/>
        </a:p>
      </dgm:t>
    </dgm:pt>
    <dgm:pt modelId="{F8F9D070-5968-4AC6-ACBC-C2312C76E9CE}" type="pres">
      <dgm:prSet presAssocID="{D1E0A0ED-296C-40E1-AC40-3BE3D520A5A7}" presName="tx3" presStyleLbl="revTx" presStyleIdx="14" presStyleCnt="19" custScaleX="93523" custScaleY="68881" custLinFactNeighborX="-209" custLinFactNeighborY="-1702"/>
      <dgm:spPr>
        <a:prstGeom prst="octagon">
          <a:avLst/>
        </a:prstGeom>
      </dgm:spPr>
      <dgm:t>
        <a:bodyPr/>
        <a:lstStyle/>
        <a:p>
          <a:endParaRPr lang="en-GB"/>
        </a:p>
      </dgm:t>
    </dgm:pt>
    <dgm:pt modelId="{344B3474-FD2C-42FE-993B-39A60CFBC341}" type="pres">
      <dgm:prSet presAssocID="{D1E0A0ED-296C-40E1-AC40-3BE3D520A5A7}" presName="vert3" presStyleCnt="0"/>
      <dgm:spPr/>
      <dgm:t>
        <a:bodyPr/>
        <a:lstStyle/>
        <a:p>
          <a:endParaRPr lang="en-GB"/>
        </a:p>
      </dgm:t>
    </dgm:pt>
    <dgm:pt modelId="{1DEEB5C2-AAF3-41D6-B108-5DC28D8C5DFB}" type="pres">
      <dgm:prSet presAssocID="{6EC895CF-0653-40B6-A120-09A6E53AA9B1}" presName="thinLine2b" presStyleLbl="callout" presStyleIdx="5" presStyleCnt="8" custLinFactY="-3312" custLinFactNeighborX="877" custLinFactNeighborY="-100000"/>
      <dgm:spPr/>
      <dgm:t>
        <a:bodyPr/>
        <a:lstStyle/>
        <a:p>
          <a:endParaRPr lang="en-GB"/>
        </a:p>
      </dgm:t>
    </dgm:pt>
    <dgm:pt modelId="{C4C94091-8597-4B66-9A92-00BDD4D3323B}" type="pres">
      <dgm:prSet presAssocID="{6EC895CF-0653-40B6-A120-09A6E53AA9B1}" presName="vertSpace2b" presStyleCnt="0"/>
      <dgm:spPr/>
      <dgm:t>
        <a:bodyPr/>
        <a:lstStyle/>
        <a:p>
          <a:endParaRPr lang="en-GB"/>
        </a:p>
      </dgm:t>
    </dgm:pt>
    <dgm:pt modelId="{01B58562-3F04-418B-A4FE-753923BDE84C}" type="pres">
      <dgm:prSet presAssocID="{0C12A486-C09E-41B0-900B-F506AFC60A99}" presName="horz2" presStyleCnt="0"/>
      <dgm:spPr/>
      <dgm:t>
        <a:bodyPr/>
        <a:lstStyle/>
        <a:p>
          <a:endParaRPr lang="en-GB"/>
        </a:p>
      </dgm:t>
    </dgm:pt>
    <dgm:pt modelId="{95A66173-0F10-4709-B75B-8D2FC4930369}" type="pres">
      <dgm:prSet presAssocID="{0C12A486-C09E-41B0-900B-F506AFC60A99}" presName="horzSpace2" presStyleCnt="0"/>
      <dgm:spPr/>
      <dgm:t>
        <a:bodyPr/>
        <a:lstStyle/>
        <a:p>
          <a:endParaRPr lang="en-GB"/>
        </a:p>
      </dgm:t>
    </dgm:pt>
    <dgm:pt modelId="{A08DD00F-94B9-445F-A9E7-3CD112E3E565}" type="pres">
      <dgm:prSet presAssocID="{0C12A486-C09E-41B0-900B-F506AFC60A99}" presName="tx2" presStyleLbl="revTx" presStyleIdx="15" presStyleCnt="19" custScaleX="116904"/>
      <dgm:spPr/>
      <dgm:t>
        <a:bodyPr/>
        <a:lstStyle/>
        <a:p>
          <a:endParaRPr lang="en-GB"/>
        </a:p>
      </dgm:t>
    </dgm:pt>
    <dgm:pt modelId="{E70C66E8-5ABB-4394-AF45-CCF1E695339C}" type="pres">
      <dgm:prSet presAssocID="{0C12A486-C09E-41B0-900B-F506AFC60A99}" presName="vert2" presStyleCnt="0"/>
      <dgm:spPr/>
      <dgm:t>
        <a:bodyPr/>
        <a:lstStyle/>
        <a:p>
          <a:endParaRPr lang="en-GB"/>
        </a:p>
      </dgm:t>
    </dgm:pt>
    <dgm:pt modelId="{827B328D-59A1-44FE-B8F9-116A431DFC94}" type="pres">
      <dgm:prSet presAssocID="{B3562B83-8B62-4DF4-9A5F-F0842FC9538D}" presName="horz3" presStyleCnt="0"/>
      <dgm:spPr/>
      <dgm:t>
        <a:bodyPr/>
        <a:lstStyle/>
        <a:p>
          <a:endParaRPr lang="en-GB"/>
        </a:p>
      </dgm:t>
    </dgm:pt>
    <dgm:pt modelId="{1BBCE137-DED4-4BE6-9B5A-3D4202D33962}" type="pres">
      <dgm:prSet presAssocID="{B3562B83-8B62-4DF4-9A5F-F0842FC9538D}" presName="horzSpace3" presStyleCnt="0"/>
      <dgm:spPr/>
      <dgm:t>
        <a:bodyPr/>
        <a:lstStyle/>
        <a:p>
          <a:endParaRPr lang="en-GB"/>
        </a:p>
      </dgm:t>
    </dgm:pt>
    <dgm:pt modelId="{285ED1EB-D330-484F-AD73-10C1B4C8588F}" type="pres">
      <dgm:prSet presAssocID="{B3562B83-8B62-4DF4-9A5F-F0842FC9538D}" presName="tx3" presStyleLbl="revTx" presStyleIdx="16" presStyleCnt="19" custScaleX="93523" custLinFactNeighborX="28440" custLinFactNeighborY="-1701"/>
      <dgm:spPr>
        <a:prstGeom prst="octagon">
          <a:avLst/>
        </a:prstGeom>
      </dgm:spPr>
      <dgm:t>
        <a:bodyPr/>
        <a:lstStyle/>
        <a:p>
          <a:endParaRPr lang="en-GB"/>
        </a:p>
      </dgm:t>
    </dgm:pt>
    <dgm:pt modelId="{C7073115-060E-499F-B28C-5CA1F39BA6FF}" type="pres">
      <dgm:prSet presAssocID="{B3562B83-8B62-4DF4-9A5F-F0842FC9538D}" presName="vert3" presStyleCnt="0"/>
      <dgm:spPr/>
      <dgm:t>
        <a:bodyPr/>
        <a:lstStyle/>
        <a:p>
          <a:endParaRPr lang="en-GB"/>
        </a:p>
      </dgm:t>
    </dgm:pt>
    <dgm:pt modelId="{D93F633B-52DF-4EA6-AE89-2E3C132F08C7}" type="pres">
      <dgm:prSet presAssocID="{0C12A486-C09E-41B0-900B-F506AFC60A99}" presName="thinLine2b" presStyleLbl="callout" presStyleIdx="6" presStyleCnt="8" custLinFactNeighborX="740" custLinFactNeighborY="-34061"/>
      <dgm:spPr/>
      <dgm:t>
        <a:bodyPr/>
        <a:lstStyle/>
        <a:p>
          <a:endParaRPr lang="en-GB"/>
        </a:p>
      </dgm:t>
    </dgm:pt>
    <dgm:pt modelId="{4DB16F1E-26FD-41AF-92FB-58F9335B626A}" type="pres">
      <dgm:prSet presAssocID="{0C12A486-C09E-41B0-900B-F506AFC60A99}" presName="vertSpace2b" presStyleCnt="0"/>
      <dgm:spPr/>
      <dgm:t>
        <a:bodyPr/>
        <a:lstStyle/>
        <a:p>
          <a:endParaRPr lang="en-GB"/>
        </a:p>
      </dgm:t>
    </dgm:pt>
    <dgm:pt modelId="{3AA95FF1-4576-4A73-A578-D2391CD3D177}" type="pres">
      <dgm:prSet presAssocID="{C988F7F7-B208-4B51-BFB5-B7509240EF02}" presName="horz2" presStyleCnt="0"/>
      <dgm:spPr/>
      <dgm:t>
        <a:bodyPr/>
        <a:lstStyle/>
        <a:p>
          <a:endParaRPr lang="en-GB"/>
        </a:p>
      </dgm:t>
    </dgm:pt>
    <dgm:pt modelId="{D1995CC1-75A9-4742-8BA0-4F7FE0A8E69F}" type="pres">
      <dgm:prSet presAssocID="{C988F7F7-B208-4B51-BFB5-B7509240EF02}" presName="horzSpace2" presStyleCnt="0"/>
      <dgm:spPr/>
      <dgm:t>
        <a:bodyPr/>
        <a:lstStyle/>
        <a:p>
          <a:endParaRPr lang="en-GB"/>
        </a:p>
      </dgm:t>
    </dgm:pt>
    <dgm:pt modelId="{DC9EABF7-1C2E-452C-98FA-193F4E5B6C81}" type="pres">
      <dgm:prSet presAssocID="{C988F7F7-B208-4B51-BFB5-B7509240EF02}" presName="tx2" presStyleLbl="revTx" presStyleIdx="17" presStyleCnt="19" custScaleX="116904"/>
      <dgm:spPr/>
      <dgm:t>
        <a:bodyPr/>
        <a:lstStyle/>
        <a:p>
          <a:endParaRPr lang="en-GB"/>
        </a:p>
      </dgm:t>
    </dgm:pt>
    <dgm:pt modelId="{2FE60E8C-2939-41CD-AD65-97EC42EDBD1B}" type="pres">
      <dgm:prSet presAssocID="{C988F7F7-B208-4B51-BFB5-B7509240EF02}" presName="vert2" presStyleCnt="0"/>
      <dgm:spPr/>
      <dgm:t>
        <a:bodyPr/>
        <a:lstStyle/>
        <a:p>
          <a:endParaRPr lang="en-GB"/>
        </a:p>
      </dgm:t>
    </dgm:pt>
    <dgm:pt modelId="{F27CC109-BC1D-43F0-AB4B-8AB73E8D11BA}" type="pres">
      <dgm:prSet presAssocID="{03A874B2-3C9B-4E01-93CC-E4A13AF01746}" presName="horz3" presStyleCnt="0"/>
      <dgm:spPr/>
      <dgm:t>
        <a:bodyPr/>
        <a:lstStyle/>
        <a:p>
          <a:endParaRPr lang="en-GB"/>
        </a:p>
      </dgm:t>
    </dgm:pt>
    <dgm:pt modelId="{D1E5A376-E2EE-47FD-94B7-CD66FCEA2AA5}" type="pres">
      <dgm:prSet presAssocID="{03A874B2-3C9B-4E01-93CC-E4A13AF01746}" presName="horzSpace3" presStyleCnt="0"/>
      <dgm:spPr/>
      <dgm:t>
        <a:bodyPr/>
        <a:lstStyle/>
        <a:p>
          <a:endParaRPr lang="en-GB"/>
        </a:p>
      </dgm:t>
    </dgm:pt>
    <dgm:pt modelId="{A65534CB-760E-4C6D-9A09-A01C130EA44F}" type="pres">
      <dgm:prSet presAssocID="{03A874B2-3C9B-4E01-93CC-E4A13AF01746}" presName="tx3" presStyleLbl="revTx" presStyleIdx="18" presStyleCnt="19" custScaleX="93523" custLinFactNeighborX="28064" custLinFactNeighborY="-4811"/>
      <dgm:spPr>
        <a:prstGeom prst="octagon">
          <a:avLst/>
        </a:prstGeom>
      </dgm:spPr>
      <dgm:t>
        <a:bodyPr/>
        <a:lstStyle/>
        <a:p>
          <a:endParaRPr lang="en-GB"/>
        </a:p>
      </dgm:t>
    </dgm:pt>
    <dgm:pt modelId="{16F4BDA5-1BB5-470A-862D-A357C8F54A16}" type="pres">
      <dgm:prSet presAssocID="{03A874B2-3C9B-4E01-93CC-E4A13AF01746}" presName="vert3" presStyleCnt="0"/>
      <dgm:spPr/>
      <dgm:t>
        <a:bodyPr/>
        <a:lstStyle/>
        <a:p>
          <a:endParaRPr lang="en-GB"/>
        </a:p>
      </dgm:t>
    </dgm:pt>
    <dgm:pt modelId="{EAD6D1FA-A82E-42FB-9039-1303D70ACD4F}" type="pres">
      <dgm:prSet presAssocID="{C988F7F7-B208-4B51-BFB5-B7509240EF02}" presName="thinLine2b" presStyleLbl="callout" presStyleIdx="7" presStyleCnt="8" custLinFactNeighborX="1188"/>
      <dgm:spPr/>
      <dgm:t>
        <a:bodyPr/>
        <a:lstStyle/>
        <a:p>
          <a:endParaRPr lang="en-GB"/>
        </a:p>
      </dgm:t>
    </dgm:pt>
    <dgm:pt modelId="{866DF69F-2A59-4494-90EA-8F23B5F03AC0}" type="pres">
      <dgm:prSet presAssocID="{C988F7F7-B208-4B51-BFB5-B7509240EF02}" presName="vertSpace2b" presStyleCnt="0"/>
      <dgm:spPr/>
      <dgm:t>
        <a:bodyPr/>
        <a:lstStyle/>
        <a:p>
          <a:endParaRPr lang="en-GB"/>
        </a:p>
      </dgm:t>
    </dgm:pt>
  </dgm:ptLst>
  <dgm:cxnLst>
    <dgm:cxn modelId="{65AF4F95-571E-4FE0-BB06-43DDA7D80138}" srcId="{E21D6BBC-EA65-4600-BF71-561653FBE581}" destId="{32AECC92-6322-45E4-A98C-CC39801DE149}" srcOrd="2" destOrd="0" parTransId="{F66B747C-22A9-47D4-AB0F-D1BBD1DF9EEB}" sibTransId="{AA60B300-4D77-4882-BFA5-F798A96C53F9}"/>
    <dgm:cxn modelId="{3438016D-6C69-47A6-BD6D-3FC1FB914B66}" srcId="{2695DB86-00A4-4BBF-A8AB-42D0A3AE5920}" destId="{C988F7F7-B208-4B51-BFB5-B7509240EF02}" srcOrd="3" destOrd="0" parTransId="{215B9CCE-4A44-4BAD-8015-5C9474708E82}" sibTransId="{113D6AFC-94EF-4FF4-A5D3-F4AD9D63705A}"/>
    <dgm:cxn modelId="{0CAA94AE-9C89-45B7-9797-97C1F7FA5B45}" srcId="{87F3D19D-830E-43B1-9E14-BCC83EF9093D}" destId="{EFA672B4-F9E1-4783-97C3-E50221524C26}" srcOrd="0" destOrd="0" parTransId="{2448AECD-3BDE-4A52-8208-293A40B060E8}" sibTransId="{41E422C2-F2F8-4F9E-A0D2-2BFEC28533F4}"/>
    <dgm:cxn modelId="{7B53C99A-309D-4B2A-BFAD-5E3E36AE669C}" type="presOf" srcId="{03A874B2-3C9B-4E01-93CC-E4A13AF01746}" destId="{A65534CB-760E-4C6D-9A09-A01C130EA44F}" srcOrd="0" destOrd="0" presId="urn:microsoft.com/office/officeart/2008/layout/LinedList"/>
    <dgm:cxn modelId="{8F6DBABC-CB98-488A-A1A7-1B939F32DCD2}" type="presOf" srcId="{C9FB5C5D-CF08-4E8F-BB6C-0A9D3FEC26A4}" destId="{A6B0E0E9-EDA2-4C18-BC1A-769A08A8D593}" srcOrd="0" destOrd="0" presId="urn:microsoft.com/office/officeart/2008/layout/LinedList"/>
    <dgm:cxn modelId="{7FC2DCD9-0F4D-4434-9388-50BD9BCC598F}" srcId="{6EC895CF-0653-40B6-A120-09A6E53AA9B1}" destId="{D1E0A0ED-296C-40E1-AC40-3BE3D520A5A7}" srcOrd="0" destOrd="0" parTransId="{24927D3E-6F21-44BD-8ED4-D0CBA3FBC892}" sibTransId="{872188AE-56CA-48EA-8DB2-EC04E11B104B}"/>
    <dgm:cxn modelId="{63231BA4-CF80-4128-A2B8-5F51FB3790F9}" type="presOf" srcId="{211BCF58-F1E3-48BF-9CE0-835F8BCD8748}" destId="{6A87F7E9-F9CA-445B-9554-7A57D2A459C6}" srcOrd="0" destOrd="0" presId="urn:microsoft.com/office/officeart/2008/layout/LinedList"/>
    <dgm:cxn modelId="{A5998011-6018-4D17-BC53-21E0F5273CDE}" srcId="{C988F7F7-B208-4B51-BFB5-B7509240EF02}" destId="{03A874B2-3C9B-4E01-93CC-E4A13AF01746}" srcOrd="0" destOrd="0" parTransId="{BCA1DA83-FD4A-44C1-9210-06D664D506BD}" sibTransId="{58C407F3-00CD-41AB-A6A5-3D33D71F6CDA}"/>
    <dgm:cxn modelId="{FF763F73-5920-4D0E-B4FB-5BE361771EF5}" srcId="{E21D6BBC-EA65-4600-BF71-561653FBE581}" destId="{2695DB86-00A4-4BBF-A8AB-42D0A3AE5920}" srcOrd="3" destOrd="0" parTransId="{75D35D84-D8C9-400F-B1C8-1129AD3B1154}" sibTransId="{53BAD5EB-696F-46FB-8B0A-1E947841DD13}"/>
    <dgm:cxn modelId="{2B60A7C5-83AE-41B2-BF42-6B7AD8EE6FE1}" srcId="{2F23B558-845B-4827-87A0-AEB697F76354}" destId="{87F3D19D-830E-43B1-9E14-BCC83EF9093D}" srcOrd="1" destOrd="0" parTransId="{D3F45223-1F12-4C3E-9A4A-04862B2DD2C9}" sibTransId="{AD8CCED0-A0A1-4CE9-A976-4E9B3727B46F}"/>
    <dgm:cxn modelId="{FF5AB21F-B840-4A86-BE64-9BCFC8F265EB}" type="presOf" srcId="{C988F7F7-B208-4B51-BFB5-B7509240EF02}" destId="{DC9EABF7-1C2E-452C-98FA-193F4E5B6C81}" srcOrd="0" destOrd="0" presId="urn:microsoft.com/office/officeart/2008/layout/LinedList"/>
    <dgm:cxn modelId="{A9670A81-EDBE-4FDB-967B-E13EEF17D28A}" type="presOf" srcId="{EFA672B4-F9E1-4783-97C3-E50221524C26}" destId="{4B65F435-CC17-4F37-8902-02C43AC3F543}" srcOrd="0" destOrd="0" presId="urn:microsoft.com/office/officeart/2008/layout/LinedList"/>
    <dgm:cxn modelId="{88460E13-DF65-4EC4-80C4-CD13C7D21971}" type="presOf" srcId="{E43C6A98-A426-41EC-85E2-B9447D72321E}" destId="{4A1D51CE-E184-442B-8864-EBE1CDCBE089}" srcOrd="0" destOrd="0" presId="urn:microsoft.com/office/officeart/2008/layout/LinedList"/>
    <dgm:cxn modelId="{A5511E4C-A536-46BF-BE62-6504399CEC6F}" srcId="{211BCF58-F1E3-48BF-9CE0-835F8BCD8748}" destId="{1FC2FF1B-8D16-46DC-BAC3-A3AB3E9CF777}" srcOrd="0" destOrd="0" parTransId="{54D2D2D5-139C-4BDA-AE7D-582B3378E76C}" sibTransId="{2318B35E-5689-498F-A364-BCA056F79041}"/>
    <dgm:cxn modelId="{BC15C564-273D-4BC4-ABC0-4477E2D80149}" type="presOf" srcId="{FFB2E3F2-39E1-4BE5-A064-1A7A65A64CFE}" destId="{9A0938A8-1AC0-4CBA-96AB-16CFA345D8CF}" srcOrd="0" destOrd="0" presId="urn:microsoft.com/office/officeart/2008/layout/LinedList"/>
    <dgm:cxn modelId="{5B90D2F7-C276-4740-B409-9A0F55434460}" type="presOf" srcId="{E21D6BBC-EA65-4600-BF71-561653FBE581}" destId="{51B687C4-CD63-40D1-9ABC-CE814DCCE356}" srcOrd="0" destOrd="0" presId="urn:microsoft.com/office/officeart/2008/layout/LinedList"/>
    <dgm:cxn modelId="{B4877482-F9DE-4E56-A1D4-0C1217CC77CE}" type="presOf" srcId="{6EC895CF-0653-40B6-A120-09A6E53AA9B1}" destId="{40721919-E2A2-4C3E-9FCE-3FBBD6066097}" srcOrd="0" destOrd="0" presId="urn:microsoft.com/office/officeart/2008/layout/LinedList"/>
    <dgm:cxn modelId="{B300865E-8EEC-4AFD-83C8-2C8B8B654ED7}" type="presOf" srcId="{D1E0A0ED-296C-40E1-AC40-3BE3D520A5A7}" destId="{F8F9D070-5968-4AC6-ACBC-C2312C76E9CE}" srcOrd="0" destOrd="0" presId="urn:microsoft.com/office/officeart/2008/layout/LinedList"/>
    <dgm:cxn modelId="{608B008E-35B2-4446-A5BF-DEFD4FE8A035}" type="presOf" srcId="{6C330A52-47D2-430F-99C8-714D25BFFA57}" destId="{39DDDD0E-C507-4B8A-975B-64587F3F8C1C}" srcOrd="0" destOrd="0" presId="urn:microsoft.com/office/officeart/2008/layout/LinedList"/>
    <dgm:cxn modelId="{B440FE11-B3CE-4965-9376-ADCE6D89D008}" type="presOf" srcId="{87F3D19D-830E-43B1-9E14-BCC83EF9093D}" destId="{4B8ECB22-651A-4E5C-B1A5-1CC1102871F3}" srcOrd="0" destOrd="0" presId="urn:microsoft.com/office/officeart/2008/layout/LinedList"/>
    <dgm:cxn modelId="{B36B2067-CB07-4E01-B788-49451C73F09B}" srcId="{236BD9E2-1C4F-4597-8AB4-06B70BCF2C77}" destId="{8A958BB1-B2C0-45B8-B38D-15128B80863D}" srcOrd="0" destOrd="0" parTransId="{D1369E88-3AF7-43BB-8B48-E845EF09ACD6}" sibTransId="{F4A2F842-60AA-4DC0-8993-EBE1711031D3}"/>
    <dgm:cxn modelId="{AF135790-150B-4F87-8693-7A74870A7C7E}" srcId="{2695DB86-00A4-4BBF-A8AB-42D0A3AE5920}" destId="{0C12A486-C09E-41B0-900B-F506AFC60A99}" srcOrd="2" destOrd="0" parTransId="{DB926122-2675-4987-9831-A54BD0F8863E}" sibTransId="{2B23E147-1E52-4D5B-B348-9CD00A114147}"/>
    <dgm:cxn modelId="{229A5307-6A84-49C5-AB5E-B501DB3420F7}" type="presOf" srcId="{236BD9E2-1C4F-4597-8AB4-06B70BCF2C77}" destId="{D9E0D2F7-780A-4F0E-B956-AD22A71283EC}" srcOrd="0" destOrd="0" presId="urn:microsoft.com/office/officeart/2008/layout/LinedList"/>
    <dgm:cxn modelId="{70A7ED8A-B441-45B2-AA6E-FE4F9FEF2A96}" type="presOf" srcId="{8A958BB1-B2C0-45B8-B38D-15128B80863D}" destId="{6F52A37B-CDCB-4F20-A168-662E1A706A2A}" srcOrd="0" destOrd="0" presId="urn:microsoft.com/office/officeart/2008/layout/LinedList"/>
    <dgm:cxn modelId="{AE4839BA-BB08-462A-A973-3B9B6207C0DC}" type="presOf" srcId="{2695DB86-00A4-4BBF-A8AB-42D0A3AE5920}" destId="{925B5175-876F-45C0-A1E8-D3F92BD8A82F}" srcOrd="0" destOrd="0" presId="urn:microsoft.com/office/officeart/2008/layout/LinedList"/>
    <dgm:cxn modelId="{252A314C-D7F2-42FC-A901-3E46861B9911}" srcId="{32AECC92-6322-45E4-A98C-CC39801DE149}" destId="{211BCF58-F1E3-48BF-9CE0-835F8BCD8748}" srcOrd="0" destOrd="0" parTransId="{EF48B525-1610-4E56-BAB0-955735F474DB}" sibTransId="{757BACC7-44A2-47EB-ACC3-802E3A28A3D9}"/>
    <dgm:cxn modelId="{764EB236-FC6D-4183-8E11-2B5341198E9F}" srcId="{E21D6BBC-EA65-4600-BF71-561653FBE581}" destId="{2F23B558-845B-4827-87A0-AEB697F76354}" srcOrd="0" destOrd="0" parTransId="{8FF94F76-A848-4B7A-9169-D390BA0C5DE8}" sibTransId="{97CBF5AF-E748-4532-822C-F5895D420BC9}"/>
    <dgm:cxn modelId="{616D79F4-6641-4B94-AE01-6159A72415F5}" type="presOf" srcId="{32AECC92-6322-45E4-A98C-CC39801DE149}" destId="{4A405AA2-50D7-459C-985A-331AE6585BE6}" srcOrd="0" destOrd="0" presId="urn:microsoft.com/office/officeart/2008/layout/LinedList"/>
    <dgm:cxn modelId="{DDC29F87-181C-43E0-A374-B52ACCE1F21B}" srcId="{2695DB86-00A4-4BBF-A8AB-42D0A3AE5920}" destId="{C9FB5C5D-CF08-4E8F-BB6C-0A9D3FEC26A4}" srcOrd="0" destOrd="0" parTransId="{89DFA0AF-15A2-400A-B3F3-0F5B72780090}" sibTransId="{7F4D832F-2211-4525-ADD7-B0C05C93A0FA}"/>
    <dgm:cxn modelId="{90EED361-04C4-46A8-8A61-B525537EAEC7}" srcId="{8A958BB1-B2C0-45B8-B38D-15128B80863D}" destId="{FFB2E3F2-39E1-4BE5-A064-1A7A65A64CFE}" srcOrd="0" destOrd="0" parTransId="{46E1F2C6-9853-4F46-AF93-03547E089714}" sibTransId="{04F76B18-47B7-4455-8F35-A6FA668EB1F2}"/>
    <dgm:cxn modelId="{6D686B07-82C5-44E3-BAD9-76D271F101A9}" type="presOf" srcId="{2F23B558-845B-4827-87A0-AEB697F76354}" destId="{0EED09F9-F9BE-438D-B6D5-B9B7D01019AE}" srcOrd="0" destOrd="0" presId="urn:microsoft.com/office/officeart/2008/layout/LinedList"/>
    <dgm:cxn modelId="{92F63919-7478-4B2B-A4F8-2863DB3D9862}" srcId="{2695DB86-00A4-4BBF-A8AB-42D0A3AE5920}" destId="{6EC895CF-0653-40B6-A120-09A6E53AA9B1}" srcOrd="1" destOrd="0" parTransId="{D1D4446F-E452-4377-B2B6-A011ADAF6C95}" sibTransId="{88770B44-2977-403E-ABAD-ECABBD163EEC}"/>
    <dgm:cxn modelId="{F0C4FA8E-2511-418C-9212-6D8C7083BC3B}" srcId="{0C12A486-C09E-41B0-900B-F506AFC60A99}" destId="{B3562B83-8B62-4DF4-9A5F-F0842FC9538D}" srcOrd="0" destOrd="0" parTransId="{106F8D28-B1CD-4083-9395-BA2D4ADB0E06}" sibTransId="{67FCD03A-10C1-44E8-B232-FD941BBA3355}"/>
    <dgm:cxn modelId="{C38629F1-39EF-4EB3-95DF-82C42E6F2BA5}" type="presOf" srcId="{0C12A486-C09E-41B0-900B-F506AFC60A99}" destId="{A08DD00F-94B9-445F-A9E7-3CD112E3E565}" srcOrd="0" destOrd="0" presId="urn:microsoft.com/office/officeart/2008/layout/LinedList"/>
    <dgm:cxn modelId="{6963AE0B-6118-49A1-B7AE-3AD51DC484A3}" type="presOf" srcId="{B3562B83-8B62-4DF4-9A5F-F0842FC9538D}" destId="{285ED1EB-D330-484F-AD73-10C1B4C8588F}" srcOrd="0" destOrd="0" presId="urn:microsoft.com/office/officeart/2008/layout/LinedList"/>
    <dgm:cxn modelId="{9756D7E3-D4DB-4867-89AF-1B29FA73F800}" srcId="{C9FB5C5D-CF08-4E8F-BB6C-0A9D3FEC26A4}" destId="{6C330A52-47D2-430F-99C8-714D25BFFA57}" srcOrd="0" destOrd="0" parTransId="{8914E989-75E1-4AA5-8F12-85DA53CC8FBF}" sibTransId="{66E53FE2-D1FD-47EB-91D5-67C533F9EF34}"/>
    <dgm:cxn modelId="{B53AA3AA-7A36-48BA-957B-BF0191BD1E76}" srcId="{E21D6BBC-EA65-4600-BF71-561653FBE581}" destId="{236BD9E2-1C4F-4597-8AB4-06B70BCF2C77}" srcOrd="1" destOrd="0" parTransId="{0A3EAAEB-25AE-4E81-AF55-4B960926FAB7}" sibTransId="{13E1EF4B-D5D5-4DC2-9D84-A44C8C5BC54A}"/>
    <dgm:cxn modelId="{4A648D5F-0789-4012-A910-AFB008F7715F}" type="presOf" srcId="{1FC2FF1B-8D16-46DC-BAC3-A3AB3E9CF777}" destId="{8C296DD7-9EFF-47D3-A486-FB5D66679049}" srcOrd="0" destOrd="0" presId="urn:microsoft.com/office/officeart/2008/layout/LinedList"/>
    <dgm:cxn modelId="{43C0399A-6DA5-440C-8045-E2484087C284}" srcId="{2F23B558-845B-4827-87A0-AEB697F76354}" destId="{E43C6A98-A426-41EC-85E2-B9447D72321E}" srcOrd="0" destOrd="0" parTransId="{F4AEF3C3-29C9-492C-94DD-A26A68F244FA}" sibTransId="{7D46EEDD-3B2C-48F7-89B2-4328A22B20E7}"/>
    <dgm:cxn modelId="{B05CDC6C-F984-4AED-BB07-D54B6BDC0403}" type="presParOf" srcId="{51B687C4-CD63-40D1-9ABC-CE814DCCE356}" destId="{DDC8DA68-4729-4795-9A08-DED51B52B5AC}" srcOrd="0" destOrd="0" presId="urn:microsoft.com/office/officeart/2008/layout/LinedList"/>
    <dgm:cxn modelId="{92C45000-1A25-4CAA-8AB3-9160834CE077}" type="presParOf" srcId="{51B687C4-CD63-40D1-9ABC-CE814DCCE356}" destId="{57F67ADE-B18C-45CA-A744-2D4E9166C727}" srcOrd="1" destOrd="0" presId="urn:microsoft.com/office/officeart/2008/layout/LinedList"/>
    <dgm:cxn modelId="{A3CDEC57-8112-41EF-A4ED-84CE4D1DD4AD}" type="presParOf" srcId="{57F67ADE-B18C-45CA-A744-2D4E9166C727}" destId="{0EED09F9-F9BE-438D-B6D5-B9B7D01019AE}" srcOrd="0" destOrd="0" presId="urn:microsoft.com/office/officeart/2008/layout/LinedList"/>
    <dgm:cxn modelId="{5546C265-59AA-4661-A2E5-EB1CE9934AE9}" type="presParOf" srcId="{57F67ADE-B18C-45CA-A744-2D4E9166C727}" destId="{81157468-EB22-4FDE-9DB7-EB3885F7DCB0}" srcOrd="1" destOrd="0" presId="urn:microsoft.com/office/officeart/2008/layout/LinedList"/>
    <dgm:cxn modelId="{D466B53F-C7C1-4639-8F57-16E5C143A899}" type="presParOf" srcId="{81157468-EB22-4FDE-9DB7-EB3885F7DCB0}" destId="{8766B165-4232-46AE-8D2D-635DD89268F7}" srcOrd="0" destOrd="0" presId="urn:microsoft.com/office/officeart/2008/layout/LinedList"/>
    <dgm:cxn modelId="{D61D342B-B403-445C-8A11-6D7BC6B13F5B}" type="presParOf" srcId="{81157468-EB22-4FDE-9DB7-EB3885F7DCB0}" destId="{3E30DE06-9258-42B6-9004-25ED35535389}" srcOrd="1" destOrd="0" presId="urn:microsoft.com/office/officeart/2008/layout/LinedList"/>
    <dgm:cxn modelId="{CC3E28EA-D2D3-4FE4-BCE8-49F3BB8EEC38}" type="presParOf" srcId="{3E30DE06-9258-42B6-9004-25ED35535389}" destId="{603234B5-4293-4742-8F19-5ABBE344D88D}" srcOrd="0" destOrd="0" presId="urn:microsoft.com/office/officeart/2008/layout/LinedList"/>
    <dgm:cxn modelId="{EC99895F-8A90-4428-BC3A-1078A8D0B2BC}" type="presParOf" srcId="{3E30DE06-9258-42B6-9004-25ED35535389}" destId="{4A1D51CE-E184-442B-8864-EBE1CDCBE089}" srcOrd="1" destOrd="0" presId="urn:microsoft.com/office/officeart/2008/layout/LinedList"/>
    <dgm:cxn modelId="{66C4A199-9D44-4548-8207-6905D461611C}" type="presParOf" srcId="{3E30DE06-9258-42B6-9004-25ED35535389}" destId="{F65FEBD4-4768-457C-A485-8896B045E69B}" srcOrd="2" destOrd="0" presId="urn:microsoft.com/office/officeart/2008/layout/LinedList"/>
    <dgm:cxn modelId="{33141537-9BD5-41C4-95E0-1C39EC9812E9}" type="presParOf" srcId="{81157468-EB22-4FDE-9DB7-EB3885F7DCB0}" destId="{817A99CE-17FC-45EC-B3FA-DE1A2BA475FA}" srcOrd="2" destOrd="0" presId="urn:microsoft.com/office/officeart/2008/layout/LinedList"/>
    <dgm:cxn modelId="{39673CFD-94F0-4190-9027-7AB8B7F47CF5}" type="presParOf" srcId="{81157468-EB22-4FDE-9DB7-EB3885F7DCB0}" destId="{80C3DB28-F0CC-48BF-92B2-B5C3B0B8AE2D}" srcOrd="3" destOrd="0" presId="urn:microsoft.com/office/officeart/2008/layout/LinedList"/>
    <dgm:cxn modelId="{B58B8391-4000-4DAF-83DE-F79932D61D8D}" type="presParOf" srcId="{81157468-EB22-4FDE-9DB7-EB3885F7DCB0}" destId="{8A4080C4-1493-4BA6-BE16-E81295AE74CD}" srcOrd="4" destOrd="0" presId="urn:microsoft.com/office/officeart/2008/layout/LinedList"/>
    <dgm:cxn modelId="{298DF75A-59E4-4339-8966-F9B21D95A8B9}" type="presParOf" srcId="{8A4080C4-1493-4BA6-BE16-E81295AE74CD}" destId="{90F316D7-47E2-459E-97BD-EC039CDA39E9}" srcOrd="0" destOrd="0" presId="urn:microsoft.com/office/officeart/2008/layout/LinedList"/>
    <dgm:cxn modelId="{8968A885-E1C9-41C2-8665-C089B68BCD57}" type="presParOf" srcId="{8A4080C4-1493-4BA6-BE16-E81295AE74CD}" destId="{4B8ECB22-651A-4E5C-B1A5-1CC1102871F3}" srcOrd="1" destOrd="0" presId="urn:microsoft.com/office/officeart/2008/layout/LinedList"/>
    <dgm:cxn modelId="{1CB8A3C2-4E69-4E41-AB70-052B5D5D593C}" type="presParOf" srcId="{8A4080C4-1493-4BA6-BE16-E81295AE74CD}" destId="{A0EF679B-4450-4377-9C75-55FAEFC0DD9E}" srcOrd="2" destOrd="0" presId="urn:microsoft.com/office/officeart/2008/layout/LinedList"/>
    <dgm:cxn modelId="{8ADF75BE-3D1E-4D84-87B9-B74279813BDD}" type="presParOf" srcId="{A0EF679B-4450-4377-9C75-55FAEFC0DD9E}" destId="{6C462ECE-9B79-4D23-895E-D4CF602BF9FE}" srcOrd="0" destOrd="0" presId="urn:microsoft.com/office/officeart/2008/layout/LinedList"/>
    <dgm:cxn modelId="{9715F67A-1FBA-43E1-92B6-6552960FD818}" type="presParOf" srcId="{6C462ECE-9B79-4D23-895E-D4CF602BF9FE}" destId="{ABEF87E8-7E32-4301-ABC7-85AD60D5FA0E}" srcOrd="0" destOrd="0" presId="urn:microsoft.com/office/officeart/2008/layout/LinedList"/>
    <dgm:cxn modelId="{1A18CD47-EB76-43B5-A83B-3F461D6CE4A1}" type="presParOf" srcId="{6C462ECE-9B79-4D23-895E-D4CF602BF9FE}" destId="{4B65F435-CC17-4F37-8902-02C43AC3F543}" srcOrd="1" destOrd="0" presId="urn:microsoft.com/office/officeart/2008/layout/LinedList"/>
    <dgm:cxn modelId="{28C5ADE1-4E58-4D04-8B4B-6E6EFA251F75}" type="presParOf" srcId="{6C462ECE-9B79-4D23-895E-D4CF602BF9FE}" destId="{DEC7D200-3FF6-467A-B73A-81F3F3ED4561}" srcOrd="2" destOrd="0" presId="urn:microsoft.com/office/officeart/2008/layout/LinedList"/>
    <dgm:cxn modelId="{D6E36739-1142-45C4-B0F2-79F2AA966167}" type="presParOf" srcId="{81157468-EB22-4FDE-9DB7-EB3885F7DCB0}" destId="{B91EEC7F-88A9-488A-AF8E-94F4B46270D0}" srcOrd="5" destOrd="0" presId="urn:microsoft.com/office/officeart/2008/layout/LinedList"/>
    <dgm:cxn modelId="{494D746D-003A-4806-968B-E20989458256}" type="presParOf" srcId="{81157468-EB22-4FDE-9DB7-EB3885F7DCB0}" destId="{EDA3B890-7EE3-4890-9218-A0CC903D22A1}" srcOrd="6" destOrd="0" presId="urn:microsoft.com/office/officeart/2008/layout/LinedList"/>
    <dgm:cxn modelId="{69CB5425-E520-4252-A908-458D8CC9E6DB}" type="presParOf" srcId="{51B687C4-CD63-40D1-9ABC-CE814DCCE356}" destId="{F5C769D2-2128-4AD6-B310-59DF68F21D99}" srcOrd="2" destOrd="0" presId="urn:microsoft.com/office/officeart/2008/layout/LinedList"/>
    <dgm:cxn modelId="{CDE8A801-B093-4521-8B90-B3653B72103D}" type="presParOf" srcId="{51B687C4-CD63-40D1-9ABC-CE814DCCE356}" destId="{8B2DE77C-8F9C-4339-9A4F-15C09DAF64DA}" srcOrd="3" destOrd="0" presId="urn:microsoft.com/office/officeart/2008/layout/LinedList"/>
    <dgm:cxn modelId="{CC5910DB-10FC-4AA4-887E-260E5A870A52}" type="presParOf" srcId="{8B2DE77C-8F9C-4339-9A4F-15C09DAF64DA}" destId="{D9E0D2F7-780A-4F0E-B956-AD22A71283EC}" srcOrd="0" destOrd="0" presId="urn:microsoft.com/office/officeart/2008/layout/LinedList"/>
    <dgm:cxn modelId="{03396D0A-D718-461B-8CF3-EE855C37E963}" type="presParOf" srcId="{8B2DE77C-8F9C-4339-9A4F-15C09DAF64DA}" destId="{61FC1085-2482-4C62-B3D1-54CE1995F9F2}" srcOrd="1" destOrd="0" presId="urn:microsoft.com/office/officeart/2008/layout/LinedList"/>
    <dgm:cxn modelId="{0ABDB97E-0987-47EE-9125-8FB7C1B0EB49}" type="presParOf" srcId="{61FC1085-2482-4C62-B3D1-54CE1995F9F2}" destId="{C6483103-E0BB-45B3-A29E-A5481C52F3EB}" srcOrd="0" destOrd="0" presId="urn:microsoft.com/office/officeart/2008/layout/LinedList"/>
    <dgm:cxn modelId="{398D9BCF-9A47-43AE-8549-7D6DE36152F0}" type="presParOf" srcId="{61FC1085-2482-4C62-B3D1-54CE1995F9F2}" destId="{FDC405E5-4AE4-45C1-B153-E29A9BC5A40E}" srcOrd="1" destOrd="0" presId="urn:microsoft.com/office/officeart/2008/layout/LinedList"/>
    <dgm:cxn modelId="{0954AD68-6BDC-4BB6-8792-A756A854A8E4}" type="presParOf" srcId="{FDC405E5-4AE4-45C1-B153-E29A9BC5A40E}" destId="{9B5887DE-F835-479A-9A65-F7BDAEB02AAA}" srcOrd="0" destOrd="0" presId="urn:microsoft.com/office/officeart/2008/layout/LinedList"/>
    <dgm:cxn modelId="{7C53BD2F-50EC-4396-BA92-5ABE530B41E0}" type="presParOf" srcId="{FDC405E5-4AE4-45C1-B153-E29A9BC5A40E}" destId="{6F52A37B-CDCB-4F20-A168-662E1A706A2A}" srcOrd="1" destOrd="0" presId="urn:microsoft.com/office/officeart/2008/layout/LinedList"/>
    <dgm:cxn modelId="{8C4673DE-6BE6-486C-9AB7-7CD63E41446B}" type="presParOf" srcId="{FDC405E5-4AE4-45C1-B153-E29A9BC5A40E}" destId="{2687985B-6077-4024-9DFC-06F114EE56A3}" srcOrd="2" destOrd="0" presId="urn:microsoft.com/office/officeart/2008/layout/LinedList"/>
    <dgm:cxn modelId="{71D68559-B66D-47BD-9999-487E625C3963}" type="presParOf" srcId="{2687985B-6077-4024-9DFC-06F114EE56A3}" destId="{3D6C4A2B-A45E-4D75-8296-EAA146A505DC}" srcOrd="0" destOrd="0" presId="urn:microsoft.com/office/officeart/2008/layout/LinedList"/>
    <dgm:cxn modelId="{AF12A171-3CB1-43E9-9DC5-53DD8FBF5E6A}" type="presParOf" srcId="{3D6C4A2B-A45E-4D75-8296-EAA146A505DC}" destId="{5AAA1BFF-3746-40DF-8E4B-5CFC22E1AA81}" srcOrd="0" destOrd="0" presId="urn:microsoft.com/office/officeart/2008/layout/LinedList"/>
    <dgm:cxn modelId="{55050436-5CAC-40A8-B0F6-D28523EC1592}" type="presParOf" srcId="{3D6C4A2B-A45E-4D75-8296-EAA146A505DC}" destId="{9A0938A8-1AC0-4CBA-96AB-16CFA345D8CF}" srcOrd="1" destOrd="0" presId="urn:microsoft.com/office/officeart/2008/layout/LinedList"/>
    <dgm:cxn modelId="{C2E61D79-2DE7-402E-B171-D1211CC9D308}" type="presParOf" srcId="{3D6C4A2B-A45E-4D75-8296-EAA146A505DC}" destId="{E478B9E6-E98A-4A46-9675-C1BBB335AE90}" srcOrd="2" destOrd="0" presId="urn:microsoft.com/office/officeart/2008/layout/LinedList"/>
    <dgm:cxn modelId="{2B16F4AD-E6A7-484A-819B-0A8BB0394262}" type="presParOf" srcId="{61FC1085-2482-4C62-B3D1-54CE1995F9F2}" destId="{D19E2B81-C275-4EC6-938B-D115A6F1B001}" srcOrd="2" destOrd="0" presId="urn:microsoft.com/office/officeart/2008/layout/LinedList"/>
    <dgm:cxn modelId="{C676FA3B-D967-43DE-90AC-9CE54C89D337}" type="presParOf" srcId="{61FC1085-2482-4C62-B3D1-54CE1995F9F2}" destId="{DB3BC884-878F-4DDC-8FF4-E68444D6094C}" srcOrd="3" destOrd="0" presId="urn:microsoft.com/office/officeart/2008/layout/LinedList"/>
    <dgm:cxn modelId="{F71CFD51-BFEF-4E81-BE08-50BB5101744F}" type="presParOf" srcId="{51B687C4-CD63-40D1-9ABC-CE814DCCE356}" destId="{2AE5F7D8-BA4A-47C0-BCBD-548BDA1F884F}" srcOrd="4" destOrd="0" presId="urn:microsoft.com/office/officeart/2008/layout/LinedList"/>
    <dgm:cxn modelId="{8C99BB26-9F17-4F93-ADEE-B62A352EA57C}" type="presParOf" srcId="{51B687C4-CD63-40D1-9ABC-CE814DCCE356}" destId="{C9E0CCBE-F87B-4B11-BB51-2A0B3221D453}" srcOrd="5" destOrd="0" presId="urn:microsoft.com/office/officeart/2008/layout/LinedList"/>
    <dgm:cxn modelId="{11439859-5F7E-4E1F-AA7F-9479D3A0F5EF}" type="presParOf" srcId="{C9E0CCBE-F87B-4B11-BB51-2A0B3221D453}" destId="{4A405AA2-50D7-459C-985A-331AE6585BE6}" srcOrd="0" destOrd="0" presId="urn:microsoft.com/office/officeart/2008/layout/LinedList"/>
    <dgm:cxn modelId="{69A1D43C-3711-4DE8-80E3-E8E7D925301C}" type="presParOf" srcId="{C9E0CCBE-F87B-4B11-BB51-2A0B3221D453}" destId="{BE2B82FC-FC08-4F0C-98C5-C0AE135FA8CD}" srcOrd="1" destOrd="0" presId="urn:microsoft.com/office/officeart/2008/layout/LinedList"/>
    <dgm:cxn modelId="{CF2D1BFA-F2FD-447F-AA37-8235F1F586DD}" type="presParOf" srcId="{BE2B82FC-FC08-4F0C-98C5-C0AE135FA8CD}" destId="{CD5F6336-898E-4A30-8A2B-838746ADD2F0}" srcOrd="0" destOrd="0" presId="urn:microsoft.com/office/officeart/2008/layout/LinedList"/>
    <dgm:cxn modelId="{13BD2538-394E-44E7-93B1-C5AF49B4D3CC}" type="presParOf" srcId="{BE2B82FC-FC08-4F0C-98C5-C0AE135FA8CD}" destId="{976DDF60-20A0-42F1-903B-6297C504070C}" srcOrd="1" destOrd="0" presId="urn:microsoft.com/office/officeart/2008/layout/LinedList"/>
    <dgm:cxn modelId="{FA6A3BDC-2605-4178-8052-7689C56862B8}" type="presParOf" srcId="{976DDF60-20A0-42F1-903B-6297C504070C}" destId="{3601253D-4CD6-46D8-8F66-649BD969441B}" srcOrd="0" destOrd="0" presId="urn:microsoft.com/office/officeart/2008/layout/LinedList"/>
    <dgm:cxn modelId="{DB873240-7D22-4CD7-8AB7-0D2F2E8DC289}" type="presParOf" srcId="{976DDF60-20A0-42F1-903B-6297C504070C}" destId="{6A87F7E9-F9CA-445B-9554-7A57D2A459C6}" srcOrd="1" destOrd="0" presId="urn:microsoft.com/office/officeart/2008/layout/LinedList"/>
    <dgm:cxn modelId="{1A14A546-EB9E-44C8-952C-2906053D21AF}" type="presParOf" srcId="{976DDF60-20A0-42F1-903B-6297C504070C}" destId="{6107663B-3294-4DAD-94AA-2E17D7000BFB}" srcOrd="2" destOrd="0" presId="urn:microsoft.com/office/officeart/2008/layout/LinedList"/>
    <dgm:cxn modelId="{23AA9B22-DC9E-484D-992E-794D0A4CF57C}" type="presParOf" srcId="{6107663B-3294-4DAD-94AA-2E17D7000BFB}" destId="{E31C915D-A9EF-4701-AB09-A00838EFBF6F}" srcOrd="0" destOrd="0" presId="urn:microsoft.com/office/officeart/2008/layout/LinedList"/>
    <dgm:cxn modelId="{263DB48F-1A2A-4125-807A-6DCE18D2E164}" type="presParOf" srcId="{E31C915D-A9EF-4701-AB09-A00838EFBF6F}" destId="{FBB80E81-BD5E-498D-90D9-454FBEB597D3}" srcOrd="0" destOrd="0" presId="urn:microsoft.com/office/officeart/2008/layout/LinedList"/>
    <dgm:cxn modelId="{01E5B2C3-CEA4-44B4-8F9B-6DFE4933E424}" type="presParOf" srcId="{E31C915D-A9EF-4701-AB09-A00838EFBF6F}" destId="{8C296DD7-9EFF-47D3-A486-FB5D66679049}" srcOrd="1" destOrd="0" presId="urn:microsoft.com/office/officeart/2008/layout/LinedList"/>
    <dgm:cxn modelId="{215495DE-1259-4DF1-992D-05C13F55F7DA}" type="presParOf" srcId="{E31C915D-A9EF-4701-AB09-A00838EFBF6F}" destId="{B503049C-2968-4526-89CE-3692030C0CBF}" srcOrd="2" destOrd="0" presId="urn:microsoft.com/office/officeart/2008/layout/LinedList"/>
    <dgm:cxn modelId="{637B811B-C170-4DFE-9460-3766C892C9CF}" type="presParOf" srcId="{BE2B82FC-FC08-4F0C-98C5-C0AE135FA8CD}" destId="{3D614021-B337-4B3F-9DF7-174822F7D56C}" srcOrd="2" destOrd="0" presId="urn:microsoft.com/office/officeart/2008/layout/LinedList"/>
    <dgm:cxn modelId="{BCADBC0B-65B4-43DA-BE73-97AC515CD05C}" type="presParOf" srcId="{BE2B82FC-FC08-4F0C-98C5-C0AE135FA8CD}" destId="{EE8ACA36-CE7E-44E6-B24F-F0DFD09654F7}" srcOrd="3" destOrd="0" presId="urn:microsoft.com/office/officeart/2008/layout/LinedList"/>
    <dgm:cxn modelId="{9F0E754B-29B0-49C7-84FE-EBD7F2656FAA}" type="presParOf" srcId="{51B687C4-CD63-40D1-9ABC-CE814DCCE356}" destId="{5E7A853A-6BA6-4F0D-AFE8-D90F45CE8BAC}" srcOrd="6" destOrd="0" presId="urn:microsoft.com/office/officeart/2008/layout/LinedList"/>
    <dgm:cxn modelId="{D9AB0951-B793-4D08-8620-01A4556A672D}" type="presParOf" srcId="{51B687C4-CD63-40D1-9ABC-CE814DCCE356}" destId="{C33F9476-8594-4F86-BD49-D96F00D9B9E0}" srcOrd="7" destOrd="0" presId="urn:microsoft.com/office/officeart/2008/layout/LinedList"/>
    <dgm:cxn modelId="{F36AF40B-3417-4E93-A7A4-BD4C272A0D7D}" type="presParOf" srcId="{C33F9476-8594-4F86-BD49-D96F00D9B9E0}" destId="{925B5175-876F-45C0-A1E8-D3F92BD8A82F}" srcOrd="0" destOrd="0" presId="urn:microsoft.com/office/officeart/2008/layout/LinedList"/>
    <dgm:cxn modelId="{1D018ADB-7771-4FF7-9F0D-679475EA68C9}" type="presParOf" srcId="{C33F9476-8594-4F86-BD49-D96F00D9B9E0}" destId="{6E7BEEB8-37D9-4084-9791-362DC6B05944}" srcOrd="1" destOrd="0" presId="urn:microsoft.com/office/officeart/2008/layout/LinedList"/>
    <dgm:cxn modelId="{513863C5-D90A-4483-8395-5EED27A73402}" type="presParOf" srcId="{6E7BEEB8-37D9-4084-9791-362DC6B05944}" destId="{A7156A65-AA9B-4EFA-B4C3-31BA74C43459}" srcOrd="0" destOrd="0" presId="urn:microsoft.com/office/officeart/2008/layout/LinedList"/>
    <dgm:cxn modelId="{933072CA-8FBC-4B16-8D3A-F80D978E2A70}" type="presParOf" srcId="{6E7BEEB8-37D9-4084-9791-362DC6B05944}" destId="{EC8E96E7-E218-4FD1-9595-24E8B1A568E7}" srcOrd="1" destOrd="0" presId="urn:microsoft.com/office/officeart/2008/layout/LinedList"/>
    <dgm:cxn modelId="{200133A5-6FB6-4661-A2B6-35036BC592D0}" type="presParOf" srcId="{EC8E96E7-E218-4FD1-9595-24E8B1A568E7}" destId="{FAA7A262-A101-4149-868F-C7D763D93059}" srcOrd="0" destOrd="0" presId="urn:microsoft.com/office/officeart/2008/layout/LinedList"/>
    <dgm:cxn modelId="{2AE40855-1494-45B3-A699-13DFEA4315F3}" type="presParOf" srcId="{EC8E96E7-E218-4FD1-9595-24E8B1A568E7}" destId="{A6B0E0E9-EDA2-4C18-BC1A-769A08A8D593}" srcOrd="1" destOrd="0" presId="urn:microsoft.com/office/officeart/2008/layout/LinedList"/>
    <dgm:cxn modelId="{AEF82F6D-4049-4372-80E6-7B2D75383113}" type="presParOf" srcId="{EC8E96E7-E218-4FD1-9595-24E8B1A568E7}" destId="{B0552F93-383D-4E17-9AFB-A78E81EA36D1}" srcOrd="2" destOrd="0" presId="urn:microsoft.com/office/officeart/2008/layout/LinedList"/>
    <dgm:cxn modelId="{1588EC2C-3FE7-4273-BB8F-3F478A0F6DDB}" type="presParOf" srcId="{B0552F93-383D-4E17-9AFB-A78E81EA36D1}" destId="{96E814B2-CD8D-4DF6-85DB-7E8CFA6EE390}" srcOrd="0" destOrd="0" presId="urn:microsoft.com/office/officeart/2008/layout/LinedList"/>
    <dgm:cxn modelId="{4917473E-E2CF-4C6B-BB89-BAABCC3B5BDD}" type="presParOf" srcId="{96E814B2-CD8D-4DF6-85DB-7E8CFA6EE390}" destId="{BCE28C13-FEEC-47AE-B924-170D826B2784}" srcOrd="0" destOrd="0" presId="urn:microsoft.com/office/officeart/2008/layout/LinedList"/>
    <dgm:cxn modelId="{22B2D13B-963C-4AFC-BB7F-7F1619077966}" type="presParOf" srcId="{96E814B2-CD8D-4DF6-85DB-7E8CFA6EE390}" destId="{39DDDD0E-C507-4B8A-975B-64587F3F8C1C}" srcOrd="1" destOrd="0" presId="urn:microsoft.com/office/officeart/2008/layout/LinedList"/>
    <dgm:cxn modelId="{8FE47DB6-6250-49CE-ACE1-951A7BD6206B}" type="presParOf" srcId="{96E814B2-CD8D-4DF6-85DB-7E8CFA6EE390}" destId="{9A3625E6-0A45-4149-B122-C92D5DBA57E6}" srcOrd="2" destOrd="0" presId="urn:microsoft.com/office/officeart/2008/layout/LinedList"/>
    <dgm:cxn modelId="{871DA06D-1DD2-4AC1-BF59-CEFB1D78CB07}" type="presParOf" srcId="{6E7BEEB8-37D9-4084-9791-362DC6B05944}" destId="{C5C28580-4269-41AC-BA8F-442B534DF917}" srcOrd="2" destOrd="0" presId="urn:microsoft.com/office/officeart/2008/layout/LinedList"/>
    <dgm:cxn modelId="{71D6C9E1-92B7-4423-A494-F16120B9A173}" type="presParOf" srcId="{6E7BEEB8-37D9-4084-9791-362DC6B05944}" destId="{34720D21-6CC5-406F-B084-25496F376926}" srcOrd="3" destOrd="0" presId="urn:microsoft.com/office/officeart/2008/layout/LinedList"/>
    <dgm:cxn modelId="{903AFD99-681C-481C-AE72-C4662F762812}" type="presParOf" srcId="{6E7BEEB8-37D9-4084-9791-362DC6B05944}" destId="{980E14D3-FBB9-46BF-9FD2-70D44FA9D481}" srcOrd="4" destOrd="0" presId="urn:microsoft.com/office/officeart/2008/layout/LinedList"/>
    <dgm:cxn modelId="{6E608702-8D0F-4DEB-9603-5E0C4C4307FB}" type="presParOf" srcId="{980E14D3-FBB9-46BF-9FD2-70D44FA9D481}" destId="{ED0BA1DC-5730-4582-933C-BC8CC6217549}" srcOrd="0" destOrd="0" presId="urn:microsoft.com/office/officeart/2008/layout/LinedList"/>
    <dgm:cxn modelId="{7D698CFC-9AA5-4916-8C42-4AB80318B7A4}" type="presParOf" srcId="{980E14D3-FBB9-46BF-9FD2-70D44FA9D481}" destId="{40721919-E2A2-4C3E-9FCE-3FBBD6066097}" srcOrd="1" destOrd="0" presId="urn:microsoft.com/office/officeart/2008/layout/LinedList"/>
    <dgm:cxn modelId="{6A86C38D-9739-42DA-877C-8B7DFE913852}" type="presParOf" srcId="{980E14D3-FBB9-46BF-9FD2-70D44FA9D481}" destId="{BDC4CEB9-7E77-453A-A365-F26F9A60AC4A}" srcOrd="2" destOrd="0" presId="urn:microsoft.com/office/officeart/2008/layout/LinedList"/>
    <dgm:cxn modelId="{499B6DAC-11D0-4773-BFDD-DF3ABD7F8334}" type="presParOf" srcId="{BDC4CEB9-7E77-453A-A365-F26F9A60AC4A}" destId="{34CC9099-149C-4F04-9DA5-447C649D54ED}" srcOrd="0" destOrd="0" presId="urn:microsoft.com/office/officeart/2008/layout/LinedList"/>
    <dgm:cxn modelId="{D84D30A7-E60C-4B31-A8D8-A113281B6D70}" type="presParOf" srcId="{34CC9099-149C-4F04-9DA5-447C649D54ED}" destId="{A8E86573-F19F-4A37-ACB9-3FE1740191A5}" srcOrd="0" destOrd="0" presId="urn:microsoft.com/office/officeart/2008/layout/LinedList"/>
    <dgm:cxn modelId="{D6F24C73-012A-4FF3-8351-C0EF41801FEB}" type="presParOf" srcId="{34CC9099-149C-4F04-9DA5-447C649D54ED}" destId="{F8F9D070-5968-4AC6-ACBC-C2312C76E9CE}" srcOrd="1" destOrd="0" presId="urn:microsoft.com/office/officeart/2008/layout/LinedList"/>
    <dgm:cxn modelId="{2E2F2272-4E22-4F23-A83D-BE933A784F74}" type="presParOf" srcId="{34CC9099-149C-4F04-9DA5-447C649D54ED}" destId="{344B3474-FD2C-42FE-993B-39A60CFBC341}" srcOrd="2" destOrd="0" presId="urn:microsoft.com/office/officeart/2008/layout/LinedList"/>
    <dgm:cxn modelId="{DD6A3774-9893-4F8D-9EFA-B9E6BD2E5334}" type="presParOf" srcId="{6E7BEEB8-37D9-4084-9791-362DC6B05944}" destId="{1DEEB5C2-AAF3-41D6-B108-5DC28D8C5DFB}" srcOrd="5" destOrd="0" presId="urn:microsoft.com/office/officeart/2008/layout/LinedList"/>
    <dgm:cxn modelId="{FCE99C76-1E3B-4DAA-B043-78C1CEDEF023}" type="presParOf" srcId="{6E7BEEB8-37D9-4084-9791-362DC6B05944}" destId="{C4C94091-8597-4B66-9A92-00BDD4D3323B}" srcOrd="6" destOrd="0" presId="urn:microsoft.com/office/officeart/2008/layout/LinedList"/>
    <dgm:cxn modelId="{2D662168-874B-4B42-A692-7BB650BFB3FA}" type="presParOf" srcId="{6E7BEEB8-37D9-4084-9791-362DC6B05944}" destId="{01B58562-3F04-418B-A4FE-753923BDE84C}" srcOrd="7" destOrd="0" presId="urn:microsoft.com/office/officeart/2008/layout/LinedList"/>
    <dgm:cxn modelId="{CD8A1F04-6007-40BA-9952-69F6A136706A}" type="presParOf" srcId="{01B58562-3F04-418B-A4FE-753923BDE84C}" destId="{95A66173-0F10-4709-B75B-8D2FC4930369}" srcOrd="0" destOrd="0" presId="urn:microsoft.com/office/officeart/2008/layout/LinedList"/>
    <dgm:cxn modelId="{D5B9577D-D69D-4FC8-8F5A-1EAA9B4D6C23}" type="presParOf" srcId="{01B58562-3F04-418B-A4FE-753923BDE84C}" destId="{A08DD00F-94B9-445F-A9E7-3CD112E3E565}" srcOrd="1" destOrd="0" presId="urn:microsoft.com/office/officeart/2008/layout/LinedList"/>
    <dgm:cxn modelId="{BC2BC519-01A3-4A1D-AF3E-65D51B10A6F1}" type="presParOf" srcId="{01B58562-3F04-418B-A4FE-753923BDE84C}" destId="{E70C66E8-5ABB-4394-AF45-CCF1E695339C}" srcOrd="2" destOrd="0" presId="urn:microsoft.com/office/officeart/2008/layout/LinedList"/>
    <dgm:cxn modelId="{E9ED8805-7456-4AE0-BC52-5462B8A26224}" type="presParOf" srcId="{E70C66E8-5ABB-4394-AF45-CCF1E695339C}" destId="{827B328D-59A1-44FE-B8F9-116A431DFC94}" srcOrd="0" destOrd="0" presId="urn:microsoft.com/office/officeart/2008/layout/LinedList"/>
    <dgm:cxn modelId="{C86EDCEA-3F95-4666-B991-DD19F4A8114B}" type="presParOf" srcId="{827B328D-59A1-44FE-B8F9-116A431DFC94}" destId="{1BBCE137-DED4-4BE6-9B5A-3D4202D33962}" srcOrd="0" destOrd="0" presId="urn:microsoft.com/office/officeart/2008/layout/LinedList"/>
    <dgm:cxn modelId="{1FEC7453-A2A6-4490-901E-5FDA0D514924}" type="presParOf" srcId="{827B328D-59A1-44FE-B8F9-116A431DFC94}" destId="{285ED1EB-D330-484F-AD73-10C1B4C8588F}" srcOrd="1" destOrd="0" presId="urn:microsoft.com/office/officeart/2008/layout/LinedList"/>
    <dgm:cxn modelId="{E82C1AA2-1FD4-4A84-A5C5-08A3D1413C40}" type="presParOf" srcId="{827B328D-59A1-44FE-B8F9-116A431DFC94}" destId="{C7073115-060E-499F-B28C-5CA1F39BA6FF}" srcOrd="2" destOrd="0" presId="urn:microsoft.com/office/officeart/2008/layout/LinedList"/>
    <dgm:cxn modelId="{2893C494-37DA-4267-8626-87FB7AD378DB}" type="presParOf" srcId="{6E7BEEB8-37D9-4084-9791-362DC6B05944}" destId="{D93F633B-52DF-4EA6-AE89-2E3C132F08C7}" srcOrd="8" destOrd="0" presId="urn:microsoft.com/office/officeart/2008/layout/LinedList"/>
    <dgm:cxn modelId="{2CFDBD1C-F5CF-46B9-B317-EA95A6C347EC}" type="presParOf" srcId="{6E7BEEB8-37D9-4084-9791-362DC6B05944}" destId="{4DB16F1E-26FD-41AF-92FB-58F9335B626A}" srcOrd="9" destOrd="0" presId="urn:microsoft.com/office/officeart/2008/layout/LinedList"/>
    <dgm:cxn modelId="{ADC4E8C8-4257-49EC-851B-3B14339DFFA9}" type="presParOf" srcId="{6E7BEEB8-37D9-4084-9791-362DC6B05944}" destId="{3AA95FF1-4576-4A73-A578-D2391CD3D177}" srcOrd="10" destOrd="0" presId="urn:microsoft.com/office/officeart/2008/layout/LinedList"/>
    <dgm:cxn modelId="{39051DB4-BD58-4C8E-B5F6-20317875F33B}" type="presParOf" srcId="{3AA95FF1-4576-4A73-A578-D2391CD3D177}" destId="{D1995CC1-75A9-4742-8BA0-4F7FE0A8E69F}" srcOrd="0" destOrd="0" presId="urn:microsoft.com/office/officeart/2008/layout/LinedList"/>
    <dgm:cxn modelId="{362D9968-9612-4B46-A56B-0BBC73325635}" type="presParOf" srcId="{3AA95FF1-4576-4A73-A578-D2391CD3D177}" destId="{DC9EABF7-1C2E-452C-98FA-193F4E5B6C81}" srcOrd="1" destOrd="0" presId="urn:microsoft.com/office/officeart/2008/layout/LinedList"/>
    <dgm:cxn modelId="{7457F716-56AD-4D0D-9125-0987B8E5AC40}" type="presParOf" srcId="{3AA95FF1-4576-4A73-A578-D2391CD3D177}" destId="{2FE60E8C-2939-41CD-AD65-97EC42EDBD1B}" srcOrd="2" destOrd="0" presId="urn:microsoft.com/office/officeart/2008/layout/LinedList"/>
    <dgm:cxn modelId="{9BE20AB2-92F1-4480-9FBB-68D318A4DE7A}" type="presParOf" srcId="{2FE60E8C-2939-41CD-AD65-97EC42EDBD1B}" destId="{F27CC109-BC1D-43F0-AB4B-8AB73E8D11BA}" srcOrd="0" destOrd="0" presId="urn:microsoft.com/office/officeart/2008/layout/LinedList"/>
    <dgm:cxn modelId="{5E4D124A-8311-4B78-B9C1-8FA1E9EAB8A1}" type="presParOf" srcId="{F27CC109-BC1D-43F0-AB4B-8AB73E8D11BA}" destId="{D1E5A376-E2EE-47FD-94B7-CD66FCEA2AA5}" srcOrd="0" destOrd="0" presId="urn:microsoft.com/office/officeart/2008/layout/LinedList"/>
    <dgm:cxn modelId="{CE7CF0BC-53BE-4BB1-BD23-86473057A257}" type="presParOf" srcId="{F27CC109-BC1D-43F0-AB4B-8AB73E8D11BA}" destId="{A65534CB-760E-4C6D-9A09-A01C130EA44F}" srcOrd="1" destOrd="0" presId="urn:microsoft.com/office/officeart/2008/layout/LinedList"/>
    <dgm:cxn modelId="{71E4CA76-A25F-461E-9B4A-5C79C9A83FF7}" type="presParOf" srcId="{F27CC109-BC1D-43F0-AB4B-8AB73E8D11BA}" destId="{16F4BDA5-1BB5-470A-862D-A357C8F54A16}" srcOrd="2" destOrd="0" presId="urn:microsoft.com/office/officeart/2008/layout/LinedList"/>
    <dgm:cxn modelId="{685F61C6-F907-49DA-A715-FEEB58DB9AD2}" type="presParOf" srcId="{6E7BEEB8-37D9-4084-9791-362DC6B05944}" destId="{EAD6D1FA-A82E-42FB-9039-1303D70ACD4F}" srcOrd="11" destOrd="0" presId="urn:microsoft.com/office/officeart/2008/layout/LinedList"/>
    <dgm:cxn modelId="{486E9451-7257-418B-B3BE-D0ECA231A025}" type="presParOf" srcId="{6E7BEEB8-37D9-4084-9791-362DC6B05944}" destId="{866DF69F-2A59-4494-90EA-8F23B5F03AC0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AED2EB-A19A-4B39-AB2A-2FB0C3104BE3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B498BB-D6B2-4975-AD2F-EC66A0E536E9}">
      <dgm:prSet custT="1"/>
      <dgm:spPr/>
      <dgm:t>
        <a:bodyPr anchor="ctr"/>
        <a:lstStyle/>
        <a:p>
          <a:pPr algn="ctr" rtl="0"/>
          <a:r>
            <a:rPr lang="en-GB" sz="1400" b="1" dirty="0" smtClean="0"/>
            <a:t>Wire position determination</a:t>
          </a:r>
          <a:endParaRPr lang="en-GB" sz="1400" b="1" dirty="0"/>
        </a:p>
      </dgm:t>
    </dgm:pt>
    <dgm:pt modelId="{16D032A7-B6D5-42BC-83E3-6CC168472ADE}" type="parTrans" cxnId="{D748A4E7-E067-4392-996B-EFBFBC7EAAD1}">
      <dgm:prSet/>
      <dgm:spPr/>
      <dgm:t>
        <a:bodyPr/>
        <a:lstStyle/>
        <a:p>
          <a:endParaRPr lang="en-GB" sz="1400"/>
        </a:p>
      </dgm:t>
    </dgm:pt>
    <dgm:pt modelId="{26555985-315C-4DF2-868A-BF8BCDE335F7}" type="sibTrans" cxnId="{D748A4E7-E067-4392-996B-EFBFBC7EAAD1}">
      <dgm:prSet/>
      <dgm:spPr/>
      <dgm:t>
        <a:bodyPr/>
        <a:lstStyle/>
        <a:p>
          <a:endParaRPr lang="en-GB" sz="1400"/>
        </a:p>
      </dgm:t>
    </dgm:pt>
    <dgm:pt modelId="{5C5DE680-5C26-40C4-BD75-9AE9E08D53DA}">
      <dgm:prSet custT="1"/>
      <dgm:spPr/>
      <dgm:t>
        <a:bodyPr/>
        <a:lstStyle/>
        <a:p>
          <a:pPr rtl="0"/>
          <a:r>
            <a:rPr lang="en-US" sz="1400" dirty="0" smtClean="0"/>
            <a:t>Lower mechanical plays</a:t>
          </a:r>
          <a:endParaRPr lang="en-GB" sz="1400" dirty="0"/>
        </a:p>
      </dgm:t>
    </dgm:pt>
    <dgm:pt modelId="{637AE848-CF61-4B7D-928B-F620543A018F}" type="parTrans" cxnId="{8740C607-664B-46AA-B0FD-84A177505A33}">
      <dgm:prSet/>
      <dgm:spPr/>
      <dgm:t>
        <a:bodyPr/>
        <a:lstStyle/>
        <a:p>
          <a:endParaRPr lang="en-GB" sz="1400"/>
        </a:p>
      </dgm:t>
    </dgm:pt>
    <dgm:pt modelId="{B5142C05-70FA-4C33-BB63-630C231C790C}" type="sibTrans" cxnId="{8740C607-664B-46AA-B0FD-84A177505A33}">
      <dgm:prSet/>
      <dgm:spPr/>
      <dgm:t>
        <a:bodyPr/>
        <a:lstStyle/>
        <a:p>
          <a:endParaRPr lang="en-GB" sz="1400"/>
        </a:p>
      </dgm:t>
    </dgm:pt>
    <dgm:pt modelId="{30DDA641-7F9E-4D7B-9E26-47F3DAF981B0}">
      <dgm:prSet custT="1"/>
      <dgm:spPr/>
      <dgm:t>
        <a:bodyPr/>
        <a:lstStyle/>
        <a:p>
          <a:pPr rtl="0"/>
          <a:r>
            <a:rPr lang="en-US" sz="1400" smtClean="0"/>
            <a:t>In vacuum optical disk incremental encoding</a:t>
          </a:r>
          <a:endParaRPr lang="en-GB" sz="1400"/>
        </a:p>
      </dgm:t>
    </dgm:pt>
    <dgm:pt modelId="{3A345455-CCBF-4AD0-8E79-8062D2573883}" type="parTrans" cxnId="{15C67E0C-BB7C-423B-97E9-DC90514E0286}">
      <dgm:prSet/>
      <dgm:spPr/>
      <dgm:t>
        <a:bodyPr/>
        <a:lstStyle/>
        <a:p>
          <a:endParaRPr lang="en-GB" sz="1400"/>
        </a:p>
      </dgm:t>
    </dgm:pt>
    <dgm:pt modelId="{09AFB4CE-E7E6-4C84-BF27-1DCA1D81CAB0}" type="sibTrans" cxnId="{15C67E0C-BB7C-423B-97E9-DC90514E0286}">
      <dgm:prSet/>
      <dgm:spPr/>
      <dgm:t>
        <a:bodyPr/>
        <a:lstStyle/>
        <a:p>
          <a:endParaRPr lang="en-GB" sz="1400"/>
        </a:p>
      </dgm:t>
    </dgm:pt>
    <dgm:pt modelId="{5B4D1DFB-2F33-4F5F-B690-B7C43FBD250F}">
      <dgm:prSet custT="1"/>
      <dgm:spPr/>
      <dgm:t>
        <a:bodyPr/>
        <a:lstStyle/>
        <a:p>
          <a:pPr rtl="0"/>
          <a:r>
            <a:rPr lang="en-US" sz="1400" dirty="0" smtClean="0"/>
            <a:t>Resolver for control loops</a:t>
          </a:r>
          <a:r>
            <a:rPr lang="en-GB" sz="1400" dirty="0" smtClean="0"/>
            <a:t> (</a:t>
          </a:r>
          <a:r>
            <a:rPr lang="en-US" sz="1400" dirty="0" smtClean="0"/>
            <a:t>better than present </a:t>
          </a:r>
          <a:r>
            <a:rPr lang="en-US" sz="1400" dirty="0" smtClean="0"/>
            <a:t>potentiometers)</a:t>
          </a:r>
          <a:endParaRPr lang="en-GB" sz="1400" dirty="0"/>
        </a:p>
      </dgm:t>
    </dgm:pt>
    <dgm:pt modelId="{151C7771-D318-4F3B-AA7C-CC0ABCE6DF1D}" type="parTrans" cxnId="{9C8E8A51-0187-4D99-83DD-80F8CAD3F070}">
      <dgm:prSet/>
      <dgm:spPr/>
      <dgm:t>
        <a:bodyPr/>
        <a:lstStyle/>
        <a:p>
          <a:endParaRPr lang="en-GB" sz="1400"/>
        </a:p>
      </dgm:t>
    </dgm:pt>
    <dgm:pt modelId="{105D681E-3309-456F-8F46-3CE33A91F1E5}" type="sibTrans" cxnId="{9C8E8A51-0187-4D99-83DD-80F8CAD3F070}">
      <dgm:prSet/>
      <dgm:spPr/>
      <dgm:t>
        <a:bodyPr/>
        <a:lstStyle/>
        <a:p>
          <a:endParaRPr lang="en-GB" sz="1400"/>
        </a:p>
      </dgm:t>
    </dgm:pt>
    <dgm:pt modelId="{F93BF736-BF60-481A-8670-22D29A6DEA86}">
      <dgm:prSet custT="1"/>
      <dgm:spPr/>
      <dgm:t>
        <a:bodyPr/>
        <a:lstStyle/>
        <a:p>
          <a:pPr rtl="0"/>
          <a:r>
            <a:rPr lang="en-US" sz="1400" dirty="0" smtClean="0"/>
            <a:t>‘Simple’ angle </a:t>
          </a:r>
          <a:r>
            <a:rPr lang="en-US" sz="1400" dirty="0" smtClean="0">
              <a:sym typeface="Wingdings" panose="05000000000000000000" pitchFamily="2" charset="2"/>
            </a:rPr>
            <a:t></a:t>
          </a:r>
          <a:r>
            <a:rPr lang="en-US" sz="1400" dirty="0" smtClean="0"/>
            <a:t> transverse plane projection</a:t>
          </a:r>
          <a:endParaRPr lang="en-GB" sz="1400" dirty="0"/>
        </a:p>
      </dgm:t>
    </dgm:pt>
    <dgm:pt modelId="{C2D8ED06-B2EB-4FB3-8E31-00069427FDBA}" type="parTrans" cxnId="{550B023F-4A39-47D4-B1FE-25EA73D63163}">
      <dgm:prSet/>
      <dgm:spPr/>
      <dgm:t>
        <a:bodyPr/>
        <a:lstStyle/>
        <a:p>
          <a:endParaRPr lang="en-GB" sz="1400"/>
        </a:p>
      </dgm:t>
    </dgm:pt>
    <dgm:pt modelId="{20DCC0AF-E395-4E59-A043-5CC64C85064E}" type="sibTrans" cxnId="{550B023F-4A39-47D4-B1FE-25EA73D63163}">
      <dgm:prSet/>
      <dgm:spPr/>
      <dgm:t>
        <a:bodyPr/>
        <a:lstStyle/>
        <a:p>
          <a:endParaRPr lang="en-GB" sz="1400"/>
        </a:p>
      </dgm:t>
    </dgm:pt>
    <dgm:pt modelId="{B4A05F3F-38EE-4ECA-BFA2-88F052BC865F}">
      <dgm:prSet custT="1"/>
      <dgm:spPr/>
      <dgm:t>
        <a:bodyPr anchor="ctr"/>
        <a:lstStyle/>
        <a:p>
          <a:pPr algn="ctr" rtl="0"/>
          <a:r>
            <a:rPr lang="en-US" sz="1400" b="1" dirty="0" smtClean="0"/>
            <a:t>Motor Control</a:t>
          </a:r>
          <a:endParaRPr lang="en-GB" sz="1400" b="1" dirty="0"/>
        </a:p>
      </dgm:t>
    </dgm:pt>
    <dgm:pt modelId="{48559515-4F2F-420C-9095-A724A4EFC42F}" type="parTrans" cxnId="{CDC59892-7991-4DD5-B539-85C33195B36D}">
      <dgm:prSet/>
      <dgm:spPr/>
      <dgm:t>
        <a:bodyPr/>
        <a:lstStyle/>
        <a:p>
          <a:endParaRPr lang="en-GB" sz="1400"/>
        </a:p>
      </dgm:t>
    </dgm:pt>
    <dgm:pt modelId="{890378E4-C5AC-4C13-94ED-94879E842F28}" type="sibTrans" cxnId="{CDC59892-7991-4DD5-B539-85C33195B36D}">
      <dgm:prSet/>
      <dgm:spPr/>
      <dgm:t>
        <a:bodyPr/>
        <a:lstStyle/>
        <a:p>
          <a:endParaRPr lang="en-GB" sz="1400"/>
        </a:p>
      </dgm:t>
    </dgm:pt>
    <dgm:pt modelId="{A98AFC2B-B565-4B7A-8EDF-B87FD10A8EC2}">
      <dgm:prSet custT="1"/>
      <dgm:spPr/>
      <dgm:t>
        <a:bodyPr anchor="ctr"/>
        <a:lstStyle/>
        <a:p>
          <a:pPr algn="l" rtl="0"/>
          <a:r>
            <a:rPr lang="en-US" sz="1400" dirty="0" smtClean="0"/>
            <a:t>New electronics generation</a:t>
          </a:r>
          <a:endParaRPr lang="en-GB" sz="1400" dirty="0"/>
        </a:p>
      </dgm:t>
    </dgm:pt>
    <dgm:pt modelId="{85007FB5-EEE5-4753-A17F-E6E7B6484F23}" type="parTrans" cxnId="{031AFDF3-EF80-4AE6-8AD8-CE3535164165}">
      <dgm:prSet/>
      <dgm:spPr/>
      <dgm:t>
        <a:bodyPr/>
        <a:lstStyle/>
        <a:p>
          <a:endParaRPr lang="en-GB" sz="1400"/>
        </a:p>
      </dgm:t>
    </dgm:pt>
    <dgm:pt modelId="{22DA4B63-C54E-4317-BAFE-C86A59F119AF}" type="sibTrans" cxnId="{031AFDF3-EF80-4AE6-8AD8-CE3535164165}">
      <dgm:prSet/>
      <dgm:spPr/>
      <dgm:t>
        <a:bodyPr/>
        <a:lstStyle/>
        <a:p>
          <a:endParaRPr lang="en-GB" sz="1400"/>
        </a:p>
      </dgm:t>
    </dgm:pt>
    <dgm:pt modelId="{2B86E266-3F80-4113-93B7-00F3D38D4A51}">
      <dgm:prSet custT="1"/>
      <dgm:spPr/>
      <dgm:t>
        <a:bodyPr anchor="ctr"/>
        <a:lstStyle/>
        <a:p>
          <a:pPr algn="l" rtl="0"/>
          <a:r>
            <a:rPr lang="en-US" sz="1400" dirty="0" smtClean="0"/>
            <a:t>High performance control loops</a:t>
          </a:r>
          <a:endParaRPr lang="en-GB" sz="1400" dirty="0"/>
        </a:p>
      </dgm:t>
    </dgm:pt>
    <dgm:pt modelId="{3ECEE4CC-27F1-44A5-853A-FB898A5AB5F7}" type="parTrans" cxnId="{593A10E8-C842-42EC-80F9-AF6F793EA69D}">
      <dgm:prSet/>
      <dgm:spPr/>
      <dgm:t>
        <a:bodyPr/>
        <a:lstStyle/>
        <a:p>
          <a:endParaRPr lang="en-GB" sz="1400"/>
        </a:p>
      </dgm:t>
    </dgm:pt>
    <dgm:pt modelId="{207BF97E-3408-4F5E-BD2D-6E856FEE3D95}" type="sibTrans" cxnId="{593A10E8-C842-42EC-80F9-AF6F793EA69D}">
      <dgm:prSet/>
      <dgm:spPr/>
      <dgm:t>
        <a:bodyPr/>
        <a:lstStyle/>
        <a:p>
          <a:endParaRPr lang="en-GB" sz="1400"/>
        </a:p>
      </dgm:t>
    </dgm:pt>
    <dgm:pt modelId="{77D977F6-76ED-4E78-A497-90285AF09DF2}">
      <dgm:prSet custT="1"/>
      <dgm:spPr/>
      <dgm:t>
        <a:bodyPr anchor="ctr"/>
        <a:lstStyle/>
        <a:p>
          <a:pPr algn="ctr" rtl="0"/>
          <a:r>
            <a:rPr lang="en-US" sz="1400" b="1" dirty="0" smtClean="0"/>
            <a:t>Power Electronics</a:t>
          </a:r>
          <a:endParaRPr lang="en-GB" sz="1400" b="1" dirty="0"/>
        </a:p>
      </dgm:t>
    </dgm:pt>
    <dgm:pt modelId="{9CF20D0F-1C5F-49F1-AE0E-801D775DF369}" type="parTrans" cxnId="{9A14B0E8-48E4-4397-AA9A-0451035D6AD4}">
      <dgm:prSet/>
      <dgm:spPr/>
      <dgm:t>
        <a:bodyPr/>
        <a:lstStyle/>
        <a:p>
          <a:endParaRPr lang="en-GB" sz="1400"/>
        </a:p>
      </dgm:t>
    </dgm:pt>
    <dgm:pt modelId="{C2BBF528-7080-4C0B-94DA-C712E51CCE08}" type="sibTrans" cxnId="{9A14B0E8-48E4-4397-AA9A-0451035D6AD4}">
      <dgm:prSet/>
      <dgm:spPr/>
      <dgm:t>
        <a:bodyPr/>
        <a:lstStyle/>
        <a:p>
          <a:endParaRPr lang="en-GB" sz="1400"/>
        </a:p>
      </dgm:t>
    </dgm:pt>
    <dgm:pt modelId="{8CFAAF2A-5FCA-4B4F-ABB2-106A9FF95DCE}">
      <dgm:prSet custT="1"/>
      <dgm:spPr/>
      <dgm:t>
        <a:bodyPr anchor="ctr"/>
        <a:lstStyle/>
        <a:p>
          <a:pPr algn="l" rtl="0"/>
          <a:r>
            <a:rPr lang="en-US" sz="1400" dirty="0" smtClean="0"/>
            <a:t>New generation HW, </a:t>
          </a:r>
          <a:r>
            <a:rPr lang="en-US" sz="1400" dirty="0" smtClean="0"/>
            <a:t>compact</a:t>
          </a:r>
        </a:p>
        <a:p>
          <a:pPr algn="l" rtl="0"/>
          <a:r>
            <a:rPr lang="en-US" sz="1400" dirty="0" smtClean="0"/>
            <a:t>Switched mode drive, less power, less heating</a:t>
          </a:r>
        </a:p>
        <a:p>
          <a:pPr algn="l" rtl="0"/>
          <a:r>
            <a:rPr lang="en-US" sz="1400" dirty="0" smtClean="0"/>
            <a:t>	</a:t>
          </a:r>
          <a:endParaRPr lang="en-GB" sz="1400" dirty="0"/>
        </a:p>
      </dgm:t>
    </dgm:pt>
    <dgm:pt modelId="{DC739973-E9B9-4A90-8B7B-9648F2D03B2E}" type="parTrans" cxnId="{C47CE797-116B-47C3-89FB-1B674D1F5296}">
      <dgm:prSet/>
      <dgm:spPr/>
      <dgm:t>
        <a:bodyPr/>
        <a:lstStyle/>
        <a:p>
          <a:endParaRPr lang="en-GB" sz="1400"/>
        </a:p>
      </dgm:t>
    </dgm:pt>
    <dgm:pt modelId="{1F66A963-838D-4565-B90C-A24390877AE2}" type="sibTrans" cxnId="{C47CE797-116B-47C3-89FB-1B674D1F5296}">
      <dgm:prSet/>
      <dgm:spPr/>
      <dgm:t>
        <a:bodyPr/>
        <a:lstStyle/>
        <a:p>
          <a:endParaRPr lang="en-GB" sz="1400"/>
        </a:p>
      </dgm:t>
    </dgm:pt>
    <dgm:pt modelId="{3260CFCC-52D3-4C40-9BF6-0DC484EB60ED}">
      <dgm:prSet custT="1"/>
      <dgm:spPr/>
      <dgm:t>
        <a:bodyPr anchor="ctr"/>
        <a:lstStyle/>
        <a:p>
          <a:pPr algn="ctr" rtl="0"/>
          <a:r>
            <a:rPr lang="en-US" sz="1400" b="1" dirty="0" smtClean="0"/>
            <a:t>Secondary shower detectors and electronics</a:t>
          </a:r>
          <a:endParaRPr lang="en-GB" sz="1400" b="1" dirty="0"/>
        </a:p>
      </dgm:t>
    </dgm:pt>
    <dgm:pt modelId="{6D085E03-FAA7-4B25-B381-4173E466049E}" type="parTrans" cxnId="{0EADD48B-7B3B-4ACE-8C1D-522512E0C643}">
      <dgm:prSet/>
      <dgm:spPr/>
      <dgm:t>
        <a:bodyPr/>
        <a:lstStyle/>
        <a:p>
          <a:endParaRPr lang="en-GB" sz="1400"/>
        </a:p>
      </dgm:t>
    </dgm:pt>
    <dgm:pt modelId="{5745FD63-2063-4581-AC66-82D07DC557EE}" type="sibTrans" cxnId="{0EADD48B-7B3B-4ACE-8C1D-522512E0C643}">
      <dgm:prSet/>
      <dgm:spPr/>
      <dgm:t>
        <a:bodyPr/>
        <a:lstStyle/>
        <a:p>
          <a:endParaRPr lang="en-GB" sz="1400"/>
        </a:p>
      </dgm:t>
    </dgm:pt>
    <dgm:pt modelId="{2BD0C868-CE72-48D6-99D2-3EA9028F3782}">
      <dgm:prSet custT="1"/>
      <dgm:spPr/>
      <dgm:t>
        <a:bodyPr/>
        <a:lstStyle/>
        <a:p>
          <a:pPr rtl="0"/>
          <a:r>
            <a:rPr lang="en-US" sz="1400" smtClean="0"/>
            <a:t>Aim at high dynamic range and fewer WP for different beams</a:t>
          </a:r>
          <a:endParaRPr lang="en-GB" sz="1400"/>
        </a:p>
      </dgm:t>
    </dgm:pt>
    <dgm:pt modelId="{2CDB1829-64EF-47D0-A3A9-84679C9C9AFE}" type="parTrans" cxnId="{91CF93A5-5D2F-4378-BD9A-BC9DF610B914}">
      <dgm:prSet/>
      <dgm:spPr/>
      <dgm:t>
        <a:bodyPr/>
        <a:lstStyle/>
        <a:p>
          <a:endParaRPr lang="en-GB" sz="1400"/>
        </a:p>
      </dgm:t>
    </dgm:pt>
    <dgm:pt modelId="{8B35C4AE-B65A-4483-9E5F-4F2609A77E96}" type="sibTrans" cxnId="{91CF93A5-5D2F-4378-BD9A-BC9DF610B914}">
      <dgm:prSet/>
      <dgm:spPr/>
      <dgm:t>
        <a:bodyPr/>
        <a:lstStyle/>
        <a:p>
          <a:endParaRPr lang="en-GB" sz="1400"/>
        </a:p>
      </dgm:t>
    </dgm:pt>
    <dgm:pt modelId="{43ADEEC7-C0A9-4D5F-A519-5D3650584276}">
      <dgm:prSet custT="1"/>
      <dgm:spPr/>
      <dgm:t>
        <a:bodyPr/>
        <a:lstStyle/>
        <a:p>
          <a:pPr rtl="0"/>
          <a:r>
            <a:rPr lang="en-US" sz="1400" smtClean="0"/>
            <a:t>Multiple PM stations, Hybryd PM, (Diamonds for SPS / LHC?)</a:t>
          </a:r>
          <a:endParaRPr lang="en-GB" sz="1400"/>
        </a:p>
      </dgm:t>
    </dgm:pt>
    <dgm:pt modelId="{653F82B0-D899-40A3-B987-5B165CC03410}" type="parTrans" cxnId="{1D897438-E09E-4ACD-AAC0-CDE58FD2589E}">
      <dgm:prSet/>
      <dgm:spPr/>
      <dgm:t>
        <a:bodyPr/>
        <a:lstStyle/>
        <a:p>
          <a:endParaRPr lang="en-GB" sz="1400"/>
        </a:p>
      </dgm:t>
    </dgm:pt>
    <dgm:pt modelId="{1B7E7952-8AA0-49E8-BDFE-0CFAD2BF4205}" type="sibTrans" cxnId="{1D897438-E09E-4ACD-AAC0-CDE58FD2589E}">
      <dgm:prSet/>
      <dgm:spPr/>
      <dgm:t>
        <a:bodyPr/>
        <a:lstStyle/>
        <a:p>
          <a:endParaRPr lang="en-GB" sz="1400"/>
        </a:p>
      </dgm:t>
    </dgm:pt>
    <dgm:pt modelId="{56703482-0139-49CB-A75A-44C99919B1DD}">
      <dgm:prSet custT="1"/>
      <dgm:spPr/>
      <dgm:t>
        <a:bodyPr/>
        <a:lstStyle/>
        <a:p>
          <a:pPr rtl="0"/>
          <a:r>
            <a:rPr lang="en-US" sz="1400" smtClean="0"/>
            <a:t>New electronics generation </a:t>
          </a:r>
          <a:r>
            <a:rPr lang="en-GB" sz="1400" smtClean="0"/>
            <a:t> (</a:t>
          </a:r>
          <a:r>
            <a:rPr lang="en-US" sz="1400" smtClean="0"/>
            <a:t>VFC, GEFE, GBT link, optical fiber communication)</a:t>
          </a:r>
          <a:endParaRPr lang="en-GB" sz="1400"/>
        </a:p>
      </dgm:t>
    </dgm:pt>
    <dgm:pt modelId="{11058E05-52F2-4F4A-8C02-4770DF3FC8FB}" type="parTrans" cxnId="{A849896C-E3ED-4F45-AE5E-045B7B8FA4E2}">
      <dgm:prSet/>
      <dgm:spPr/>
      <dgm:t>
        <a:bodyPr/>
        <a:lstStyle/>
        <a:p>
          <a:endParaRPr lang="en-GB" sz="1400"/>
        </a:p>
      </dgm:t>
    </dgm:pt>
    <dgm:pt modelId="{A193369E-14FD-46A1-8DE0-BAB33D9E8EB8}" type="sibTrans" cxnId="{A849896C-E3ED-4F45-AE5E-045B7B8FA4E2}">
      <dgm:prSet/>
      <dgm:spPr/>
      <dgm:t>
        <a:bodyPr/>
        <a:lstStyle/>
        <a:p>
          <a:endParaRPr lang="en-GB" sz="1400"/>
        </a:p>
      </dgm:t>
    </dgm:pt>
    <dgm:pt modelId="{FFA4B08F-9C50-4DDC-B16D-B91BB825D279}">
      <dgm:prSet custT="1"/>
      <dgm:spPr/>
      <dgm:t>
        <a:bodyPr/>
        <a:lstStyle/>
        <a:p>
          <a:pPr rtl="0"/>
          <a:r>
            <a:rPr lang="en-US" sz="1400" dirty="0" smtClean="0"/>
            <a:t>Higher bandwidth</a:t>
          </a:r>
          <a:endParaRPr lang="en-GB" sz="1400" dirty="0"/>
        </a:p>
      </dgm:t>
    </dgm:pt>
    <dgm:pt modelId="{26C77501-6300-4894-9C1A-0DC04D0DAD97}" type="parTrans" cxnId="{08CCC1DF-D4DA-4BB6-AEE6-519B45B22FC6}">
      <dgm:prSet/>
      <dgm:spPr/>
      <dgm:t>
        <a:bodyPr/>
        <a:lstStyle/>
        <a:p>
          <a:endParaRPr lang="en-GB" sz="1400"/>
        </a:p>
      </dgm:t>
    </dgm:pt>
    <dgm:pt modelId="{E4A040A4-C999-4CDB-874F-7C07C1893873}" type="sibTrans" cxnId="{08CCC1DF-D4DA-4BB6-AEE6-519B45B22FC6}">
      <dgm:prSet/>
      <dgm:spPr/>
      <dgm:t>
        <a:bodyPr/>
        <a:lstStyle/>
        <a:p>
          <a:endParaRPr lang="en-GB" sz="1400"/>
        </a:p>
      </dgm:t>
    </dgm:pt>
    <dgm:pt modelId="{9ABB7C22-1AB0-4201-BFF5-BBA0AAF8E72A}" type="pres">
      <dgm:prSet presAssocID="{F7AED2EB-A19A-4B39-AB2A-2FB0C3104BE3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5D922C45-44F0-4EA5-B1FA-A14FE0CD42C5}" type="pres">
      <dgm:prSet presAssocID="{EDB498BB-D6B2-4975-AD2F-EC66A0E536E9}" presName="thickLine" presStyleLbl="alignNode1" presStyleIdx="0" presStyleCnt="4"/>
      <dgm:spPr/>
      <dgm:t>
        <a:bodyPr/>
        <a:lstStyle/>
        <a:p>
          <a:endParaRPr lang="en-GB"/>
        </a:p>
      </dgm:t>
    </dgm:pt>
    <dgm:pt modelId="{599B6EFA-441D-415B-B4ED-FEA63B1D131E}" type="pres">
      <dgm:prSet presAssocID="{EDB498BB-D6B2-4975-AD2F-EC66A0E536E9}" presName="horz1" presStyleCnt="0"/>
      <dgm:spPr/>
      <dgm:t>
        <a:bodyPr/>
        <a:lstStyle/>
        <a:p>
          <a:endParaRPr lang="en-GB"/>
        </a:p>
      </dgm:t>
    </dgm:pt>
    <dgm:pt modelId="{AEF8ED97-F3FE-4ED2-8312-BFF26AB9211A}" type="pres">
      <dgm:prSet presAssocID="{EDB498BB-D6B2-4975-AD2F-EC66A0E536E9}" presName="tx1" presStyleLbl="revTx" presStyleIdx="0" presStyleCnt="15"/>
      <dgm:spPr/>
      <dgm:t>
        <a:bodyPr/>
        <a:lstStyle/>
        <a:p>
          <a:endParaRPr lang="en-GB"/>
        </a:p>
      </dgm:t>
    </dgm:pt>
    <dgm:pt modelId="{E391959F-7643-4859-BF1F-806C82A8B97F}" type="pres">
      <dgm:prSet presAssocID="{EDB498BB-D6B2-4975-AD2F-EC66A0E536E9}" presName="vert1" presStyleCnt="0"/>
      <dgm:spPr/>
      <dgm:t>
        <a:bodyPr/>
        <a:lstStyle/>
        <a:p>
          <a:endParaRPr lang="en-GB"/>
        </a:p>
      </dgm:t>
    </dgm:pt>
    <dgm:pt modelId="{45C0B414-ACA3-412F-8A33-9163946218C4}" type="pres">
      <dgm:prSet presAssocID="{5C5DE680-5C26-40C4-BD75-9AE9E08D53DA}" presName="vertSpace2a" presStyleCnt="0"/>
      <dgm:spPr/>
      <dgm:t>
        <a:bodyPr/>
        <a:lstStyle/>
        <a:p>
          <a:endParaRPr lang="en-GB"/>
        </a:p>
      </dgm:t>
    </dgm:pt>
    <dgm:pt modelId="{1D40E09E-AD3D-4890-ADDD-313F286E490F}" type="pres">
      <dgm:prSet presAssocID="{5C5DE680-5C26-40C4-BD75-9AE9E08D53DA}" presName="horz2" presStyleCnt="0"/>
      <dgm:spPr/>
      <dgm:t>
        <a:bodyPr/>
        <a:lstStyle/>
        <a:p>
          <a:endParaRPr lang="en-GB"/>
        </a:p>
      </dgm:t>
    </dgm:pt>
    <dgm:pt modelId="{2DFF62A8-313C-45A1-825E-16035CA55835}" type="pres">
      <dgm:prSet presAssocID="{5C5DE680-5C26-40C4-BD75-9AE9E08D53DA}" presName="horzSpace2" presStyleCnt="0"/>
      <dgm:spPr/>
      <dgm:t>
        <a:bodyPr/>
        <a:lstStyle/>
        <a:p>
          <a:endParaRPr lang="en-GB"/>
        </a:p>
      </dgm:t>
    </dgm:pt>
    <dgm:pt modelId="{6876320E-15A9-4FC3-A94F-A7FB27432B8D}" type="pres">
      <dgm:prSet presAssocID="{5C5DE680-5C26-40C4-BD75-9AE9E08D53DA}" presName="tx2" presStyleLbl="revTx" presStyleIdx="1" presStyleCnt="15"/>
      <dgm:spPr/>
      <dgm:t>
        <a:bodyPr/>
        <a:lstStyle/>
        <a:p>
          <a:endParaRPr lang="en-GB"/>
        </a:p>
      </dgm:t>
    </dgm:pt>
    <dgm:pt modelId="{6A03B9E6-A67F-4262-B01C-6207BE7C8897}" type="pres">
      <dgm:prSet presAssocID="{5C5DE680-5C26-40C4-BD75-9AE9E08D53DA}" presName="vert2" presStyleCnt="0"/>
      <dgm:spPr/>
      <dgm:t>
        <a:bodyPr/>
        <a:lstStyle/>
        <a:p>
          <a:endParaRPr lang="en-GB"/>
        </a:p>
      </dgm:t>
    </dgm:pt>
    <dgm:pt modelId="{2945CAE0-6212-4BBF-9234-6D96C2E87D91}" type="pres">
      <dgm:prSet presAssocID="{5C5DE680-5C26-40C4-BD75-9AE9E08D53DA}" presName="thinLine2b" presStyleLbl="callout" presStyleIdx="0" presStyleCnt="11"/>
      <dgm:spPr/>
      <dgm:t>
        <a:bodyPr/>
        <a:lstStyle/>
        <a:p>
          <a:endParaRPr lang="en-GB"/>
        </a:p>
      </dgm:t>
    </dgm:pt>
    <dgm:pt modelId="{BCEFF38E-5188-4076-8E24-5A41C4E81CE6}" type="pres">
      <dgm:prSet presAssocID="{5C5DE680-5C26-40C4-BD75-9AE9E08D53DA}" presName="vertSpace2b" presStyleCnt="0"/>
      <dgm:spPr/>
      <dgm:t>
        <a:bodyPr/>
        <a:lstStyle/>
        <a:p>
          <a:endParaRPr lang="en-GB"/>
        </a:p>
      </dgm:t>
    </dgm:pt>
    <dgm:pt modelId="{834EA5FB-79F4-4B8C-B844-32EF501BA4CC}" type="pres">
      <dgm:prSet presAssocID="{30DDA641-7F9E-4D7B-9E26-47F3DAF981B0}" presName="horz2" presStyleCnt="0"/>
      <dgm:spPr/>
      <dgm:t>
        <a:bodyPr/>
        <a:lstStyle/>
        <a:p>
          <a:endParaRPr lang="en-GB"/>
        </a:p>
      </dgm:t>
    </dgm:pt>
    <dgm:pt modelId="{B0BF3F1F-C421-465C-951F-23098109F74B}" type="pres">
      <dgm:prSet presAssocID="{30DDA641-7F9E-4D7B-9E26-47F3DAF981B0}" presName="horzSpace2" presStyleCnt="0"/>
      <dgm:spPr/>
      <dgm:t>
        <a:bodyPr/>
        <a:lstStyle/>
        <a:p>
          <a:endParaRPr lang="en-GB"/>
        </a:p>
      </dgm:t>
    </dgm:pt>
    <dgm:pt modelId="{3C0E3BC1-9221-4361-A327-FF1DE5A142F7}" type="pres">
      <dgm:prSet presAssocID="{30DDA641-7F9E-4D7B-9E26-47F3DAF981B0}" presName="tx2" presStyleLbl="revTx" presStyleIdx="2" presStyleCnt="15"/>
      <dgm:spPr/>
      <dgm:t>
        <a:bodyPr/>
        <a:lstStyle/>
        <a:p>
          <a:endParaRPr lang="en-GB"/>
        </a:p>
      </dgm:t>
    </dgm:pt>
    <dgm:pt modelId="{9F14559F-9512-485C-A4BD-8ADB4466BA88}" type="pres">
      <dgm:prSet presAssocID="{30DDA641-7F9E-4D7B-9E26-47F3DAF981B0}" presName="vert2" presStyleCnt="0"/>
      <dgm:spPr/>
      <dgm:t>
        <a:bodyPr/>
        <a:lstStyle/>
        <a:p>
          <a:endParaRPr lang="en-GB"/>
        </a:p>
      </dgm:t>
    </dgm:pt>
    <dgm:pt modelId="{A825DFBF-52E4-4644-9D22-FDCE83349133}" type="pres">
      <dgm:prSet presAssocID="{30DDA641-7F9E-4D7B-9E26-47F3DAF981B0}" presName="thinLine2b" presStyleLbl="callout" presStyleIdx="1" presStyleCnt="11"/>
      <dgm:spPr/>
      <dgm:t>
        <a:bodyPr/>
        <a:lstStyle/>
        <a:p>
          <a:endParaRPr lang="en-GB"/>
        </a:p>
      </dgm:t>
    </dgm:pt>
    <dgm:pt modelId="{113260FC-CC04-4BB4-BA53-338CA162184A}" type="pres">
      <dgm:prSet presAssocID="{30DDA641-7F9E-4D7B-9E26-47F3DAF981B0}" presName="vertSpace2b" presStyleCnt="0"/>
      <dgm:spPr/>
      <dgm:t>
        <a:bodyPr/>
        <a:lstStyle/>
        <a:p>
          <a:endParaRPr lang="en-GB"/>
        </a:p>
      </dgm:t>
    </dgm:pt>
    <dgm:pt modelId="{7E545F50-26C0-4FEB-899D-FFEE58B3645E}" type="pres">
      <dgm:prSet presAssocID="{5B4D1DFB-2F33-4F5F-B690-B7C43FBD250F}" presName="horz2" presStyleCnt="0"/>
      <dgm:spPr/>
      <dgm:t>
        <a:bodyPr/>
        <a:lstStyle/>
        <a:p>
          <a:endParaRPr lang="en-GB"/>
        </a:p>
      </dgm:t>
    </dgm:pt>
    <dgm:pt modelId="{BD880069-F74F-4CB3-8977-B835D6CEAED2}" type="pres">
      <dgm:prSet presAssocID="{5B4D1DFB-2F33-4F5F-B690-B7C43FBD250F}" presName="horzSpace2" presStyleCnt="0"/>
      <dgm:spPr/>
      <dgm:t>
        <a:bodyPr/>
        <a:lstStyle/>
        <a:p>
          <a:endParaRPr lang="en-GB"/>
        </a:p>
      </dgm:t>
    </dgm:pt>
    <dgm:pt modelId="{83609152-C379-401E-86E1-933FA297E849}" type="pres">
      <dgm:prSet presAssocID="{5B4D1DFB-2F33-4F5F-B690-B7C43FBD250F}" presName="tx2" presStyleLbl="revTx" presStyleIdx="3" presStyleCnt="15"/>
      <dgm:spPr/>
      <dgm:t>
        <a:bodyPr/>
        <a:lstStyle/>
        <a:p>
          <a:endParaRPr lang="en-GB"/>
        </a:p>
      </dgm:t>
    </dgm:pt>
    <dgm:pt modelId="{40FF0AAB-A92D-45BF-9ABC-F973FD90756C}" type="pres">
      <dgm:prSet presAssocID="{5B4D1DFB-2F33-4F5F-B690-B7C43FBD250F}" presName="vert2" presStyleCnt="0"/>
      <dgm:spPr/>
      <dgm:t>
        <a:bodyPr/>
        <a:lstStyle/>
        <a:p>
          <a:endParaRPr lang="en-GB"/>
        </a:p>
      </dgm:t>
    </dgm:pt>
    <dgm:pt modelId="{039303A6-0907-4D76-AB03-39DA8EF7B813}" type="pres">
      <dgm:prSet presAssocID="{5B4D1DFB-2F33-4F5F-B690-B7C43FBD250F}" presName="thinLine2b" presStyleLbl="callout" presStyleIdx="2" presStyleCnt="11"/>
      <dgm:spPr/>
      <dgm:t>
        <a:bodyPr/>
        <a:lstStyle/>
        <a:p>
          <a:endParaRPr lang="en-GB"/>
        </a:p>
      </dgm:t>
    </dgm:pt>
    <dgm:pt modelId="{4CC8490E-A4F9-4633-A6FE-659B0723D2EF}" type="pres">
      <dgm:prSet presAssocID="{5B4D1DFB-2F33-4F5F-B690-B7C43FBD250F}" presName="vertSpace2b" presStyleCnt="0"/>
      <dgm:spPr/>
      <dgm:t>
        <a:bodyPr/>
        <a:lstStyle/>
        <a:p>
          <a:endParaRPr lang="en-GB"/>
        </a:p>
      </dgm:t>
    </dgm:pt>
    <dgm:pt modelId="{E96930FE-7E61-44AC-A0BC-8273D5E5FC58}" type="pres">
      <dgm:prSet presAssocID="{F93BF736-BF60-481A-8670-22D29A6DEA86}" presName="horz2" presStyleCnt="0"/>
      <dgm:spPr/>
      <dgm:t>
        <a:bodyPr/>
        <a:lstStyle/>
        <a:p>
          <a:endParaRPr lang="en-GB"/>
        </a:p>
      </dgm:t>
    </dgm:pt>
    <dgm:pt modelId="{06ED43B6-7E67-4395-B2DD-2C7F5C484D07}" type="pres">
      <dgm:prSet presAssocID="{F93BF736-BF60-481A-8670-22D29A6DEA86}" presName="horzSpace2" presStyleCnt="0"/>
      <dgm:spPr/>
      <dgm:t>
        <a:bodyPr/>
        <a:lstStyle/>
        <a:p>
          <a:endParaRPr lang="en-GB"/>
        </a:p>
      </dgm:t>
    </dgm:pt>
    <dgm:pt modelId="{A6741440-7CD6-4372-9087-2083CE09099D}" type="pres">
      <dgm:prSet presAssocID="{F93BF736-BF60-481A-8670-22D29A6DEA86}" presName="tx2" presStyleLbl="revTx" presStyleIdx="4" presStyleCnt="15"/>
      <dgm:spPr/>
      <dgm:t>
        <a:bodyPr/>
        <a:lstStyle/>
        <a:p>
          <a:endParaRPr lang="en-GB"/>
        </a:p>
      </dgm:t>
    </dgm:pt>
    <dgm:pt modelId="{BF6E9A5B-862A-4D96-9262-384E2F757C57}" type="pres">
      <dgm:prSet presAssocID="{F93BF736-BF60-481A-8670-22D29A6DEA86}" presName="vert2" presStyleCnt="0"/>
      <dgm:spPr/>
      <dgm:t>
        <a:bodyPr/>
        <a:lstStyle/>
        <a:p>
          <a:endParaRPr lang="en-GB"/>
        </a:p>
      </dgm:t>
    </dgm:pt>
    <dgm:pt modelId="{9C6DBE36-3AE2-46AA-8C43-2F9100AC838D}" type="pres">
      <dgm:prSet presAssocID="{F93BF736-BF60-481A-8670-22D29A6DEA86}" presName="thinLine2b" presStyleLbl="callout" presStyleIdx="3" presStyleCnt="11"/>
      <dgm:spPr/>
      <dgm:t>
        <a:bodyPr/>
        <a:lstStyle/>
        <a:p>
          <a:endParaRPr lang="en-GB"/>
        </a:p>
      </dgm:t>
    </dgm:pt>
    <dgm:pt modelId="{392055BF-493B-4DA5-AC29-0F81C400E508}" type="pres">
      <dgm:prSet presAssocID="{F93BF736-BF60-481A-8670-22D29A6DEA86}" presName="vertSpace2b" presStyleCnt="0"/>
      <dgm:spPr/>
      <dgm:t>
        <a:bodyPr/>
        <a:lstStyle/>
        <a:p>
          <a:endParaRPr lang="en-GB"/>
        </a:p>
      </dgm:t>
    </dgm:pt>
    <dgm:pt modelId="{4044C138-2E52-447D-9088-E97EBD824FDA}" type="pres">
      <dgm:prSet presAssocID="{B4A05F3F-38EE-4ECA-BFA2-88F052BC865F}" presName="thickLine" presStyleLbl="alignNode1" presStyleIdx="1" presStyleCnt="4"/>
      <dgm:spPr/>
      <dgm:t>
        <a:bodyPr/>
        <a:lstStyle/>
        <a:p>
          <a:endParaRPr lang="en-GB"/>
        </a:p>
      </dgm:t>
    </dgm:pt>
    <dgm:pt modelId="{1FFDEDC7-0B3E-4362-B7D9-79CA50AD34C4}" type="pres">
      <dgm:prSet presAssocID="{B4A05F3F-38EE-4ECA-BFA2-88F052BC865F}" presName="horz1" presStyleCnt="0"/>
      <dgm:spPr/>
      <dgm:t>
        <a:bodyPr/>
        <a:lstStyle/>
        <a:p>
          <a:endParaRPr lang="en-GB"/>
        </a:p>
      </dgm:t>
    </dgm:pt>
    <dgm:pt modelId="{DAFB0BC0-1F5B-4F86-B877-EA9724753287}" type="pres">
      <dgm:prSet presAssocID="{B4A05F3F-38EE-4ECA-BFA2-88F052BC865F}" presName="tx1" presStyleLbl="revTx" presStyleIdx="5" presStyleCnt="15"/>
      <dgm:spPr/>
      <dgm:t>
        <a:bodyPr/>
        <a:lstStyle/>
        <a:p>
          <a:endParaRPr lang="en-GB"/>
        </a:p>
      </dgm:t>
    </dgm:pt>
    <dgm:pt modelId="{7D8A0761-F580-42CC-A66B-0BEF4B7D0151}" type="pres">
      <dgm:prSet presAssocID="{B4A05F3F-38EE-4ECA-BFA2-88F052BC865F}" presName="vert1" presStyleCnt="0"/>
      <dgm:spPr/>
      <dgm:t>
        <a:bodyPr/>
        <a:lstStyle/>
        <a:p>
          <a:endParaRPr lang="en-GB"/>
        </a:p>
      </dgm:t>
    </dgm:pt>
    <dgm:pt modelId="{DB5DD051-8AE1-4CDD-9F2B-370F1940D471}" type="pres">
      <dgm:prSet presAssocID="{A98AFC2B-B565-4B7A-8EDF-B87FD10A8EC2}" presName="vertSpace2a" presStyleCnt="0"/>
      <dgm:spPr/>
      <dgm:t>
        <a:bodyPr/>
        <a:lstStyle/>
        <a:p>
          <a:endParaRPr lang="en-GB"/>
        </a:p>
      </dgm:t>
    </dgm:pt>
    <dgm:pt modelId="{B44AB54D-C19B-4A6B-8511-EB19D2CB9795}" type="pres">
      <dgm:prSet presAssocID="{A98AFC2B-B565-4B7A-8EDF-B87FD10A8EC2}" presName="horz2" presStyleCnt="0"/>
      <dgm:spPr/>
      <dgm:t>
        <a:bodyPr/>
        <a:lstStyle/>
        <a:p>
          <a:endParaRPr lang="en-GB"/>
        </a:p>
      </dgm:t>
    </dgm:pt>
    <dgm:pt modelId="{3E49EFB9-3AEF-4CC7-BF77-A1F9D2F73A5A}" type="pres">
      <dgm:prSet presAssocID="{A98AFC2B-B565-4B7A-8EDF-B87FD10A8EC2}" presName="horzSpace2" presStyleCnt="0"/>
      <dgm:spPr/>
      <dgm:t>
        <a:bodyPr/>
        <a:lstStyle/>
        <a:p>
          <a:endParaRPr lang="en-GB"/>
        </a:p>
      </dgm:t>
    </dgm:pt>
    <dgm:pt modelId="{A9386FF6-6EA2-4668-AAFC-7EC381459E21}" type="pres">
      <dgm:prSet presAssocID="{A98AFC2B-B565-4B7A-8EDF-B87FD10A8EC2}" presName="tx2" presStyleLbl="revTx" presStyleIdx="6" presStyleCnt="15"/>
      <dgm:spPr/>
      <dgm:t>
        <a:bodyPr/>
        <a:lstStyle/>
        <a:p>
          <a:endParaRPr lang="en-GB"/>
        </a:p>
      </dgm:t>
    </dgm:pt>
    <dgm:pt modelId="{0C78404C-BCFA-44BA-83B0-E5CF3578CD2B}" type="pres">
      <dgm:prSet presAssocID="{A98AFC2B-B565-4B7A-8EDF-B87FD10A8EC2}" presName="vert2" presStyleCnt="0"/>
      <dgm:spPr/>
      <dgm:t>
        <a:bodyPr/>
        <a:lstStyle/>
        <a:p>
          <a:endParaRPr lang="en-GB"/>
        </a:p>
      </dgm:t>
    </dgm:pt>
    <dgm:pt modelId="{C33937FD-5CC5-4BEF-8007-00EAB2D29A95}" type="pres">
      <dgm:prSet presAssocID="{A98AFC2B-B565-4B7A-8EDF-B87FD10A8EC2}" presName="thinLine2b" presStyleLbl="callout" presStyleIdx="4" presStyleCnt="11"/>
      <dgm:spPr/>
      <dgm:t>
        <a:bodyPr/>
        <a:lstStyle/>
        <a:p>
          <a:endParaRPr lang="en-GB"/>
        </a:p>
      </dgm:t>
    </dgm:pt>
    <dgm:pt modelId="{172B1D3A-CF65-4389-96BF-DEA3DA3066FB}" type="pres">
      <dgm:prSet presAssocID="{A98AFC2B-B565-4B7A-8EDF-B87FD10A8EC2}" presName="vertSpace2b" presStyleCnt="0"/>
      <dgm:spPr/>
      <dgm:t>
        <a:bodyPr/>
        <a:lstStyle/>
        <a:p>
          <a:endParaRPr lang="en-GB"/>
        </a:p>
      </dgm:t>
    </dgm:pt>
    <dgm:pt modelId="{8DEE85B4-E307-4A10-9436-5A169DF42BD5}" type="pres">
      <dgm:prSet presAssocID="{2B86E266-3F80-4113-93B7-00F3D38D4A51}" presName="horz2" presStyleCnt="0"/>
      <dgm:spPr/>
      <dgm:t>
        <a:bodyPr/>
        <a:lstStyle/>
        <a:p>
          <a:endParaRPr lang="en-GB"/>
        </a:p>
      </dgm:t>
    </dgm:pt>
    <dgm:pt modelId="{9798AB63-F962-4CED-A30E-E13B7DBF6BEA}" type="pres">
      <dgm:prSet presAssocID="{2B86E266-3F80-4113-93B7-00F3D38D4A51}" presName="horzSpace2" presStyleCnt="0"/>
      <dgm:spPr/>
      <dgm:t>
        <a:bodyPr/>
        <a:lstStyle/>
        <a:p>
          <a:endParaRPr lang="en-GB"/>
        </a:p>
      </dgm:t>
    </dgm:pt>
    <dgm:pt modelId="{F08AC849-8AEA-4CB0-9ADC-D46F1499ED8A}" type="pres">
      <dgm:prSet presAssocID="{2B86E266-3F80-4113-93B7-00F3D38D4A51}" presName="tx2" presStyleLbl="revTx" presStyleIdx="7" presStyleCnt="15"/>
      <dgm:spPr/>
      <dgm:t>
        <a:bodyPr/>
        <a:lstStyle/>
        <a:p>
          <a:endParaRPr lang="en-GB"/>
        </a:p>
      </dgm:t>
    </dgm:pt>
    <dgm:pt modelId="{01BFE6A5-1AD7-4870-952C-05BCA7AE9761}" type="pres">
      <dgm:prSet presAssocID="{2B86E266-3F80-4113-93B7-00F3D38D4A51}" presName="vert2" presStyleCnt="0"/>
      <dgm:spPr/>
      <dgm:t>
        <a:bodyPr/>
        <a:lstStyle/>
        <a:p>
          <a:endParaRPr lang="en-GB"/>
        </a:p>
      </dgm:t>
    </dgm:pt>
    <dgm:pt modelId="{D1C44120-BB32-4247-9E2E-254070317D7B}" type="pres">
      <dgm:prSet presAssocID="{2B86E266-3F80-4113-93B7-00F3D38D4A51}" presName="thinLine2b" presStyleLbl="callout" presStyleIdx="5" presStyleCnt="11"/>
      <dgm:spPr/>
      <dgm:t>
        <a:bodyPr/>
        <a:lstStyle/>
        <a:p>
          <a:endParaRPr lang="en-GB"/>
        </a:p>
      </dgm:t>
    </dgm:pt>
    <dgm:pt modelId="{BAC7A52A-118A-4F00-90F3-33ADF0BC3CD1}" type="pres">
      <dgm:prSet presAssocID="{2B86E266-3F80-4113-93B7-00F3D38D4A51}" presName="vertSpace2b" presStyleCnt="0"/>
      <dgm:spPr/>
      <dgm:t>
        <a:bodyPr/>
        <a:lstStyle/>
        <a:p>
          <a:endParaRPr lang="en-GB"/>
        </a:p>
      </dgm:t>
    </dgm:pt>
    <dgm:pt modelId="{7BFD8DE7-8A06-494B-8E03-B34FE46E6511}" type="pres">
      <dgm:prSet presAssocID="{77D977F6-76ED-4E78-A497-90285AF09DF2}" presName="thickLine" presStyleLbl="alignNode1" presStyleIdx="2" presStyleCnt="4"/>
      <dgm:spPr/>
      <dgm:t>
        <a:bodyPr/>
        <a:lstStyle/>
        <a:p>
          <a:endParaRPr lang="en-GB"/>
        </a:p>
      </dgm:t>
    </dgm:pt>
    <dgm:pt modelId="{4FDB498F-BEFD-49A8-9F18-1CCE67B6E9FE}" type="pres">
      <dgm:prSet presAssocID="{77D977F6-76ED-4E78-A497-90285AF09DF2}" presName="horz1" presStyleCnt="0"/>
      <dgm:spPr/>
      <dgm:t>
        <a:bodyPr/>
        <a:lstStyle/>
        <a:p>
          <a:endParaRPr lang="en-GB"/>
        </a:p>
      </dgm:t>
    </dgm:pt>
    <dgm:pt modelId="{CFFE9BA9-E217-41FC-BAD4-1C989ABC8BC9}" type="pres">
      <dgm:prSet presAssocID="{77D977F6-76ED-4E78-A497-90285AF09DF2}" presName="tx1" presStyleLbl="revTx" presStyleIdx="8" presStyleCnt="15"/>
      <dgm:spPr/>
      <dgm:t>
        <a:bodyPr/>
        <a:lstStyle/>
        <a:p>
          <a:endParaRPr lang="en-GB"/>
        </a:p>
      </dgm:t>
    </dgm:pt>
    <dgm:pt modelId="{E9E5BB3D-5C82-4E8F-B238-8B9342A2FF56}" type="pres">
      <dgm:prSet presAssocID="{77D977F6-76ED-4E78-A497-90285AF09DF2}" presName="vert1" presStyleCnt="0"/>
      <dgm:spPr/>
      <dgm:t>
        <a:bodyPr/>
        <a:lstStyle/>
        <a:p>
          <a:endParaRPr lang="en-GB"/>
        </a:p>
      </dgm:t>
    </dgm:pt>
    <dgm:pt modelId="{75FD19C8-5D93-4E72-AC7B-6013CDCCAB74}" type="pres">
      <dgm:prSet presAssocID="{8CFAAF2A-5FCA-4B4F-ABB2-106A9FF95DCE}" presName="vertSpace2a" presStyleCnt="0"/>
      <dgm:spPr/>
      <dgm:t>
        <a:bodyPr/>
        <a:lstStyle/>
        <a:p>
          <a:endParaRPr lang="en-GB"/>
        </a:p>
      </dgm:t>
    </dgm:pt>
    <dgm:pt modelId="{8FFB821B-CCE3-4348-B0CB-99131898ECF5}" type="pres">
      <dgm:prSet presAssocID="{8CFAAF2A-5FCA-4B4F-ABB2-106A9FF95DCE}" presName="horz2" presStyleCnt="0"/>
      <dgm:spPr/>
      <dgm:t>
        <a:bodyPr/>
        <a:lstStyle/>
        <a:p>
          <a:endParaRPr lang="en-GB"/>
        </a:p>
      </dgm:t>
    </dgm:pt>
    <dgm:pt modelId="{145D0C6B-FED1-4357-B0A8-A8DFD345A9E8}" type="pres">
      <dgm:prSet presAssocID="{8CFAAF2A-5FCA-4B4F-ABB2-106A9FF95DCE}" presName="horzSpace2" presStyleCnt="0"/>
      <dgm:spPr/>
      <dgm:t>
        <a:bodyPr/>
        <a:lstStyle/>
        <a:p>
          <a:endParaRPr lang="en-GB"/>
        </a:p>
      </dgm:t>
    </dgm:pt>
    <dgm:pt modelId="{E5482513-96CF-4CEF-8FA0-2C860F1B9A0C}" type="pres">
      <dgm:prSet presAssocID="{8CFAAF2A-5FCA-4B4F-ABB2-106A9FF95DCE}" presName="tx2" presStyleLbl="revTx" presStyleIdx="9" presStyleCnt="15"/>
      <dgm:spPr/>
      <dgm:t>
        <a:bodyPr/>
        <a:lstStyle/>
        <a:p>
          <a:endParaRPr lang="en-GB"/>
        </a:p>
      </dgm:t>
    </dgm:pt>
    <dgm:pt modelId="{8B89DBEF-5779-4CAB-8BF4-1B172011F29E}" type="pres">
      <dgm:prSet presAssocID="{8CFAAF2A-5FCA-4B4F-ABB2-106A9FF95DCE}" presName="vert2" presStyleCnt="0"/>
      <dgm:spPr/>
      <dgm:t>
        <a:bodyPr/>
        <a:lstStyle/>
        <a:p>
          <a:endParaRPr lang="en-GB"/>
        </a:p>
      </dgm:t>
    </dgm:pt>
    <dgm:pt modelId="{8DF3FD54-3968-45BB-A90B-8A1F674EEF77}" type="pres">
      <dgm:prSet presAssocID="{8CFAAF2A-5FCA-4B4F-ABB2-106A9FF95DCE}" presName="thinLine2b" presStyleLbl="callout" presStyleIdx="6" presStyleCnt="11"/>
      <dgm:spPr/>
      <dgm:t>
        <a:bodyPr/>
        <a:lstStyle/>
        <a:p>
          <a:endParaRPr lang="en-GB"/>
        </a:p>
      </dgm:t>
    </dgm:pt>
    <dgm:pt modelId="{4FC443AC-A420-4E52-A137-C85F3EFEB3F1}" type="pres">
      <dgm:prSet presAssocID="{8CFAAF2A-5FCA-4B4F-ABB2-106A9FF95DCE}" presName="vertSpace2b" presStyleCnt="0"/>
      <dgm:spPr/>
      <dgm:t>
        <a:bodyPr/>
        <a:lstStyle/>
        <a:p>
          <a:endParaRPr lang="en-GB"/>
        </a:p>
      </dgm:t>
    </dgm:pt>
    <dgm:pt modelId="{ED7319A4-57F9-4D33-A9A1-F8C92CE68593}" type="pres">
      <dgm:prSet presAssocID="{3260CFCC-52D3-4C40-9BF6-0DC484EB60ED}" presName="thickLine" presStyleLbl="alignNode1" presStyleIdx="3" presStyleCnt="4"/>
      <dgm:spPr/>
      <dgm:t>
        <a:bodyPr/>
        <a:lstStyle/>
        <a:p>
          <a:endParaRPr lang="en-GB"/>
        </a:p>
      </dgm:t>
    </dgm:pt>
    <dgm:pt modelId="{BBDA5B8B-D1C2-4D29-A1EB-BA529EC7F8A8}" type="pres">
      <dgm:prSet presAssocID="{3260CFCC-52D3-4C40-9BF6-0DC484EB60ED}" presName="horz1" presStyleCnt="0"/>
      <dgm:spPr/>
      <dgm:t>
        <a:bodyPr/>
        <a:lstStyle/>
        <a:p>
          <a:endParaRPr lang="en-GB"/>
        </a:p>
      </dgm:t>
    </dgm:pt>
    <dgm:pt modelId="{A4D76E03-0E5E-4F27-BF77-EC7AE8F863C3}" type="pres">
      <dgm:prSet presAssocID="{3260CFCC-52D3-4C40-9BF6-0DC484EB60ED}" presName="tx1" presStyleLbl="revTx" presStyleIdx="10" presStyleCnt="15"/>
      <dgm:spPr/>
      <dgm:t>
        <a:bodyPr/>
        <a:lstStyle/>
        <a:p>
          <a:endParaRPr lang="en-GB"/>
        </a:p>
      </dgm:t>
    </dgm:pt>
    <dgm:pt modelId="{06FB3DF5-F9DA-4E9B-994E-87D57B9BBCE9}" type="pres">
      <dgm:prSet presAssocID="{3260CFCC-52D3-4C40-9BF6-0DC484EB60ED}" presName="vert1" presStyleCnt="0"/>
      <dgm:spPr/>
      <dgm:t>
        <a:bodyPr/>
        <a:lstStyle/>
        <a:p>
          <a:endParaRPr lang="en-GB"/>
        </a:p>
      </dgm:t>
    </dgm:pt>
    <dgm:pt modelId="{A8948825-821B-48AE-8CA4-F70506C7D476}" type="pres">
      <dgm:prSet presAssocID="{2BD0C868-CE72-48D6-99D2-3EA9028F3782}" presName="vertSpace2a" presStyleCnt="0"/>
      <dgm:spPr/>
      <dgm:t>
        <a:bodyPr/>
        <a:lstStyle/>
        <a:p>
          <a:endParaRPr lang="en-GB"/>
        </a:p>
      </dgm:t>
    </dgm:pt>
    <dgm:pt modelId="{1CBE7A2C-3EBE-4847-86E9-07809E2A6E94}" type="pres">
      <dgm:prSet presAssocID="{2BD0C868-CE72-48D6-99D2-3EA9028F3782}" presName="horz2" presStyleCnt="0"/>
      <dgm:spPr/>
      <dgm:t>
        <a:bodyPr/>
        <a:lstStyle/>
        <a:p>
          <a:endParaRPr lang="en-GB"/>
        </a:p>
      </dgm:t>
    </dgm:pt>
    <dgm:pt modelId="{DBF5CFD6-1CBA-42C5-8684-9FE9C4E11DF1}" type="pres">
      <dgm:prSet presAssocID="{2BD0C868-CE72-48D6-99D2-3EA9028F3782}" presName="horzSpace2" presStyleCnt="0"/>
      <dgm:spPr/>
      <dgm:t>
        <a:bodyPr/>
        <a:lstStyle/>
        <a:p>
          <a:endParaRPr lang="en-GB"/>
        </a:p>
      </dgm:t>
    </dgm:pt>
    <dgm:pt modelId="{561838E0-C606-42B7-B070-0D11163D225C}" type="pres">
      <dgm:prSet presAssocID="{2BD0C868-CE72-48D6-99D2-3EA9028F3782}" presName="tx2" presStyleLbl="revTx" presStyleIdx="11" presStyleCnt="15"/>
      <dgm:spPr/>
      <dgm:t>
        <a:bodyPr/>
        <a:lstStyle/>
        <a:p>
          <a:endParaRPr lang="en-GB"/>
        </a:p>
      </dgm:t>
    </dgm:pt>
    <dgm:pt modelId="{475D6A62-76C3-4860-860C-51256FA1B498}" type="pres">
      <dgm:prSet presAssocID="{2BD0C868-CE72-48D6-99D2-3EA9028F3782}" presName="vert2" presStyleCnt="0"/>
      <dgm:spPr/>
      <dgm:t>
        <a:bodyPr/>
        <a:lstStyle/>
        <a:p>
          <a:endParaRPr lang="en-GB"/>
        </a:p>
      </dgm:t>
    </dgm:pt>
    <dgm:pt modelId="{1C34266D-C7FD-4077-B658-4776DCE865DF}" type="pres">
      <dgm:prSet presAssocID="{2BD0C868-CE72-48D6-99D2-3EA9028F3782}" presName="thinLine2b" presStyleLbl="callout" presStyleIdx="7" presStyleCnt="11"/>
      <dgm:spPr/>
      <dgm:t>
        <a:bodyPr/>
        <a:lstStyle/>
        <a:p>
          <a:endParaRPr lang="en-GB"/>
        </a:p>
      </dgm:t>
    </dgm:pt>
    <dgm:pt modelId="{51F4C356-4D9D-4FF6-8D19-AFEF36C7B90D}" type="pres">
      <dgm:prSet presAssocID="{2BD0C868-CE72-48D6-99D2-3EA9028F3782}" presName="vertSpace2b" presStyleCnt="0"/>
      <dgm:spPr/>
      <dgm:t>
        <a:bodyPr/>
        <a:lstStyle/>
        <a:p>
          <a:endParaRPr lang="en-GB"/>
        </a:p>
      </dgm:t>
    </dgm:pt>
    <dgm:pt modelId="{356D91CB-E04F-49CD-89C0-DDB40CE34C0C}" type="pres">
      <dgm:prSet presAssocID="{43ADEEC7-C0A9-4D5F-A519-5D3650584276}" presName="horz2" presStyleCnt="0"/>
      <dgm:spPr/>
      <dgm:t>
        <a:bodyPr/>
        <a:lstStyle/>
        <a:p>
          <a:endParaRPr lang="en-GB"/>
        </a:p>
      </dgm:t>
    </dgm:pt>
    <dgm:pt modelId="{0D560131-1868-4EAE-8EF0-4FF4134059E8}" type="pres">
      <dgm:prSet presAssocID="{43ADEEC7-C0A9-4D5F-A519-5D3650584276}" presName="horzSpace2" presStyleCnt="0"/>
      <dgm:spPr/>
      <dgm:t>
        <a:bodyPr/>
        <a:lstStyle/>
        <a:p>
          <a:endParaRPr lang="en-GB"/>
        </a:p>
      </dgm:t>
    </dgm:pt>
    <dgm:pt modelId="{46476A97-D086-4134-849A-847C213224C3}" type="pres">
      <dgm:prSet presAssocID="{43ADEEC7-C0A9-4D5F-A519-5D3650584276}" presName="tx2" presStyleLbl="revTx" presStyleIdx="12" presStyleCnt="15"/>
      <dgm:spPr/>
      <dgm:t>
        <a:bodyPr/>
        <a:lstStyle/>
        <a:p>
          <a:endParaRPr lang="en-GB"/>
        </a:p>
      </dgm:t>
    </dgm:pt>
    <dgm:pt modelId="{6D5A4A62-28A1-4D83-A316-C8AD3475A370}" type="pres">
      <dgm:prSet presAssocID="{43ADEEC7-C0A9-4D5F-A519-5D3650584276}" presName="vert2" presStyleCnt="0"/>
      <dgm:spPr/>
      <dgm:t>
        <a:bodyPr/>
        <a:lstStyle/>
        <a:p>
          <a:endParaRPr lang="en-GB"/>
        </a:p>
      </dgm:t>
    </dgm:pt>
    <dgm:pt modelId="{777AF876-2C88-431C-A765-A0DEE0FDD3F3}" type="pres">
      <dgm:prSet presAssocID="{43ADEEC7-C0A9-4D5F-A519-5D3650584276}" presName="thinLine2b" presStyleLbl="callout" presStyleIdx="8" presStyleCnt="11"/>
      <dgm:spPr/>
      <dgm:t>
        <a:bodyPr/>
        <a:lstStyle/>
        <a:p>
          <a:endParaRPr lang="en-GB"/>
        </a:p>
      </dgm:t>
    </dgm:pt>
    <dgm:pt modelId="{F1946E6E-E1F2-429B-AEB7-C972E5648476}" type="pres">
      <dgm:prSet presAssocID="{43ADEEC7-C0A9-4D5F-A519-5D3650584276}" presName="vertSpace2b" presStyleCnt="0"/>
      <dgm:spPr/>
      <dgm:t>
        <a:bodyPr/>
        <a:lstStyle/>
        <a:p>
          <a:endParaRPr lang="en-GB"/>
        </a:p>
      </dgm:t>
    </dgm:pt>
    <dgm:pt modelId="{5C176146-D1E6-476E-BC7F-D22BD92227B4}" type="pres">
      <dgm:prSet presAssocID="{56703482-0139-49CB-A75A-44C99919B1DD}" presName="horz2" presStyleCnt="0"/>
      <dgm:spPr/>
      <dgm:t>
        <a:bodyPr/>
        <a:lstStyle/>
        <a:p>
          <a:endParaRPr lang="en-GB"/>
        </a:p>
      </dgm:t>
    </dgm:pt>
    <dgm:pt modelId="{416EF142-45B0-46B3-BD5E-C76B6ACBEBEF}" type="pres">
      <dgm:prSet presAssocID="{56703482-0139-49CB-A75A-44C99919B1DD}" presName="horzSpace2" presStyleCnt="0"/>
      <dgm:spPr/>
      <dgm:t>
        <a:bodyPr/>
        <a:lstStyle/>
        <a:p>
          <a:endParaRPr lang="en-GB"/>
        </a:p>
      </dgm:t>
    </dgm:pt>
    <dgm:pt modelId="{A0F33F6F-048A-42A1-ABD9-E200A33DC252}" type="pres">
      <dgm:prSet presAssocID="{56703482-0139-49CB-A75A-44C99919B1DD}" presName="tx2" presStyleLbl="revTx" presStyleIdx="13" presStyleCnt="15"/>
      <dgm:spPr/>
      <dgm:t>
        <a:bodyPr/>
        <a:lstStyle/>
        <a:p>
          <a:endParaRPr lang="en-GB"/>
        </a:p>
      </dgm:t>
    </dgm:pt>
    <dgm:pt modelId="{E8B8FA32-4CC6-486E-806C-E1DABE9FC43C}" type="pres">
      <dgm:prSet presAssocID="{56703482-0139-49CB-A75A-44C99919B1DD}" presName="vert2" presStyleCnt="0"/>
      <dgm:spPr/>
      <dgm:t>
        <a:bodyPr/>
        <a:lstStyle/>
        <a:p>
          <a:endParaRPr lang="en-GB"/>
        </a:p>
      </dgm:t>
    </dgm:pt>
    <dgm:pt modelId="{5BD1DFBF-BABC-4729-AB77-BECE008EB39B}" type="pres">
      <dgm:prSet presAssocID="{56703482-0139-49CB-A75A-44C99919B1DD}" presName="thinLine2b" presStyleLbl="callout" presStyleIdx="9" presStyleCnt="11"/>
      <dgm:spPr/>
      <dgm:t>
        <a:bodyPr/>
        <a:lstStyle/>
        <a:p>
          <a:endParaRPr lang="en-GB"/>
        </a:p>
      </dgm:t>
    </dgm:pt>
    <dgm:pt modelId="{2B6EADC2-A738-416B-8610-40D230F04288}" type="pres">
      <dgm:prSet presAssocID="{56703482-0139-49CB-A75A-44C99919B1DD}" presName="vertSpace2b" presStyleCnt="0"/>
      <dgm:spPr/>
      <dgm:t>
        <a:bodyPr/>
        <a:lstStyle/>
        <a:p>
          <a:endParaRPr lang="en-GB"/>
        </a:p>
      </dgm:t>
    </dgm:pt>
    <dgm:pt modelId="{589D60D2-F059-435E-A93E-7C65138AC3A7}" type="pres">
      <dgm:prSet presAssocID="{FFA4B08F-9C50-4DDC-B16D-B91BB825D279}" presName="horz2" presStyleCnt="0"/>
      <dgm:spPr/>
      <dgm:t>
        <a:bodyPr/>
        <a:lstStyle/>
        <a:p>
          <a:endParaRPr lang="en-GB"/>
        </a:p>
      </dgm:t>
    </dgm:pt>
    <dgm:pt modelId="{B89F5F4B-978F-498C-8073-06B9FAB06686}" type="pres">
      <dgm:prSet presAssocID="{FFA4B08F-9C50-4DDC-B16D-B91BB825D279}" presName="horzSpace2" presStyleCnt="0"/>
      <dgm:spPr/>
      <dgm:t>
        <a:bodyPr/>
        <a:lstStyle/>
        <a:p>
          <a:endParaRPr lang="en-GB"/>
        </a:p>
      </dgm:t>
    </dgm:pt>
    <dgm:pt modelId="{A90C0A3E-794D-4F6D-966D-55ADCC87E7DE}" type="pres">
      <dgm:prSet presAssocID="{FFA4B08F-9C50-4DDC-B16D-B91BB825D279}" presName="tx2" presStyleLbl="revTx" presStyleIdx="14" presStyleCnt="15"/>
      <dgm:spPr/>
      <dgm:t>
        <a:bodyPr/>
        <a:lstStyle/>
        <a:p>
          <a:endParaRPr lang="en-GB"/>
        </a:p>
      </dgm:t>
    </dgm:pt>
    <dgm:pt modelId="{FA409B2F-A58D-47FC-8706-E7ADE8A6099C}" type="pres">
      <dgm:prSet presAssocID="{FFA4B08F-9C50-4DDC-B16D-B91BB825D279}" presName="vert2" presStyleCnt="0"/>
      <dgm:spPr/>
      <dgm:t>
        <a:bodyPr/>
        <a:lstStyle/>
        <a:p>
          <a:endParaRPr lang="en-GB"/>
        </a:p>
      </dgm:t>
    </dgm:pt>
    <dgm:pt modelId="{42C0AB8A-4420-491B-BF36-E9F58AE8296A}" type="pres">
      <dgm:prSet presAssocID="{FFA4B08F-9C50-4DDC-B16D-B91BB825D279}" presName="thinLine2b" presStyleLbl="callout" presStyleIdx="10" presStyleCnt="11"/>
      <dgm:spPr/>
      <dgm:t>
        <a:bodyPr/>
        <a:lstStyle/>
        <a:p>
          <a:endParaRPr lang="en-GB"/>
        </a:p>
      </dgm:t>
    </dgm:pt>
    <dgm:pt modelId="{045FBD12-46A8-4219-8DEC-20C55D85ABA8}" type="pres">
      <dgm:prSet presAssocID="{FFA4B08F-9C50-4DDC-B16D-B91BB825D279}" presName="vertSpace2b" presStyleCnt="0"/>
      <dgm:spPr/>
      <dgm:t>
        <a:bodyPr/>
        <a:lstStyle/>
        <a:p>
          <a:endParaRPr lang="en-GB"/>
        </a:p>
      </dgm:t>
    </dgm:pt>
  </dgm:ptLst>
  <dgm:cxnLst>
    <dgm:cxn modelId="{031AFDF3-EF80-4AE6-8AD8-CE3535164165}" srcId="{B4A05F3F-38EE-4ECA-BFA2-88F052BC865F}" destId="{A98AFC2B-B565-4B7A-8EDF-B87FD10A8EC2}" srcOrd="0" destOrd="0" parTransId="{85007FB5-EEE5-4753-A17F-E6E7B6484F23}" sibTransId="{22DA4B63-C54E-4317-BAFE-C86A59F119AF}"/>
    <dgm:cxn modelId="{62DF77A1-46D0-43A1-BFE8-BD6AD4224D57}" type="presOf" srcId="{5C5DE680-5C26-40C4-BD75-9AE9E08D53DA}" destId="{6876320E-15A9-4FC3-A94F-A7FB27432B8D}" srcOrd="0" destOrd="0" presId="urn:microsoft.com/office/officeart/2008/layout/LinedList"/>
    <dgm:cxn modelId="{E54426BF-37D1-4806-B77D-AF10C91E5A35}" type="presOf" srcId="{F93BF736-BF60-481A-8670-22D29A6DEA86}" destId="{A6741440-7CD6-4372-9087-2083CE09099D}" srcOrd="0" destOrd="0" presId="urn:microsoft.com/office/officeart/2008/layout/LinedList"/>
    <dgm:cxn modelId="{EA80771E-2A83-4B85-9B54-B9FC7AFD7889}" type="presOf" srcId="{77D977F6-76ED-4E78-A497-90285AF09DF2}" destId="{CFFE9BA9-E217-41FC-BAD4-1C989ABC8BC9}" srcOrd="0" destOrd="0" presId="urn:microsoft.com/office/officeart/2008/layout/LinedList"/>
    <dgm:cxn modelId="{0EADD48B-7B3B-4ACE-8C1D-522512E0C643}" srcId="{F7AED2EB-A19A-4B39-AB2A-2FB0C3104BE3}" destId="{3260CFCC-52D3-4C40-9BF6-0DC484EB60ED}" srcOrd="3" destOrd="0" parTransId="{6D085E03-FAA7-4B25-B381-4173E466049E}" sibTransId="{5745FD63-2063-4581-AC66-82D07DC557EE}"/>
    <dgm:cxn modelId="{C0DB6DD9-4758-4555-8481-BFD0493AAD88}" type="presOf" srcId="{2BD0C868-CE72-48D6-99D2-3EA9028F3782}" destId="{561838E0-C606-42B7-B070-0D11163D225C}" srcOrd="0" destOrd="0" presId="urn:microsoft.com/office/officeart/2008/layout/LinedList"/>
    <dgm:cxn modelId="{550B023F-4A39-47D4-B1FE-25EA73D63163}" srcId="{EDB498BB-D6B2-4975-AD2F-EC66A0E536E9}" destId="{F93BF736-BF60-481A-8670-22D29A6DEA86}" srcOrd="3" destOrd="0" parTransId="{C2D8ED06-B2EB-4FB3-8E31-00069427FDBA}" sibTransId="{20DCC0AF-E395-4E59-A043-5CC64C85064E}"/>
    <dgm:cxn modelId="{1D897438-E09E-4ACD-AAC0-CDE58FD2589E}" srcId="{3260CFCC-52D3-4C40-9BF6-0DC484EB60ED}" destId="{43ADEEC7-C0A9-4D5F-A519-5D3650584276}" srcOrd="1" destOrd="0" parTransId="{653F82B0-D899-40A3-B987-5B165CC03410}" sibTransId="{1B7E7952-8AA0-49E8-BDFE-0CFAD2BF4205}"/>
    <dgm:cxn modelId="{593A10E8-C842-42EC-80F9-AF6F793EA69D}" srcId="{B4A05F3F-38EE-4ECA-BFA2-88F052BC865F}" destId="{2B86E266-3F80-4113-93B7-00F3D38D4A51}" srcOrd="1" destOrd="0" parTransId="{3ECEE4CC-27F1-44A5-853A-FB898A5AB5F7}" sibTransId="{207BF97E-3408-4F5E-BD2D-6E856FEE3D95}"/>
    <dgm:cxn modelId="{50E6C885-EA1C-457E-854F-49CB46E76C6D}" type="presOf" srcId="{B4A05F3F-38EE-4ECA-BFA2-88F052BC865F}" destId="{DAFB0BC0-1F5B-4F86-B877-EA9724753287}" srcOrd="0" destOrd="0" presId="urn:microsoft.com/office/officeart/2008/layout/LinedList"/>
    <dgm:cxn modelId="{41255E01-7A8F-43F8-A749-9FC91AEC037E}" type="presOf" srcId="{2B86E266-3F80-4113-93B7-00F3D38D4A51}" destId="{F08AC849-8AEA-4CB0-9ADC-D46F1499ED8A}" srcOrd="0" destOrd="0" presId="urn:microsoft.com/office/officeart/2008/layout/LinedList"/>
    <dgm:cxn modelId="{8740C607-664B-46AA-B0FD-84A177505A33}" srcId="{EDB498BB-D6B2-4975-AD2F-EC66A0E536E9}" destId="{5C5DE680-5C26-40C4-BD75-9AE9E08D53DA}" srcOrd="0" destOrd="0" parTransId="{637AE848-CF61-4B7D-928B-F620543A018F}" sibTransId="{B5142C05-70FA-4C33-BB63-630C231C790C}"/>
    <dgm:cxn modelId="{9C8E8A51-0187-4D99-83DD-80F8CAD3F070}" srcId="{EDB498BB-D6B2-4975-AD2F-EC66A0E536E9}" destId="{5B4D1DFB-2F33-4F5F-B690-B7C43FBD250F}" srcOrd="2" destOrd="0" parTransId="{151C7771-D318-4F3B-AA7C-CC0ABCE6DF1D}" sibTransId="{105D681E-3309-456F-8F46-3CE33A91F1E5}"/>
    <dgm:cxn modelId="{9A14B0E8-48E4-4397-AA9A-0451035D6AD4}" srcId="{F7AED2EB-A19A-4B39-AB2A-2FB0C3104BE3}" destId="{77D977F6-76ED-4E78-A497-90285AF09DF2}" srcOrd="2" destOrd="0" parTransId="{9CF20D0F-1C5F-49F1-AE0E-801D775DF369}" sibTransId="{C2BBF528-7080-4C0B-94DA-C712E51CCE08}"/>
    <dgm:cxn modelId="{A0125259-767D-4E87-A113-C37599B43DB2}" type="presOf" srcId="{EDB498BB-D6B2-4975-AD2F-EC66A0E536E9}" destId="{AEF8ED97-F3FE-4ED2-8312-BFF26AB9211A}" srcOrd="0" destOrd="0" presId="urn:microsoft.com/office/officeart/2008/layout/LinedList"/>
    <dgm:cxn modelId="{CDC59892-7991-4DD5-B539-85C33195B36D}" srcId="{F7AED2EB-A19A-4B39-AB2A-2FB0C3104BE3}" destId="{B4A05F3F-38EE-4ECA-BFA2-88F052BC865F}" srcOrd="1" destOrd="0" parTransId="{48559515-4F2F-420C-9095-A724A4EFC42F}" sibTransId="{890378E4-C5AC-4C13-94ED-94879E842F28}"/>
    <dgm:cxn modelId="{CC80C3D8-DF92-4CFB-85B7-3FFBD6893531}" type="presOf" srcId="{56703482-0139-49CB-A75A-44C99919B1DD}" destId="{A0F33F6F-048A-42A1-ABD9-E200A33DC252}" srcOrd="0" destOrd="0" presId="urn:microsoft.com/office/officeart/2008/layout/LinedList"/>
    <dgm:cxn modelId="{783C5E46-0461-4C32-B620-2D50A0622308}" type="presOf" srcId="{A98AFC2B-B565-4B7A-8EDF-B87FD10A8EC2}" destId="{A9386FF6-6EA2-4668-AAFC-7EC381459E21}" srcOrd="0" destOrd="0" presId="urn:microsoft.com/office/officeart/2008/layout/LinedList"/>
    <dgm:cxn modelId="{08CCC1DF-D4DA-4BB6-AEE6-519B45B22FC6}" srcId="{3260CFCC-52D3-4C40-9BF6-0DC484EB60ED}" destId="{FFA4B08F-9C50-4DDC-B16D-B91BB825D279}" srcOrd="3" destOrd="0" parTransId="{26C77501-6300-4894-9C1A-0DC04D0DAD97}" sibTransId="{E4A040A4-C999-4CDB-874F-7C07C1893873}"/>
    <dgm:cxn modelId="{15C67E0C-BB7C-423B-97E9-DC90514E0286}" srcId="{EDB498BB-D6B2-4975-AD2F-EC66A0E536E9}" destId="{30DDA641-7F9E-4D7B-9E26-47F3DAF981B0}" srcOrd="1" destOrd="0" parTransId="{3A345455-CCBF-4AD0-8E79-8062D2573883}" sibTransId="{09AFB4CE-E7E6-4C84-BF27-1DCA1D81CAB0}"/>
    <dgm:cxn modelId="{D748A4E7-E067-4392-996B-EFBFBC7EAAD1}" srcId="{F7AED2EB-A19A-4B39-AB2A-2FB0C3104BE3}" destId="{EDB498BB-D6B2-4975-AD2F-EC66A0E536E9}" srcOrd="0" destOrd="0" parTransId="{16D032A7-B6D5-42BC-83E3-6CC168472ADE}" sibTransId="{26555985-315C-4DF2-868A-BF8BCDE335F7}"/>
    <dgm:cxn modelId="{C420C849-877B-4859-AD55-39F9C105B29E}" type="presOf" srcId="{FFA4B08F-9C50-4DDC-B16D-B91BB825D279}" destId="{A90C0A3E-794D-4F6D-966D-55ADCC87E7DE}" srcOrd="0" destOrd="0" presId="urn:microsoft.com/office/officeart/2008/layout/LinedList"/>
    <dgm:cxn modelId="{A849896C-E3ED-4F45-AE5E-045B7B8FA4E2}" srcId="{3260CFCC-52D3-4C40-9BF6-0DC484EB60ED}" destId="{56703482-0139-49CB-A75A-44C99919B1DD}" srcOrd="2" destOrd="0" parTransId="{11058E05-52F2-4F4A-8C02-4770DF3FC8FB}" sibTransId="{A193369E-14FD-46A1-8DE0-BAB33D9E8EB8}"/>
    <dgm:cxn modelId="{480FCE9B-20AB-44F4-A7FB-36EA517ED152}" type="presOf" srcId="{5B4D1DFB-2F33-4F5F-B690-B7C43FBD250F}" destId="{83609152-C379-401E-86E1-933FA297E849}" srcOrd="0" destOrd="0" presId="urn:microsoft.com/office/officeart/2008/layout/LinedList"/>
    <dgm:cxn modelId="{91CF93A5-5D2F-4378-BD9A-BC9DF610B914}" srcId="{3260CFCC-52D3-4C40-9BF6-0DC484EB60ED}" destId="{2BD0C868-CE72-48D6-99D2-3EA9028F3782}" srcOrd="0" destOrd="0" parTransId="{2CDB1829-64EF-47D0-A3A9-84679C9C9AFE}" sibTransId="{8B35C4AE-B65A-4483-9E5F-4F2609A77E96}"/>
    <dgm:cxn modelId="{F5B1653F-80B1-49A8-B4E4-D58ED3A89C71}" type="presOf" srcId="{8CFAAF2A-5FCA-4B4F-ABB2-106A9FF95DCE}" destId="{E5482513-96CF-4CEF-8FA0-2C860F1B9A0C}" srcOrd="0" destOrd="0" presId="urn:microsoft.com/office/officeart/2008/layout/LinedList"/>
    <dgm:cxn modelId="{3E71D7F2-20C2-47FE-B44B-082B4163802E}" type="presOf" srcId="{43ADEEC7-C0A9-4D5F-A519-5D3650584276}" destId="{46476A97-D086-4134-849A-847C213224C3}" srcOrd="0" destOrd="0" presId="urn:microsoft.com/office/officeart/2008/layout/LinedList"/>
    <dgm:cxn modelId="{C47CE797-116B-47C3-89FB-1B674D1F5296}" srcId="{77D977F6-76ED-4E78-A497-90285AF09DF2}" destId="{8CFAAF2A-5FCA-4B4F-ABB2-106A9FF95DCE}" srcOrd="0" destOrd="0" parTransId="{DC739973-E9B9-4A90-8B7B-9648F2D03B2E}" sibTransId="{1F66A963-838D-4565-B90C-A24390877AE2}"/>
    <dgm:cxn modelId="{2BEA6027-3C99-45F8-AD66-43460A4582BC}" type="presOf" srcId="{3260CFCC-52D3-4C40-9BF6-0DC484EB60ED}" destId="{A4D76E03-0E5E-4F27-BF77-EC7AE8F863C3}" srcOrd="0" destOrd="0" presId="urn:microsoft.com/office/officeart/2008/layout/LinedList"/>
    <dgm:cxn modelId="{5BA550ED-1BCD-4E2D-AA00-D369FBB9C6D8}" type="presOf" srcId="{F7AED2EB-A19A-4B39-AB2A-2FB0C3104BE3}" destId="{9ABB7C22-1AB0-4201-BFF5-BBA0AAF8E72A}" srcOrd="0" destOrd="0" presId="urn:microsoft.com/office/officeart/2008/layout/LinedList"/>
    <dgm:cxn modelId="{9310E217-2C62-4730-A0DE-FA3F048FEA88}" type="presOf" srcId="{30DDA641-7F9E-4D7B-9E26-47F3DAF981B0}" destId="{3C0E3BC1-9221-4361-A327-FF1DE5A142F7}" srcOrd="0" destOrd="0" presId="urn:microsoft.com/office/officeart/2008/layout/LinedList"/>
    <dgm:cxn modelId="{0549EBDF-2DE1-4093-A8B0-564E0EFCBCBC}" type="presParOf" srcId="{9ABB7C22-1AB0-4201-BFF5-BBA0AAF8E72A}" destId="{5D922C45-44F0-4EA5-B1FA-A14FE0CD42C5}" srcOrd="0" destOrd="0" presId="urn:microsoft.com/office/officeart/2008/layout/LinedList"/>
    <dgm:cxn modelId="{DA796E92-F631-40FD-80EA-98A551A05442}" type="presParOf" srcId="{9ABB7C22-1AB0-4201-BFF5-BBA0AAF8E72A}" destId="{599B6EFA-441D-415B-B4ED-FEA63B1D131E}" srcOrd="1" destOrd="0" presId="urn:microsoft.com/office/officeart/2008/layout/LinedList"/>
    <dgm:cxn modelId="{848E94C6-CD95-4C71-B716-A2CB49F4A466}" type="presParOf" srcId="{599B6EFA-441D-415B-B4ED-FEA63B1D131E}" destId="{AEF8ED97-F3FE-4ED2-8312-BFF26AB9211A}" srcOrd="0" destOrd="0" presId="urn:microsoft.com/office/officeart/2008/layout/LinedList"/>
    <dgm:cxn modelId="{4552147F-2637-4415-B32D-3776C495E97A}" type="presParOf" srcId="{599B6EFA-441D-415B-B4ED-FEA63B1D131E}" destId="{E391959F-7643-4859-BF1F-806C82A8B97F}" srcOrd="1" destOrd="0" presId="urn:microsoft.com/office/officeart/2008/layout/LinedList"/>
    <dgm:cxn modelId="{76AB4F03-80A2-42A4-A8FC-E42D6EC48C86}" type="presParOf" srcId="{E391959F-7643-4859-BF1F-806C82A8B97F}" destId="{45C0B414-ACA3-412F-8A33-9163946218C4}" srcOrd="0" destOrd="0" presId="urn:microsoft.com/office/officeart/2008/layout/LinedList"/>
    <dgm:cxn modelId="{2C2A7F27-0E5F-4F8E-BB16-B8F15E7724C8}" type="presParOf" srcId="{E391959F-7643-4859-BF1F-806C82A8B97F}" destId="{1D40E09E-AD3D-4890-ADDD-313F286E490F}" srcOrd="1" destOrd="0" presId="urn:microsoft.com/office/officeart/2008/layout/LinedList"/>
    <dgm:cxn modelId="{55445441-991D-47F4-97CF-EE6A6FDF6259}" type="presParOf" srcId="{1D40E09E-AD3D-4890-ADDD-313F286E490F}" destId="{2DFF62A8-313C-45A1-825E-16035CA55835}" srcOrd="0" destOrd="0" presId="urn:microsoft.com/office/officeart/2008/layout/LinedList"/>
    <dgm:cxn modelId="{1EC24B9B-C398-49DD-8A51-87A9E2F54AB7}" type="presParOf" srcId="{1D40E09E-AD3D-4890-ADDD-313F286E490F}" destId="{6876320E-15A9-4FC3-A94F-A7FB27432B8D}" srcOrd="1" destOrd="0" presId="urn:microsoft.com/office/officeart/2008/layout/LinedList"/>
    <dgm:cxn modelId="{2196E0F6-111C-4DA9-93A1-EF675315292D}" type="presParOf" srcId="{1D40E09E-AD3D-4890-ADDD-313F286E490F}" destId="{6A03B9E6-A67F-4262-B01C-6207BE7C8897}" srcOrd="2" destOrd="0" presId="urn:microsoft.com/office/officeart/2008/layout/LinedList"/>
    <dgm:cxn modelId="{74D8617D-51EA-4A1B-8576-005FFCC5D5F2}" type="presParOf" srcId="{E391959F-7643-4859-BF1F-806C82A8B97F}" destId="{2945CAE0-6212-4BBF-9234-6D96C2E87D91}" srcOrd="2" destOrd="0" presId="urn:microsoft.com/office/officeart/2008/layout/LinedList"/>
    <dgm:cxn modelId="{08F7B4A7-F9B5-4B81-9BA9-A06C28746585}" type="presParOf" srcId="{E391959F-7643-4859-BF1F-806C82A8B97F}" destId="{BCEFF38E-5188-4076-8E24-5A41C4E81CE6}" srcOrd="3" destOrd="0" presId="urn:microsoft.com/office/officeart/2008/layout/LinedList"/>
    <dgm:cxn modelId="{1B1E5DC0-8AA6-426C-8A22-039FDDDB33DF}" type="presParOf" srcId="{E391959F-7643-4859-BF1F-806C82A8B97F}" destId="{834EA5FB-79F4-4B8C-B844-32EF501BA4CC}" srcOrd="4" destOrd="0" presId="urn:microsoft.com/office/officeart/2008/layout/LinedList"/>
    <dgm:cxn modelId="{AA3BAE25-0FEA-46D8-B2E9-0FB68BEAB2D5}" type="presParOf" srcId="{834EA5FB-79F4-4B8C-B844-32EF501BA4CC}" destId="{B0BF3F1F-C421-465C-951F-23098109F74B}" srcOrd="0" destOrd="0" presId="urn:microsoft.com/office/officeart/2008/layout/LinedList"/>
    <dgm:cxn modelId="{111A3F8D-E2E6-4E74-9D5E-502475500913}" type="presParOf" srcId="{834EA5FB-79F4-4B8C-B844-32EF501BA4CC}" destId="{3C0E3BC1-9221-4361-A327-FF1DE5A142F7}" srcOrd="1" destOrd="0" presId="urn:microsoft.com/office/officeart/2008/layout/LinedList"/>
    <dgm:cxn modelId="{E48DE5E6-F001-40E9-AD06-EA5EF7868812}" type="presParOf" srcId="{834EA5FB-79F4-4B8C-B844-32EF501BA4CC}" destId="{9F14559F-9512-485C-A4BD-8ADB4466BA88}" srcOrd="2" destOrd="0" presId="urn:microsoft.com/office/officeart/2008/layout/LinedList"/>
    <dgm:cxn modelId="{FD83B535-9729-4A6D-A355-533243FC5A17}" type="presParOf" srcId="{E391959F-7643-4859-BF1F-806C82A8B97F}" destId="{A825DFBF-52E4-4644-9D22-FDCE83349133}" srcOrd="5" destOrd="0" presId="urn:microsoft.com/office/officeart/2008/layout/LinedList"/>
    <dgm:cxn modelId="{ADFE6913-49C9-432A-9B08-617DE254CD95}" type="presParOf" srcId="{E391959F-7643-4859-BF1F-806C82A8B97F}" destId="{113260FC-CC04-4BB4-BA53-338CA162184A}" srcOrd="6" destOrd="0" presId="urn:microsoft.com/office/officeart/2008/layout/LinedList"/>
    <dgm:cxn modelId="{6DD7E060-00AE-45AA-8BD7-DD1C47056589}" type="presParOf" srcId="{E391959F-7643-4859-BF1F-806C82A8B97F}" destId="{7E545F50-26C0-4FEB-899D-FFEE58B3645E}" srcOrd="7" destOrd="0" presId="urn:microsoft.com/office/officeart/2008/layout/LinedList"/>
    <dgm:cxn modelId="{E4AB4E6F-F0BD-43EF-9DEA-EEA853621632}" type="presParOf" srcId="{7E545F50-26C0-4FEB-899D-FFEE58B3645E}" destId="{BD880069-F74F-4CB3-8977-B835D6CEAED2}" srcOrd="0" destOrd="0" presId="urn:microsoft.com/office/officeart/2008/layout/LinedList"/>
    <dgm:cxn modelId="{2BAA56EB-0CC5-492B-A4C7-E9FB710CE9C9}" type="presParOf" srcId="{7E545F50-26C0-4FEB-899D-FFEE58B3645E}" destId="{83609152-C379-401E-86E1-933FA297E849}" srcOrd="1" destOrd="0" presId="urn:microsoft.com/office/officeart/2008/layout/LinedList"/>
    <dgm:cxn modelId="{ADF51275-B419-4E83-898A-803D3C418DFA}" type="presParOf" srcId="{7E545F50-26C0-4FEB-899D-FFEE58B3645E}" destId="{40FF0AAB-A92D-45BF-9ABC-F973FD90756C}" srcOrd="2" destOrd="0" presId="urn:microsoft.com/office/officeart/2008/layout/LinedList"/>
    <dgm:cxn modelId="{33E3D142-382F-4093-83EF-EF4D553FA47F}" type="presParOf" srcId="{E391959F-7643-4859-BF1F-806C82A8B97F}" destId="{039303A6-0907-4D76-AB03-39DA8EF7B813}" srcOrd="8" destOrd="0" presId="urn:microsoft.com/office/officeart/2008/layout/LinedList"/>
    <dgm:cxn modelId="{4EE9E20E-F1FD-4E9F-BA68-7A41F9F74146}" type="presParOf" srcId="{E391959F-7643-4859-BF1F-806C82A8B97F}" destId="{4CC8490E-A4F9-4633-A6FE-659B0723D2EF}" srcOrd="9" destOrd="0" presId="urn:microsoft.com/office/officeart/2008/layout/LinedList"/>
    <dgm:cxn modelId="{0F355E5F-CE18-4F34-AB5B-5C98D9850688}" type="presParOf" srcId="{E391959F-7643-4859-BF1F-806C82A8B97F}" destId="{E96930FE-7E61-44AC-A0BC-8273D5E5FC58}" srcOrd="10" destOrd="0" presId="urn:microsoft.com/office/officeart/2008/layout/LinedList"/>
    <dgm:cxn modelId="{7135A9E5-8694-4ECF-BF52-BB77C7C6C1B0}" type="presParOf" srcId="{E96930FE-7E61-44AC-A0BC-8273D5E5FC58}" destId="{06ED43B6-7E67-4395-B2DD-2C7F5C484D07}" srcOrd="0" destOrd="0" presId="urn:microsoft.com/office/officeart/2008/layout/LinedList"/>
    <dgm:cxn modelId="{A801145A-FD4A-4B74-9002-B17E4256BD53}" type="presParOf" srcId="{E96930FE-7E61-44AC-A0BC-8273D5E5FC58}" destId="{A6741440-7CD6-4372-9087-2083CE09099D}" srcOrd="1" destOrd="0" presId="urn:microsoft.com/office/officeart/2008/layout/LinedList"/>
    <dgm:cxn modelId="{756CCD4D-A734-488C-88C1-9DCD4584A969}" type="presParOf" srcId="{E96930FE-7E61-44AC-A0BC-8273D5E5FC58}" destId="{BF6E9A5B-862A-4D96-9262-384E2F757C57}" srcOrd="2" destOrd="0" presId="urn:microsoft.com/office/officeart/2008/layout/LinedList"/>
    <dgm:cxn modelId="{15B1102E-8480-473F-9124-0962F2698278}" type="presParOf" srcId="{E391959F-7643-4859-BF1F-806C82A8B97F}" destId="{9C6DBE36-3AE2-46AA-8C43-2F9100AC838D}" srcOrd="11" destOrd="0" presId="urn:microsoft.com/office/officeart/2008/layout/LinedList"/>
    <dgm:cxn modelId="{8E1DFECB-9F32-4FBC-B6CF-A175C78EE4FE}" type="presParOf" srcId="{E391959F-7643-4859-BF1F-806C82A8B97F}" destId="{392055BF-493B-4DA5-AC29-0F81C400E508}" srcOrd="12" destOrd="0" presId="urn:microsoft.com/office/officeart/2008/layout/LinedList"/>
    <dgm:cxn modelId="{8BCA3768-ABAF-401A-9622-26B0A7901BD6}" type="presParOf" srcId="{9ABB7C22-1AB0-4201-BFF5-BBA0AAF8E72A}" destId="{4044C138-2E52-447D-9088-E97EBD824FDA}" srcOrd="2" destOrd="0" presId="urn:microsoft.com/office/officeart/2008/layout/LinedList"/>
    <dgm:cxn modelId="{6D8D9DA5-1E73-4767-8F13-C0E2BF437897}" type="presParOf" srcId="{9ABB7C22-1AB0-4201-BFF5-BBA0AAF8E72A}" destId="{1FFDEDC7-0B3E-4362-B7D9-79CA50AD34C4}" srcOrd="3" destOrd="0" presId="urn:microsoft.com/office/officeart/2008/layout/LinedList"/>
    <dgm:cxn modelId="{872A71E4-BC8F-4FA3-978C-CC79191D769B}" type="presParOf" srcId="{1FFDEDC7-0B3E-4362-B7D9-79CA50AD34C4}" destId="{DAFB0BC0-1F5B-4F86-B877-EA9724753287}" srcOrd="0" destOrd="0" presId="urn:microsoft.com/office/officeart/2008/layout/LinedList"/>
    <dgm:cxn modelId="{81977A2D-3D39-4BF3-8667-4D2D54DAFB1B}" type="presParOf" srcId="{1FFDEDC7-0B3E-4362-B7D9-79CA50AD34C4}" destId="{7D8A0761-F580-42CC-A66B-0BEF4B7D0151}" srcOrd="1" destOrd="0" presId="urn:microsoft.com/office/officeart/2008/layout/LinedList"/>
    <dgm:cxn modelId="{EB7E494B-810E-441E-B8FB-C03539EA20F8}" type="presParOf" srcId="{7D8A0761-F580-42CC-A66B-0BEF4B7D0151}" destId="{DB5DD051-8AE1-4CDD-9F2B-370F1940D471}" srcOrd="0" destOrd="0" presId="urn:microsoft.com/office/officeart/2008/layout/LinedList"/>
    <dgm:cxn modelId="{83D6489E-40A9-4481-84FB-E5CC29F9A2F9}" type="presParOf" srcId="{7D8A0761-F580-42CC-A66B-0BEF4B7D0151}" destId="{B44AB54D-C19B-4A6B-8511-EB19D2CB9795}" srcOrd="1" destOrd="0" presId="urn:microsoft.com/office/officeart/2008/layout/LinedList"/>
    <dgm:cxn modelId="{400C53F7-6684-4850-9935-C0F37715FD26}" type="presParOf" srcId="{B44AB54D-C19B-4A6B-8511-EB19D2CB9795}" destId="{3E49EFB9-3AEF-4CC7-BF77-A1F9D2F73A5A}" srcOrd="0" destOrd="0" presId="urn:microsoft.com/office/officeart/2008/layout/LinedList"/>
    <dgm:cxn modelId="{19CD1B73-7AD2-47FE-9264-3B32B29109C2}" type="presParOf" srcId="{B44AB54D-C19B-4A6B-8511-EB19D2CB9795}" destId="{A9386FF6-6EA2-4668-AAFC-7EC381459E21}" srcOrd="1" destOrd="0" presId="urn:microsoft.com/office/officeart/2008/layout/LinedList"/>
    <dgm:cxn modelId="{3C710181-9084-4451-990A-39B4E082B290}" type="presParOf" srcId="{B44AB54D-C19B-4A6B-8511-EB19D2CB9795}" destId="{0C78404C-BCFA-44BA-83B0-E5CF3578CD2B}" srcOrd="2" destOrd="0" presId="urn:microsoft.com/office/officeart/2008/layout/LinedList"/>
    <dgm:cxn modelId="{75621B61-01AB-40FF-BE8E-BA09E91F5847}" type="presParOf" srcId="{7D8A0761-F580-42CC-A66B-0BEF4B7D0151}" destId="{C33937FD-5CC5-4BEF-8007-00EAB2D29A95}" srcOrd="2" destOrd="0" presId="urn:microsoft.com/office/officeart/2008/layout/LinedList"/>
    <dgm:cxn modelId="{734DCA3A-F54D-44F4-98EF-AF06424D6D9D}" type="presParOf" srcId="{7D8A0761-F580-42CC-A66B-0BEF4B7D0151}" destId="{172B1D3A-CF65-4389-96BF-DEA3DA3066FB}" srcOrd="3" destOrd="0" presId="urn:microsoft.com/office/officeart/2008/layout/LinedList"/>
    <dgm:cxn modelId="{419D4786-A0CD-4F07-B1F9-ED56C082B899}" type="presParOf" srcId="{7D8A0761-F580-42CC-A66B-0BEF4B7D0151}" destId="{8DEE85B4-E307-4A10-9436-5A169DF42BD5}" srcOrd="4" destOrd="0" presId="urn:microsoft.com/office/officeart/2008/layout/LinedList"/>
    <dgm:cxn modelId="{AB0DCC63-8A4A-4D35-BBF6-3528B2E330C1}" type="presParOf" srcId="{8DEE85B4-E307-4A10-9436-5A169DF42BD5}" destId="{9798AB63-F962-4CED-A30E-E13B7DBF6BEA}" srcOrd="0" destOrd="0" presId="urn:microsoft.com/office/officeart/2008/layout/LinedList"/>
    <dgm:cxn modelId="{F3E7C316-7D4B-46E1-9182-0752DDC221C8}" type="presParOf" srcId="{8DEE85B4-E307-4A10-9436-5A169DF42BD5}" destId="{F08AC849-8AEA-4CB0-9ADC-D46F1499ED8A}" srcOrd="1" destOrd="0" presId="urn:microsoft.com/office/officeart/2008/layout/LinedList"/>
    <dgm:cxn modelId="{302C0F30-7AA7-42EF-816B-A6270B5D4CB4}" type="presParOf" srcId="{8DEE85B4-E307-4A10-9436-5A169DF42BD5}" destId="{01BFE6A5-1AD7-4870-952C-05BCA7AE9761}" srcOrd="2" destOrd="0" presId="urn:microsoft.com/office/officeart/2008/layout/LinedList"/>
    <dgm:cxn modelId="{A81D4BA0-D76F-4436-AEDE-DAD47D17DE8C}" type="presParOf" srcId="{7D8A0761-F580-42CC-A66B-0BEF4B7D0151}" destId="{D1C44120-BB32-4247-9E2E-254070317D7B}" srcOrd="5" destOrd="0" presId="urn:microsoft.com/office/officeart/2008/layout/LinedList"/>
    <dgm:cxn modelId="{C757BE31-E447-4D29-B491-96D29AB8CD34}" type="presParOf" srcId="{7D8A0761-F580-42CC-A66B-0BEF4B7D0151}" destId="{BAC7A52A-118A-4F00-90F3-33ADF0BC3CD1}" srcOrd="6" destOrd="0" presId="urn:microsoft.com/office/officeart/2008/layout/LinedList"/>
    <dgm:cxn modelId="{5A352866-A515-4419-85F8-3B273E3EA8B4}" type="presParOf" srcId="{9ABB7C22-1AB0-4201-BFF5-BBA0AAF8E72A}" destId="{7BFD8DE7-8A06-494B-8E03-B34FE46E6511}" srcOrd="4" destOrd="0" presId="urn:microsoft.com/office/officeart/2008/layout/LinedList"/>
    <dgm:cxn modelId="{793E6F8B-5DAA-4D8A-8934-00AD4FBBE4E1}" type="presParOf" srcId="{9ABB7C22-1AB0-4201-BFF5-BBA0AAF8E72A}" destId="{4FDB498F-BEFD-49A8-9F18-1CCE67B6E9FE}" srcOrd="5" destOrd="0" presId="urn:microsoft.com/office/officeart/2008/layout/LinedList"/>
    <dgm:cxn modelId="{57522C00-BB34-4F30-9925-909337D88E9F}" type="presParOf" srcId="{4FDB498F-BEFD-49A8-9F18-1CCE67B6E9FE}" destId="{CFFE9BA9-E217-41FC-BAD4-1C989ABC8BC9}" srcOrd="0" destOrd="0" presId="urn:microsoft.com/office/officeart/2008/layout/LinedList"/>
    <dgm:cxn modelId="{7BC17637-D5F5-4F64-99B4-82DD18F3502D}" type="presParOf" srcId="{4FDB498F-BEFD-49A8-9F18-1CCE67B6E9FE}" destId="{E9E5BB3D-5C82-4E8F-B238-8B9342A2FF56}" srcOrd="1" destOrd="0" presId="urn:microsoft.com/office/officeart/2008/layout/LinedList"/>
    <dgm:cxn modelId="{B82ACA38-9FF2-4DE8-98B4-066C83DD3F9D}" type="presParOf" srcId="{E9E5BB3D-5C82-4E8F-B238-8B9342A2FF56}" destId="{75FD19C8-5D93-4E72-AC7B-6013CDCCAB74}" srcOrd="0" destOrd="0" presId="urn:microsoft.com/office/officeart/2008/layout/LinedList"/>
    <dgm:cxn modelId="{D9287F61-9A81-4ECF-8B54-F3FE63FBAA9E}" type="presParOf" srcId="{E9E5BB3D-5C82-4E8F-B238-8B9342A2FF56}" destId="{8FFB821B-CCE3-4348-B0CB-99131898ECF5}" srcOrd="1" destOrd="0" presId="urn:microsoft.com/office/officeart/2008/layout/LinedList"/>
    <dgm:cxn modelId="{1043EAFF-0EF7-4D3D-AD36-667A0EAB6FCD}" type="presParOf" srcId="{8FFB821B-CCE3-4348-B0CB-99131898ECF5}" destId="{145D0C6B-FED1-4357-B0A8-A8DFD345A9E8}" srcOrd="0" destOrd="0" presId="urn:microsoft.com/office/officeart/2008/layout/LinedList"/>
    <dgm:cxn modelId="{9B5A7530-6F46-45EE-BBDA-6503725F5270}" type="presParOf" srcId="{8FFB821B-CCE3-4348-B0CB-99131898ECF5}" destId="{E5482513-96CF-4CEF-8FA0-2C860F1B9A0C}" srcOrd="1" destOrd="0" presId="urn:microsoft.com/office/officeart/2008/layout/LinedList"/>
    <dgm:cxn modelId="{5B317D33-BDC7-45C4-86E6-8FBBF7F0014F}" type="presParOf" srcId="{8FFB821B-CCE3-4348-B0CB-99131898ECF5}" destId="{8B89DBEF-5779-4CAB-8BF4-1B172011F29E}" srcOrd="2" destOrd="0" presId="urn:microsoft.com/office/officeart/2008/layout/LinedList"/>
    <dgm:cxn modelId="{758CA1E1-938C-402A-9283-3BED66160379}" type="presParOf" srcId="{E9E5BB3D-5C82-4E8F-B238-8B9342A2FF56}" destId="{8DF3FD54-3968-45BB-A90B-8A1F674EEF77}" srcOrd="2" destOrd="0" presId="urn:microsoft.com/office/officeart/2008/layout/LinedList"/>
    <dgm:cxn modelId="{97181D8C-3E83-4DD0-A2DF-A28E737C1F49}" type="presParOf" srcId="{E9E5BB3D-5C82-4E8F-B238-8B9342A2FF56}" destId="{4FC443AC-A420-4E52-A137-C85F3EFEB3F1}" srcOrd="3" destOrd="0" presId="urn:microsoft.com/office/officeart/2008/layout/LinedList"/>
    <dgm:cxn modelId="{73CDEDE8-93D0-4EC6-AC37-685727757F18}" type="presParOf" srcId="{9ABB7C22-1AB0-4201-BFF5-BBA0AAF8E72A}" destId="{ED7319A4-57F9-4D33-A9A1-F8C92CE68593}" srcOrd="6" destOrd="0" presId="urn:microsoft.com/office/officeart/2008/layout/LinedList"/>
    <dgm:cxn modelId="{E3243A46-C790-43DD-AD3C-0B5B7E716F2E}" type="presParOf" srcId="{9ABB7C22-1AB0-4201-BFF5-BBA0AAF8E72A}" destId="{BBDA5B8B-D1C2-4D29-A1EB-BA529EC7F8A8}" srcOrd="7" destOrd="0" presId="urn:microsoft.com/office/officeart/2008/layout/LinedList"/>
    <dgm:cxn modelId="{B621EF4C-2179-4774-A0FD-AA0BA9EFF669}" type="presParOf" srcId="{BBDA5B8B-D1C2-4D29-A1EB-BA529EC7F8A8}" destId="{A4D76E03-0E5E-4F27-BF77-EC7AE8F863C3}" srcOrd="0" destOrd="0" presId="urn:microsoft.com/office/officeart/2008/layout/LinedList"/>
    <dgm:cxn modelId="{7DE9A434-4989-40A7-BDEB-074A216654D3}" type="presParOf" srcId="{BBDA5B8B-D1C2-4D29-A1EB-BA529EC7F8A8}" destId="{06FB3DF5-F9DA-4E9B-994E-87D57B9BBCE9}" srcOrd="1" destOrd="0" presId="urn:microsoft.com/office/officeart/2008/layout/LinedList"/>
    <dgm:cxn modelId="{34F6108F-F0D4-433D-8F02-EC852EBADCC2}" type="presParOf" srcId="{06FB3DF5-F9DA-4E9B-994E-87D57B9BBCE9}" destId="{A8948825-821B-48AE-8CA4-F70506C7D476}" srcOrd="0" destOrd="0" presId="urn:microsoft.com/office/officeart/2008/layout/LinedList"/>
    <dgm:cxn modelId="{A320A6C7-7CF9-4F6A-8DC9-BB02481475C1}" type="presParOf" srcId="{06FB3DF5-F9DA-4E9B-994E-87D57B9BBCE9}" destId="{1CBE7A2C-3EBE-4847-86E9-07809E2A6E94}" srcOrd="1" destOrd="0" presId="urn:microsoft.com/office/officeart/2008/layout/LinedList"/>
    <dgm:cxn modelId="{6DD41C1F-E932-4C0C-AB3C-F399BD00F24C}" type="presParOf" srcId="{1CBE7A2C-3EBE-4847-86E9-07809E2A6E94}" destId="{DBF5CFD6-1CBA-42C5-8684-9FE9C4E11DF1}" srcOrd="0" destOrd="0" presId="urn:microsoft.com/office/officeart/2008/layout/LinedList"/>
    <dgm:cxn modelId="{9F76FF80-6DA9-4F75-8E85-ADBD0829B0DF}" type="presParOf" srcId="{1CBE7A2C-3EBE-4847-86E9-07809E2A6E94}" destId="{561838E0-C606-42B7-B070-0D11163D225C}" srcOrd="1" destOrd="0" presId="urn:microsoft.com/office/officeart/2008/layout/LinedList"/>
    <dgm:cxn modelId="{14BD991B-1CCB-4816-BC67-74579A06586F}" type="presParOf" srcId="{1CBE7A2C-3EBE-4847-86E9-07809E2A6E94}" destId="{475D6A62-76C3-4860-860C-51256FA1B498}" srcOrd="2" destOrd="0" presId="urn:microsoft.com/office/officeart/2008/layout/LinedList"/>
    <dgm:cxn modelId="{BE7021B3-356B-4FB5-8EDC-71CFFAFD3A92}" type="presParOf" srcId="{06FB3DF5-F9DA-4E9B-994E-87D57B9BBCE9}" destId="{1C34266D-C7FD-4077-B658-4776DCE865DF}" srcOrd="2" destOrd="0" presId="urn:microsoft.com/office/officeart/2008/layout/LinedList"/>
    <dgm:cxn modelId="{7E099055-DC4C-4CF0-AD19-3ECAE03460EF}" type="presParOf" srcId="{06FB3DF5-F9DA-4E9B-994E-87D57B9BBCE9}" destId="{51F4C356-4D9D-4FF6-8D19-AFEF36C7B90D}" srcOrd="3" destOrd="0" presId="urn:microsoft.com/office/officeart/2008/layout/LinedList"/>
    <dgm:cxn modelId="{31E5BEE6-F80F-4002-8991-38F04AC8A44E}" type="presParOf" srcId="{06FB3DF5-F9DA-4E9B-994E-87D57B9BBCE9}" destId="{356D91CB-E04F-49CD-89C0-DDB40CE34C0C}" srcOrd="4" destOrd="0" presId="urn:microsoft.com/office/officeart/2008/layout/LinedList"/>
    <dgm:cxn modelId="{8AA9EDE2-71A6-46D3-9F9B-B5DBA6E22984}" type="presParOf" srcId="{356D91CB-E04F-49CD-89C0-DDB40CE34C0C}" destId="{0D560131-1868-4EAE-8EF0-4FF4134059E8}" srcOrd="0" destOrd="0" presId="urn:microsoft.com/office/officeart/2008/layout/LinedList"/>
    <dgm:cxn modelId="{6B4F23D9-AFE4-428B-8CF9-8C8F7F1A4218}" type="presParOf" srcId="{356D91CB-E04F-49CD-89C0-DDB40CE34C0C}" destId="{46476A97-D086-4134-849A-847C213224C3}" srcOrd="1" destOrd="0" presId="urn:microsoft.com/office/officeart/2008/layout/LinedList"/>
    <dgm:cxn modelId="{1AC5A4D3-23A4-43F4-BBC9-419F40032818}" type="presParOf" srcId="{356D91CB-E04F-49CD-89C0-DDB40CE34C0C}" destId="{6D5A4A62-28A1-4D83-A316-C8AD3475A370}" srcOrd="2" destOrd="0" presId="urn:microsoft.com/office/officeart/2008/layout/LinedList"/>
    <dgm:cxn modelId="{7291594A-4471-4635-8ADB-E096E1F90B47}" type="presParOf" srcId="{06FB3DF5-F9DA-4E9B-994E-87D57B9BBCE9}" destId="{777AF876-2C88-431C-A765-A0DEE0FDD3F3}" srcOrd="5" destOrd="0" presId="urn:microsoft.com/office/officeart/2008/layout/LinedList"/>
    <dgm:cxn modelId="{874A2833-FBA8-47F8-8652-0545A3F5B27D}" type="presParOf" srcId="{06FB3DF5-F9DA-4E9B-994E-87D57B9BBCE9}" destId="{F1946E6E-E1F2-429B-AEB7-C972E5648476}" srcOrd="6" destOrd="0" presId="urn:microsoft.com/office/officeart/2008/layout/LinedList"/>
    <dgm:cxn modelId="{2503B9EF-2555-4553-AF72-9D645E3B124F}" type="presParOf" srcId="{06FB3DF5-F9DA-4E9B-994E-87D57B9BBCE9}" destId="{5C176146-D1E6-476E-BC7F-D22BD92227B4}" srcOrd="7" destOrd="0" presId="urn:microsoft.com/office/officeart/2008/layout/LinedList"/>
    <dgm:cxn modelId="{6840077B-1218-4A5F-A58E-DCD6F87EC76A}" type="presParOf" srcId="{5C176146-D1E6-476E-BC7F-D22BD92227B4}" destId="{416EF142-45B0-46B3-BD5E-C76B6ACBEBEF}" srcOrd="0" destOrd="0" presId="urn:microsoft.com/office/officeart/2008/layout/LinedList"/>
    <dgm:cxn modelId="{9EB0BBF1-27E0-411B-ACAE-DB384DB7CD96}" type="presParOf" srcId="{5C176146-D1E6-476E-BC7F-D22BD92227B4}" destId="{A0F33F6F-048A-42A1-ABD9-E200A33DC252}" srcOrd="1" destOrd="0" presId="urn:microsoft.com/office/officeart/2008/layout/LinedList"/>
    <dgm:cxn modelId="{9D7DA384-8232-446D-854A-2A2DC88429CE}" type="presParOf" srcId="{5C176146-D1E6-476E-BC7F-D22BD92227B4}" destId="{E8B8FA32-4CC6-486E-806C-E1DABE9FC43C}" srcOrd="2" destOrd="0" presId="urn:microsoft.com/office/officeart/2008/layout/LinedList"/>
    <dgm:cxn modelId="{8DD55987-5632-4808-B00C-907C964CA288}" type="presParOf" srcId="{06FB3DF5-F9DA-4E9B-994E-87D57B9BBCE9}" destId="{5BD1DFBF-BABC-4729-AB77-BECE008EB39B}" srcOrd="8" destOrd="0" presId="urn:microsoft.com/office/officeart/2008/layout/LinedList"/>
    <dgm:cxn modelId="{0DEFA516-2BDE-478A-A27E-090297581312}" type="presParOf" srcId="{06FB3DF5-F9DA-4E9B-994E-87D57B9BBCE9}" destId="{2B6EADC2-A738-416B-8610-40D230F04288}" srcOrd="9" destOrd="0" presId="urn:microsoft.com/office/officeart/2008/layout/LinedList"/>
    <dgm:cxn modelId="{1426D8FD-0D6E-4B2D-B40B-B674D4F30D7C}" type="presParOf" srcId="{06FB3DF5-F9DA-4E9B-994E-87D57B9BBCE9}" destId="{589D60D2-F059-435E-A93E-7C65138AC3A7}" srcOrd="10" destOrd="0" presId="urn:microsoft.com/office/officeart/2008/layout/LinedList"/>
    <dgm:cxn modelId="{94A6ABFC-F686-43D9-88F0-B10B4B282085}" type="presParOf" srcId="{589D60D2-F059-435E-A93E-7C65138AC3A7}" destId="{B89F5F4B-978F-498C-8073-06B9FAB06686}" srcOrd="0" destOrd="0" presId="urn:microsoft.com/office/officeart/2008/layout/LinedList"/>
    <dgm:cxn modelId="{287D3503-D5B7-47BC-9387-C2056FAB1FFB}" type="presParOf" srcId="{589D60D2-F059-435E-A93E-7C65138AC3A7}" destId="{A90C0A3E-794D-4F6D-966D-55ADCC87E7DE}" srcOrd="1" destOrd="0" presId="urn:microsoft.com/office/officeart/2008/layout/LinedList"/>
    <dgm:cxn modelId="{E42BB4D0-3C55-44D7-B0DB-04F2E4F0D90B}" type="presParOf" srcId="{589D60D2-F059-435E-A93E-7C65138AC3A7}" destId="{FA409B2F-A58D-47FC-8706-E7ADE8A6099C}" srcOrd="2" destOrd="0" presId="urn:microsoft.com/office/officeart/2008/layout/LinedList"/>
    <dgm:cxn modelId="{9BE98CE8-FC44-415B-88D2-1F211376B4C7}" type="presParOf" srcId="{06FB3DF5-F9DA-4E9B-994E-87D57B9BBCE9}" destId="{42C0AB8A-4420-491B-BF36-E9F58AE8296A}" srcOrd="11" destOrd="0" presId="urn:microsoft.com/office/officeart/2008/layout/LinedList"/>
    <dgm:cxn modelId="{DD632564-159A-4123-B422-AC59642AA03A}" type="presParOf" srcId="{06FB3DF5-F9DA-4E9B-994E-87D57B9BBCE9}" destId="{045FBD12-46A8-4219-8DEC-20C55D85ABA8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F4463C-7544-4E8C-B6C1-D75B79E00065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63F6558E-894F-42E5-9CB0-860A402B5027}">
      <dgm:prSet custT="1"/>
      <dgm:spPr/>
      <dgm:t>
        <a:bodyPr/>
        <a:lstStyle/>
        <a:p>
          <a:pPr rtl="0"/>
          <a:r>
            <a:rPr lang="en-GB" sz="1400" dirty="0" smtClean="0"/>
            <a:t>Optical disk angular position</a:t>
          </a:r>
          <a:endParaRPr lang="en-GB" sz="1400" dirty="0"/>
        </a:p>
      </dgm:t>
    </dgm:pt>
    <dgm:pt modelId="{5F39B9E5-D610-44F2-AFFE-13AC691B383D}" type="parTrans" cxnId="{13D2C626-100C-455A-BBBB-0E2C0A57B627}">
      <dgm:prSet/>
      <dgm:spPr/>
      <dgm:t>
        <a:bodyPr/>
        <a:lstStyle/>
        <a:p>
          <a:endParaRPr lang="en-GB" sz="1400"/>
        </a:p>
      </dgm:t>
    </dgm:pt>
    <dgm:pt modelId="{13C1E0F9-F4A6-4C99-8154-EB0AE1081219}" type="sibTrans" cxnId="{13D2C626-100C-455A-BBBB-0E2C0A57B627}">
      <dgm:prSet/>
      <dgm:spPr/>
      <dgm:t>
        <a:bodyPr/>
        <a:lstStyle/>
        <a:p>
          <a:endParaRPr lang="en-GB" sz="1400"/>
        </a:p>
      </dgm:t>
    </dgm:pt>
    <dgm:pt modelId="{65ADA620-65F7-46EE-AF30-FB85223065CE}">
      <dgm:prSet custT="1"/>
      <dgm:spPr/>
      <dgm:t>
        <a:bodyPr/>
        <a:lstStyle/>
        <a:p>
          <a:pPr rtl="0"/>
          <a:r>
            <a:rPr lang="en-GB" sz="1400" dirty="0" smtClean="0"/>
            <a:t>Fork angular position</a:t>
          </a:r>
          <a:endParaRPr lang="en-GB" sz="1400" dirty="0"/>
        </a:p>
      </dgm:t>
    </dgm:pt>
    <dgm:pt modelId="{0A7B6503-265E-44D5-A640-CD9206A8B06E}" type="parTrans" cxnId="{4295FFCB-867F-42C2-88A1-2518FAA14B82}">
      <dgm:prSet/>
      <dgm:spPr/>
      <dgm:t>
        <a:bodyPr/>
        <a:lstStyle/>
        <a:p>
          <a:endParaRPr lang="en-GB" sz="1400"/>
        </a:p>
      </dgm:t>
    </dgm:pt>
    <dgm:pt modelId="{63FDD0F1-1E06-4492-88F3-BF944200B4D1}" type="sibTrans" cxnId="{4295FFCB-867F-42C2-88A1-2518FAA14B82}">
      <dgm:prSet/>
      <dgm:spPr/>
      <dgm:t>
        <a:bodyPr/>
        <a:lstStyle/>
        <a:p>
          <a:endParaRPr lang="en-GB" sz="1400"/>
        </a:p>
      </dgm:t>
    </dgm:pt>
    <dgm:pt modelId="{7D2DE9CF-2AA8-4624-A1DA-A6BD628874C1}">
      <dgm:prSet custT="1"/>
      <dgm:spPr/>
      <dgm:t>
        <a:bodyPr/>
        <a:lstStyle/>
        <a:p>
          <a:pPr rtl="0"/>
          <a:r>
            <a:rPr lang="en-GB" sz="1400" dirty="0" smtClean="0"/>
            <a:t>Fork projected position</a:t>
          </a:r>
          <a:endParaRPr lang="en-GB" sz="1400" dirty="0"/>
        </a:p>
      </dgm:t>
    </dgm:pt>
    <dgm:pt modelId="{5FE188B0-9B5D-4E4A-A694-F051094667FC}" type="parTrans" cxnId="{B36E87DE-526B-4B3B-9E38-CB98693CC892}">
      <dgm:prSet/>
      <dgm:spPr/>
      <dgm:t>
        <a:bodyPr/>
        <a:lstStyle/>
        <a:p>
          <a:endParaRPr lang="en-GB" sz="1400"/>
        </a:p>
      </dgm:t>
    </dgm:pt>
    <dgm:pt modelId="{1E5B1BFB-3E5E-4023-B4EF-20B876511969}" type="sibTrans" cxnId="{B36E87DE-526B-4B3B-9E38-CB98693CC892}">
      <dgm:prSet/>
      <dgm:spPr/>
      <dgm:t>
        <a:bodyPr/>
        <a:lstStyle/>
        <a:p>
          <a:endParaRPr lang="en-GB" sz="1400"/>
        </a:p>
      </dgm:t>
    </dgm:pt>
    <dgm:pt modelId="{A0F38506-EA5B-48D6-AA21-DC7434FB854C}">
      <dgm:prSet custT="1"/>
      <dgm:spPr/>
      <dgm:t>
        <a:bodyPr/>
        <a:lstStyle/>
        <a:p>
          <a:pPr rtl="0"/>
          <a:r>
            <a:rPr lang="en-GB" sz="1400" smtClean="0"/>
            <a:t>Wire projected position</a:t>
          </a:r>
          <a:endParaRPr lang="en-GB" sz="1400"/>
        </a:p>
      </dgm:t>
    </dgm:pt>
    <dgm:pt modelId="{79E526A7-7F24-4055-927C-822E184DC65C}" type="parTrans" cxnId="{7D9F344E-A540-4D48-B9AD-A28DA3D1CF4E}">
      <dgm:prSet/>
      <dgm:spPr/>
      <dgm:t>
        <a:bodyPr/>
        <a:lstStyle/>
        <a:p>
          <a:endParaRPr lang="en-GB" sz="1400"/>
        </a:p>
      </dgm:t>
    </dgm:pt>
    <dgm:pt modelId="{D2F567C8-3FF6-43F6-BF29-722077AD4EF6}" type="sibTrans" cxnId="{7D9F344E-A540-4D48-B9AD-A28DA3D1CF4E}">
      <dgm:prSet/>
      <dgm:spPr/>
      <dgm:t>
        <a:bodyPr/>
        <a:lstStyle/>
        <a:p>
          <a:endParaRPr lang="en-GB" sz="1400"/>
        </a:p>
      </dgm:t>
    </dgm:pt>
    <dgm:pt modelId="{A3C1D263-0DC0-4A5A-8A1C-B725A28FFD03}">
      <dgm:prSet custT="1"/>
      <dgm:spPr/>
      <dgm:t>
        <a:bodyPr/>
        <a:lstStyle/>
        <a:p>
          <a:pPr rtl="0"/>
          <a:r>
            <a:rPr lang="en-GB" sz="1400" smtClean="0"/>
            <a:t>Beam size after a full scan</a:t>
          </a:r>
          <a:endParaRPr lang="en-GB" sz="1400"/>
        </a:p>
      </dgm:t>
    </dgm:pt>
    <dgm:pt modelId="{8C34C35E-1B8F-4476-824C-13BA94ED3A07}" type="parTrans" cxnId="{32662E7B-A295-4927-B137-4C93F70BF241}">
      <dgm:prSet/>
      <dgm:spPr/>
      <dgm:t>
        <a:bodyPr/>
        <a:lstStyle/>
        <a:p>
          <a:endParaRPr lang="en-GB" sz="1400"/>
        </a:p>
      </dgm:t>
    </dgm:pt>
    <dgm:pt modelId="{105F1E44-485F-4732-BC05-D5E7A30D2FE1}" type="sibTrans" cxnId="{32662E7B-A295-4927-B137-4C93F70BF241}">
      <dgm:prSet/>
      <dgm:spPr/>
      <dgm:t>
        <a:bodyPr/>
        <a:lstStyle/>
        <a:p>
          <a:endParaRPr lang="en-GB" sz="1400"/>
        </a:p>
      </dgm:t>
    </dgm:pt>
    <dgm:pt modelId="{28C82AA7-4436-445F-AA95-234C52EEFC6D}" type="pres">
      <dgm:prSet presAssocID="{92F4463C-7544-4E8C-B6C1-D75B79E00065}" presName="rootnode" presStyleCnt="0">
        <dgm:presLayoutVars>
          <dgm:chMax/>
          <dgm:chPref/>
          <dgm:dir/>
          <dgm:animLvl val="lvl"/>
        </dgm:presLayoutVars>
      </dgm:prSet>
      <dgm:spPr/>
    </dgm:pt>
    <dgm:pt modelId="{192259AD-31D8-477F-BB34-68140600D785}" type="pres">
      <dgm:prSet presAssocID="{63F6558E-894F-42E5-9CB0-860A402B5027}" presName="composite" presStyleCnt="0"/>
      <dgm:spPr/>
    </dgm:pt>
    <dgm:pt modelId="{C687B9C4-E23E-4DB9-907E-C05CD0F39032}" type="pres">
      <dgm:prSet presAssocID="{63F6558E-894F-42E5-9CB0-860A402B5027}" presName="bentUpArrow1" presStyleLbl="alignImgPlace1" presStyleIdx="0" presStyleCnt="4"/>
      <dgm:spPr/>
    </dgm:pt>
    <dgm:pt modelId="{7009EA9F-1831-414B-B629-93C18D81CC55}" type="pres">
      <dgm:prSet presAssocID="{63F6558E-894F-42E5-9CB0-860A402B5027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D3C608E3-3FB2-4B0B-94FD-84CDEF6A6CC1}" type="pres">
      <dgm:prSet presAssocID="{63F6558E-894F-42E5-9CB0-860A402B5027}" presName="Child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50E15ED9-2472-46A6-9F46-23865E845755}" type="pres">
      <dgm:prSet presAssocID="{13C1E0F9-F4A6-4C99-8154-EB0AE1081219}" presName="sibTrans" presStyleCnt="0"/>
      <dgm:spPr/>
    </dgm:pt>
    <dgm:pt modelId="{6A00AEA1-6D89-447A-BF5A-830342FD1225}" type="pres">
      <dgm:prSet presAssocID="{65ADA620-65F7-46EE-AF30-FB85223065CE}" presName="composite" presStyleCnt="0"/>
      <dgm:spPr/>
    </dgm:pt>
    <dgm:pt modelId="{3E3B6154-47BB-421A-8CE1-85A5E50CC2BE}" type="pres">
      <dgm:prSet presAssocID="{65ADA620-65F7-46EE-AF30-FB85223065CE}" presName="bentUpArrow1" presStyleLbl="alignImgPlace1" presStyleIdx="1" presStyleCnt="4"/>
      <dgm:spPr/>
    </dgm:pt>
    <dgm:pt modelId="{F1E02937-47D1-4C1B-93DF-4813EF241D9E}" type="pres">
      <dgm:prSet presAssocID="{65ADA620-65F7-46EE-AF30-FB85223065CE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</dgm:pt>
    <dgm:pt modelId="{CA27BC13-9161-4395-8CEF-76F37832350B}" type="pres">
      <dgm:prSet presAssocID="{65ADA620-65F7-46EE-AF30-FB85223065CE}" presName="Child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C57D3C1D-B4DE-463D-A529-FE002EB84B66}" type="pres">
      <dgm:prSet presAssocID="{63FDD0F1-1E06-4492-88F3-BF944200B4D1}" presName="sibTrans" presStyleCnt="0"/>
      <dgm:spPr/>
    </dgm:pt>
    <dgm:pt modelId="{198570B9-A2FC-481F-A782-D8F4AB54ABFB}" type="pres">
      <dgm:prSet presAssocID="{7D2DE9CF-2AA8-4624-A1DA-A6BD628874C1}" presName="composite" presStyleCnt="0"/>
      <dgm:spPr/>
    </dgm:pt>
    <dgm:pt modelId="{D48CA372-575F-4535-A7BE-B36FFB1628DA}" type="pres">
      <dgm:prSet presAssocID="{7D2DE9CF-2AA8-4624-A1DA-A6BD628874C1}" presName="bentUpArrow1" presStyleLbl="alignImgPlace1" presStyleIdx="2" presStyleCnt="4"/>
      <dgm:spPr/>
    </dgm:pt>
    <dgm:pt modelId="{63786635-3E59-484C-A3CD-24B286DE6665}" type="pres">
      <dgm:prSet presAssocID="{7D2DE9CF-2AA8-4624-A1DA-A6BD628874C1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D62421C7-514D-4C7B-B06D-58D3D9EFC97D}" type="pres">
      <dgm:prSet presAssocID="{7D2DE9CF-2AA8-4624-A1DA-A6BD628874C1}" presName="Child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CA8F5FC3-8709-4133-8CB1-C57AD1899683}" type="pres">
      <dgm:prSet presAssocID="{1E5B1BFB-3E5E-4023-B4EF-20B876511969}" presName="sibTrans" presStyleCnt="0"/>
      <dgm:spPr/>
    </dgm:pt>
    <dgm:pt modelId="{E02C2548-60A8-4F07-9E1E-E277B748FCE9}" type="pres">
      <dgm:prSet presAssocID="{A0F38506-EA5B-48D6-AA21-DC7434FB854C}" presName="composite" presStyleCnt="0"/>
      <dgm:spPr/>
    </dgm:pt>
    <dgm:pt modelId="{BBF5FA18-9ACD-4369-9784-CB44651F1CF0}" type="pres">
      <dgm:prSet presAssocID="{A0F38506-EA5B-48D6-AA21-DC7434FB854C}" presName="bentUpArrow1" presStyleLbl="alignImgPlace1" presStyleIdx="3" presStyleCnt="4"/>
      <dgm:spPr/>
    </dgm:pt>
    <dgm:pt modelId="{B167203C-EADC-4179-A6A8-289E98312ABF}" type="pres">
      <dgm:prSet presAssocID="{A0F38506-EA5B-48D6-AA21-DC7434FB854C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</dgm:pt>
    <dgm:pt modelId="{667AA43B-0AB5-4358-895A-E10AF4CD7CE5}" type="pres">
      <dgm:prSet presAssocID="{A0F38506-EA5B-48D6-AA21-DC7434FB854C}" presName="ChildText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062E963F-E958-4710-8E24-05C03EFF65FE}" type="pres">
      <dgm:prSet presAssocID="{D2F567C8-3FF6-43F6-BF29-722077AD4EF6}" presName="sibTrans" presStyleCnt="0"/>
      <dgm:spPr/>
    </dgm:pt>
    <dgm:pt modelId="{7D9E7E1F-7A86-445D-948F-9BD84B4D8240}" type="pres">
      <dgm:prSet presAssocID="{A3C1D263-0DC0-4A5A-8A1C-B725A28FFD03}" presName="composite" presStyleCnt="0"/>
      <dgm:spPr/>
    </dgm:pt>
    <dgm:pt modelId="{781D1646-9EAB-4DB1-AA7F-C5E2B2E7A14D}" type="pres">
      <dgm:prSet presAssocID="{A3C1D263-0DC0-4A5A-8A1C-B725A28FFD03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</dgm:ptLst>
  <dgm:cxnLst>
    <dgm:cxn modelId="{4295FFCB-867F-42C2-88A1-2518FAA14B82}" srcId="{92F4463C-7544-4E8C-B6C1-D75B79E00065}" destId="{65ADA620-65F7-46EE-AF30-FB85223065CE}" srcOrd="1" destOrd="0" parTransId="{0A7B6503-265E-44D5-A640-CD9206A8B06E}" sibTransId="{63FDD0F1-1E06-4492-88F3-BF944200B4D1}"/>
    <dgm:cxn modelId="{9FB71B08-3F86-4554-92E4-A2BCB02705D3}" type="presOf" srcId="{A0F38506-EA5B-48D6-AA21-DC7434FB854C}" destId="{B167203C-EADC-4179-A6A8-289E98312ABF}" srcOrd="0" destOrd="0" presId="urn:microsoft.com/office/officeart/2005/8/layout/StepDownProcess"/>
    <dgm:cxn modelId="{32662E7B-A295-4927-B137-4C93F70BF241}" srcId="{92F4463C-7544-4E8C-B6C1-D75B79E00065}" destId="{A3C1D263-0DC0-4A5A-8A1C-B725A28FFD03}" srcOrd="4" destOrd="0" parTransId="{8C34C35E-1B8F-4476-824C-13BA94ED3A07}" sibTransId="{105F1E44-485F-4732-BC05-D5E7A30D2FE1}"/>
    <dgm:cxn modelId="{64588B9D-BBBD-4ECA-8F95-0A5D3504C9B0}" type="presOf" srcId="{A3C1D263-0DC0-4A5A-8A1C-B725A28FFD03}" destId="{781D1646-9EAB-4DB1-AA7F-C5E2B2E7A14D}" srcOrd="0" destOrd="0" presId="urn:microsoft.com/office/officeart/2005/8/layout/StepDownProcess"/>
    <dgm:cxn modelId="{B36E87DE-526B-4B3B-9E38-CB98693CC892}" srcId="{92F4463C-7544-4E8C-B6C1-D75B79E00065}" destId="{7D2DE9CF-2AA8-4624-A1DA-A6BD628874C1}" srcOrd="2" destOrd="0" parTransId="{5FE188B0-9B5D-4E4A-A694-F051094667FC}" sibTransId="{1E5B1BFB-3E5E-4023-B4EF-20B876511969}"/>
    <dgm:cxn modelId="{C5155AA2-790C-4DE9-A56E-52725A553200}" type="presOf" srcId="{65ADA620-65F7-46EE-AF30-FB85223065CE}" destId="{F1E02937-47D1-4C1B-93DF-4813EF241D9E}" srcOrd="0" destOrd="0" presId="urn:microsoft.com/office/officeart/2005/8/layout/StepDownProcess"/>
    <dgm:cxn modelId="{941C8E77-7A10-4C71-B5F7-ED41D7E0E055}" type="presOf" srcId="{63F6558E-894F-42E5-9CB0-860A402B5027}" destId="{7009EA9F-1831-414B-B629-93C18D81CC55}" srcOrd="0" destOrd="0" presId="urn:microsoft.com/office/officeart/2005/8/layout/StepDownProcess"/>
    <dgm:cxn modelId="{13D2C626-100C-455A-BBBB-0E2C0A57B627}" srcId="{92F4463C-7544-4E8C-B6C1-D75B79E00065}" destId="{63F6558E-894F-42E5-9CB0-860A402B5027}" srcOrd="0" destOrd="0" parTransId="{5F39B9E5-D610-44F2-AFFE-13AC691B383D}" sibTransId="{13C1E0F9-F4A6-4C99-8154-EB0AE1081219}"/>
    <dgm:cxn modelId="{7D9F344E-A540-4D48-B9AD-A28DA3D1CF4E}" srcId="{92F4463C-7544-4E8C-B6C1-D75B79E00065}" destId="{A0F38506-EA5B-48D6-AA21-DC7434FB854C}" srcOrd="3" destOrd="0" parTransId="{79E526A7-7F24-4055-927C-822E184DC65C}" sibTransId="{D2F567C8-3FF6-43F6-BF29-722077AD4EF6}"/>
    <dgm:cxn modelId="{8FEBED6F-C0EE-4414-994A-C858E619089A}" type="presOf" srcId="{7D2DE9CF-2AA8-4624-A1DA-A6BD628874C1}" destId="{63786635-3E59-484C-A3CD-24B286DE6665}" srcOrd="0" destOrd="0" presId="urn:microsoft.com/office/officeart/2005/8/layout/StepDownProcess"/>
    <dgm:cxn modelId="{89E7CA24-353D-4484-8AB4-C7404600D637}" type="presOf" srcId="{92F4463C-7544-4E8C-B6C1-D75B79E00065}" destId="{28C82AA7-4436-445F-AA95-234C52EEFC6D}" srcOrd="0" destOrd="0" presId="urn:microsoft.com/office/officeart/2005/8/layout/StepDownProcess"/>
    <dgm:cxn modelId="{4ACDFA8E-1E6D-4802-903B-A6F601D33FD6}" type="presParOf" srcId="{28C82AA7-4436-445F-AA95-234C52EEFC6D}" destId="{192259AD-31D8-477F-BB34-68140600D785}" srcOrd="0" destOrd="0" presId="urn:microsoft.com/office/officeart/2005/8/layout/StepDownProcess"/>
    <dgm:cxn modelId="{915D0835-BFA5-442A-A9F7-5234D5E0F695}" type="presParOf" srcId="{192259AD-31D8-477F-BB34-68140600D785}" destId="{C687B9C4-E23E-4DB9-907E-C05CD0F39032}" srcOrd="0" destOrd="0" presId="urn:microsoft.com/office/officeart/2005/8/layout/StepDownProcess"/>
    <dgm:cxn modelId="{8BC4AB87-ACA4-45FA-9D28-6EADF9F3DE0A}" type="presParOf" srcId="{192259AD-31D8-477F-BB34-68140600D785}" destId="{7009EA9F-1831-414B-B629-93C18D81CC55}" srcOrd="1" destOrd="0" presId="urn:microsoft.com/office/officeart/2005/8/layout/StepDownProcess"/>
    <dgm:cxn modelId="{D0109AD7-8B86-4C5F-8C06-96DB5ED69C01}" type="presParOf" srcId="{192259AD-31D8-477F-BB34-68140600D785}" destId="{D3C608E3-3FB2-4B0B-94FD-84CDEF6A6CC1}" srcOrd="2" destOrd="0" presId="urn:microsoft.com/office/officeart/2005/8/layout/StepDownProcess"/>
    <dgm:cxn modelId="{201B280B-D082-4B97-91F2-DA91D1BA9252}" type="presParOf" srcId="{28C82AA7-4436-445F-AA95-234C52EEFC6D}" destId="{50E15ED9-2472-46A6-9F46-23865E845755}" srcOrd="1" destOrd="0" presId="urn:microsoft.com/office/officeart/2005/8/layout/StepDownProcess"/>
    <dgm:cxn modelId="{630651F0-B65B-4794-BA2D-190E4733775F}" type="presParOf" srcId="{28C82AA7-4436-445F-AA95-234C52EEFC6D}" destId="{6A00AEA1-6D89-447A-BF5A-830342FD1225}" srcOrd="2" destOrd="0" presId="urn:microsoft.com/office/officeart/2005/8/layout/StepDownProcess"/>
    <dgm:cxn modelId="{3DA086EB-4939-4A6D-9D50-BE5356B1CFD0}" type="presParOf" srcId="{6A00AEA1-6D89-447A-BF5A-830342FD1225}" destId="{3E3B6154-47BB-421A-8CE1-85A5E50CC2BE}" srcOrd="0" destOrd="0" presId="urn:microsoft.com/office/officeart/2005/8/layout/StepDownProcess"/>
    <dgm:cxn modelId="{7717B524-6C17-47E8-A9B0-DDB5E55A10C1}" type="presParOf" srcId="{6A00AEA1-6D89-447A-BF5A-830342FD1225}" destId="{F1E02937-47D1-4C1B-93DF-4813EF241D9E}" srcOrd="1" destOrd="0" presId="urn:microsoft.com/office/officeart/2005/8/layout/StepDownProcess"/>
    <dgm:cxn modelId="{1C63D704-46C9-409A-B56B-CC3911804B50}" type="presParOf" srcId="{6A00AEA1-6D89-447A-BF5A-830342FD1225}" destId="{CA27BC13-9161-4395-8CEF-76F37832350B}" srcOrd="2" destOrd="0" presId="urn:microsoft.com/office/officeart/2005/8/layout/StepDownProcess"/>
    <dgm:cxn modelId="{E1DBB2AE-9A29-47E7-A96B-E654D2BED0C9}" type="presParOf" srcId="{28C82AA7-4436-445F-AA95-234C52EEFC6D}" destId="{C57D3C1D-B4DE-463D-A529-FE002EB84B66}" srcOrd="3" destOrd="0" presId="urn:microsoft.com/office/officeart/2005/8/layout/StepDownProcess"/>
    <dgm:cxn modelId="{0E7E9F73-0933-4264-A10C-267E5CA54519}" type="presParOf" srcId="{28C82AA7-4436-445F-AA95-234C52EEFC6D}" destId="{198570B9-A2FC-481F-A782-D8F4AB54ABFB}" srcOrd="4" destOrd="0" presId="urn:microsoft.com/office/officeart/2005/8/layout/StepDownProcess"/>
    <dgm:cxn modelId="{DA7C4260-CCE0-4E7B-867B-42DE0B3A6F4F}" type="presParOf" srcId="{198570B9-A2FC-481F-A782-D8F4AB54ABFB}" destId="{D48CA372-575F-4535-A7BE-B36FFB1628DA}" srcOrd="0" destOrd="0" presId="urn:microsoft.com/office/officeart/2005/8/layout/StepDownProcess"/>
    <dgm:cxn modelId="{1C2E90A1-85C1-4AE6-A77D-9E64B80F6686}" type="presParOf" srcId="{198570B9-A2FC-481F-A782-D8F4AB54ABFB}" destId="{63786635-3E59-484C-A3CD-24B286DE6665}" srcOrd="1" destOrd="0" presId="urn:microsoft.com/office/officeart/2005/8/layout/StepDownProcess"/>
    <dgm:cxn modelId="{C30F60E5-675A-4006-A8B4-1A5E8165771E}" type="presParOf" srcId="{198570B9-A2FC-481F-A782-D8F4AB54ABFB}" destId="{D62421C7-514D-4C7B-B06D-58D3D9EFC97D}" srcOrd="2" destOrd="0" presId="urn:microsoft.com/office/officeart/2005/8/layout/StepDownProcess"/>
    <dgm:cxn modelId="{6B241A5F-8DB0-4DC0-8E43-1EF642F27411}" type="presParOf" srcId="{28C82AA7-4436-445F-AA95-234C52EEFC6D}" destId="{CA8F5FC3-8709-4133-8CB1-C57AD1899683}" srcOrd="5" destOrd="0" presId="urn:microsoft.com/office/officeart/2005/8/layout/StepDownProcess"/>
    <dgm:cxn modelId="{014822B1-8EDD-4A44-8A8F-A353FDFF3802}" type="presParOf" srcId="{28C82AA7-4436-445F-AA95-234C52EEFC6D}" destId="{E02C2548-60A8-4F07-9E1E-E277B748FCE9}" srcOrd="6" destOrd="0" presId="urn:microsoft.com/office/officeart/2005/8/layout/StepDownProcess"/>
    <dgm:cxn modelId="{C087374D-79E8-465F-96AB-94C7A2C98975}" type="presParOf" srcId="{E02C2548-60A8-4F07-9E1E-E277B748FCE9}" destId="{BBF5FA18-9ACD-4369-9784-CB44651F1CF0}" srcOrd="0" destOrd="0" presId="urn:microsoft.com/office/officeart/2005/8/layout/StepDownProcess"/>
    <dgm:cxn modelId="{ED5E8C15-7CBE-4985-88C5-C0B23D6BC984}" type="presParOf" srcId="{E02C2548-60A8-4F07-9E1E-E277B748FCE9}" destId="{B167203C-EADC-4179-A6A8-289E98312ABF}" srcOrd="1" destOrd="0" presId="urn:microsoft.com/office/officeart/2005/8/layout/StepDownProcess"/>
    <dgm:cxn modelId="{28081BA1-ACB9-4FE9-BDC9-9BD5586D01E6}" type="presParOf" srcId="{E02C2548-60A8-4F07-9E1E-E277B748FCE9}" destId="{667AA43B-0AB5-4358-895A-E10AF4CD7CE5}" srcOrd="2" destOrd="0" presId="urn:microsoft.com/office/officeart/2005/8/layout/StepDownProcess"/>
    <dgm:cxn modelId="{184E8E68-9119-4833-9393-3D255A268CA7}" type="presParOf" srcId="{28C82AA7-4436-445F-AA95-234C52EEFC6D}" destId="{062E963F-E958-4710-8E24-05C03EFF65FE}" srcOrd="7" destOrd="0" presId="urn:microsoft.com/office/officeart/2005/8/layout/StepDownProcess"/>
    <dgm:cxn modelId="{5E6C0F90-5A79-4925-AB99-FDF1679F93D3}" type="presParOf" srcId="{28C82AA7-4436-445F-AA95-234C52EEFC6D}" destId="{7D9E7E1F-7A86-445D-948F-9BD84B4D8240}" srcOrd="8" destOrd="0" presId="urn:microsoft.com/office/officeart/2005/8/layout/StepDownProcess"/>
    <dgm:cxn modelId="{FD66CDA7-C247-44A1-8496-F4FA61FAE2FA}" type="presParOf" srcId="{7D9E7E1F-7A86-445D-948F-9BD84B4D8240}" destId="{781D1646-9EAB-4DB1-AA7F-C5E2B2E7A14D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0C0D9A-E5C6-4166-BB1A-8841941D14D0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F81E2F82-6F2B-4BFD-9396-7B1AD488E199}">
      <dgm:prSet/>
      <dgm:spPr/>
      <dgm:t>
        <a:bodyPr/>
        <a:lstStyle/>
        <a:p>
          <a:pPr rtl="0"/>
          <a:r>
            <a:rPr lang="en-GB" dirty="0" smtClean="0"/>
            <a:t>Optical disk angular position measurement   accuracy and resolution depend on:</a:t>
          </a:r>
          <a:endParaRPr lang="en-GB" dirty="0"/>
        </a:p>
      </dgm:t>
    </dgm:pt>
    <dgm:pt modelId="{168A19A6-BB44-4387-928B-11A40DA3A4CE}" type="parTrans" cxnId="{974EC612-6FB8-4249-94E9-86C51B264C62}">
      <dgm:prSet/>
      <dgm:spPr/>
      <dgm:t>
        <a:bodyPr/>
        <a:lstStyle/>
        <a:p>
          <a:endParaRPr lang="en-GB"/>
        </a:p>
      </dgm:t>
    </dgm:pt>
    <dgm:pt modelId="{C7309B6E-8BCF-402C-8CB9-BD4BBDE19364}" type="sibTrans" cxnId="{974EC612-6FB8-4249-94E9-86C51B264C62}">
      <dgm:prSet/>
      <dgm:spPr/>
      <dgm:t>
        <a:bodyPr/>
        <a:lstStyle/>
        <a:p>
          <a:endParaRPr lang="en-GB"/>
        </a:p>
      </dgm:t>
    </dgm:pt>
    <dgm:pt modelId="{17CE7314-1427-4BA1-B693-51DC8A80C5F8}">
      <dgm:prSet custT="1"/>
      <dgm:spPr/>
      <dgm:t>
        <a:bodyPr/>
        <a:lstStyle/>
        <a:p>
          <a:pPr rtl="0"/>
          <a:r>
            <a:rPr lang="en-GB" sz="1600" dirty="0" smtClean="0"/>
            <a:t>Traces pitch</a:t>
          </a:r>
          <a:endParaRPr lang="en-GB" sz="1600" dirty="0"/>
        </a:p>
      </dgm:t>
    </dgm:pt>
    <dgm:pt modelId="{86FF9A18-5004-4A0D-A6DE-60D9B6D787D5}" type="parTrans" cxnId="{D3B470E3-2DEF-4C0C-91C6-687AD648D101}">
      <dgm:prSet/>
      <dgm:spPr/>
      <dgm:t>
        <a:bodyPr/>
        <a:lstStyle/>
        <a:p>
          <a:endParaRPr lang="en-GB"/>
        </a:p>
      </dgm:t>
    </dgm:pt>
    <dgm:pt modelId="{52A33645-923A-4E42-B7FC-79BF4E3FCE55}" type="sibTrans" cxnId="{D3B470E3-2DEF-4C0C-91C6-687AD648D101}">
      <dgm:prSet/>
      <dgm:spPr/>
      <dgm:t>
        <a:bodyPr/>
        <a:lstStyle/>
        <a:p>
          <a:endParaRPr lang="en-GB"/>
        </a:p>
      </dgm:t>
    </dgm:pt>
    <dgm:pt modelId="{A21A6E6E-E7A5-4029-B75C-62F0393B3BC3}">
      <dgm:prSet custT="1"/>
      <dgm:spPr/>
      <dgm:t>
        <a:bodyPr/>
        <a:lstStyle/>
        <a:p>
          <a:pPr rtl="0"/>
          <a:r>
            <a:rPr lang="en-GB" sz="1600" dirty="0" smtClean="0"/>
            <a:t>traces manufacturing tolerances</a:t>
          </a:r>
          <a:endParaRPr lang="en-GB" sz="1600" dirty="0"/>
        </a:p>
      </dgm:t>
    </dgm:pt>
    <dgm:pt modelId="{D93FAD46-9DE7-4668-8309-6AA307B6E280}" type="parTrans" cxnId="{E661D85A-07B2-44F2-B188-C57CBAE4E5A4}">
      <dgm:prSet/>
      <dgm:spPr/>
      <dgm:t>
        <a:bodyPr/>
        <a:lstStyle/>
        <a:p>
          <a:endParaRPr lang="en-GB"/>
        </a:p>
      </dgm:t>
    </dgm:pt>
    <dgm:pt modelId="{81218E2E-F7F8-4360-8264-6636A024807C}" type="sibTrans" cxnId="{E661D85A-07B2-44F2-B188-C57CBAE4E5A4}">
      <dgm:prSet/>
      <dgm:spPr/>
      <dgm:t>
        <a:bodyPr/>
        <a:lstStyle/>
        <a:p>
          <a:endParaRPr lang="en-GB"/>
        </a:p>
      </dgm:t>
    </dgm:pt>
    <dgm:pt modelId="{D5DB8C3A-0B42-4C6B-B090-986BE66B6709}">
      <dgm:prSet custT="1"/>
      <dgm:spPr/>
      <dgm:t>
        <a:bodyPr/>
        <a:lstStyle/>
        <a:p>
          <a:pPr rtl="0"/>
          <a:r>
            <a:rPr lang="en-GB" sz="1600" dirty="0" smtClean="0"/>
            <a:t>Data encoding errors (optics, reflections, interference, algorithms)</a:t>
          </a:r>
          <a:endParaRPr lang="en-GB" sz="1600" dirty="0"/>
        </a:p>
      </dgm:t>
    </dgm:pt>
    <dgm:pt modelId="{0E4FBD01-BD27-4B00-896C-FF647C5DE270}" type="parTrans" cxnId="{D9E8029D-DEC3-4256-A6B4-2072A31CC5D0}">
      <dgm:prSet/>
      <dgm:spPr/>
      <dgm:t>
        <a:bodyPr/>
        <a:lstStyle/>
        <a:p>
          <a:endParaRPr lang="en-GB"/>
        </a:p>
      </dgm:t>
    </dgm:pt>
    <dgm:pt modelId="{EB3649D4-7185-42D2-87F0-DBB5B8FC1A03}" type="sibTrans" cxnId="{D9E8029D-DEC3-4256-A6B4-2072A31CC5D0}">
      <dgm:prSet/>
      <dgm:spPr/>
      <dgm:t>
        <a:bodyPr/>
        <a:lstStyle/>
        <a:p>
          <a:endParaRPr lang="en-GB"/>
        </a:p>
      </dgm:t>
    </dgm:pt>
    <dgm:pt modelId="{E234CDF4-3901-441D-B541-0AC9C711C6DA}">
      <dgm:prSet/>
      <dgm:spPr/>
      <dgm:t>
        <a:bodyPr/>
        <a:lstStyle/>
        <a:p>
          <a:pPr rtl="0"/>
          <a:r>
            <a:rPr lang="en-GB" dirty="0" smtClean="0"/>
            <a:t>Wire position (projected on transverse plane) </a:t>
          </a:r>
          <a:r>
            <a:rPr lang="en-GB" dirty="0" smtClean="0"/>
            <a:t>measurement   accuracy and resolution depend on:</a:t>
          </a:r>
          <a:endParaRPr lang="en-GB" dirty="0"/>
        </a:p>
      </dgm:t>
    </dgm:pt>
    <dgm:pt modelId="{E38C8498-15FB-49A4-BBFF-F7B3CC247062}" type="parTrans" cxnId="{1AEABB2A-9EAD-4690-B34F-923011D32BB1}">
      <dgm:prSet/>
      <dgm:spPr/>
      <dgm:t>
        <a:bodyPr/>
        <a:lstStyle/>
        <a:p>
          <a:endParaRPr lang="en-GB"/>
        </a:p>
      </dgm:t>
    </dgm:pt>
    <dgm:pt modelId="{F049E2EB-4132-4D52-8E5F-4E96DA82AFD4}" type="sibTrans" cxnId="{1AEABB2A-9EAD-4690-B34F-923011D32BB1}">
      <dgm:prSet/>
      <dgm:spPr/>
      <dgm:t>
        <a:bodyPr/>
        <a:lstStyle/>
        <a:p>
          <a:endParaRPr lang="en-GB"/>
        </a:p>
      </dgm:t>
    </dgm:pt>
    <dgm:pt modelId="{DB25204D-FBCC-4CFB-A0C4-F65F92507E57}">
      <dgm:prSet custT="1"/>
      <dgm:spPr/>
      <dgm:t>
        <a:bodyPr/>
        <a:lstStyle/>
        <a:p>
          <a:pPr rtl="0"/>
          <a:r>
            <a:rPr lang="en-GB" sz="1600" dirty="0" smtClean="0"/>
            <a:t>Geometry (fork length, analytical projection)</a:t>
          </a:r>
          <a:endParaRPr lang="en-GB" sz="1600" dirty="0"/>
        </a:p>
      </dgm:t>
    </dgm:pt>
    <dgm:pt modelId="{955B4356-1F87-4D6D-9E0F-A0A6F8E7B3FD}" type="parTrans" cxnId="{73CE00EF-9C55-42B1-B232-4513B0850F13}">
      <dgm:prSet/>
      <dgm:spPr/>
      <dgm:t>
        <a:bodyPr/>
        <a:lstStyle/>
        <a:p>
          <a:endParaRPr lang="en-GB"/>
        </a:p>
      </dgm:t>
    </dgm:pt>
    <dgm:pt modelId="{872381BB-F0B5-417F-BEAA-6203A9A62356}" type="sibTrans" cxnId="{73CE00EF-9C55-42B1-B232-4513B0850F13}">
      <dgm:prSet/>
      <dgm:spPr/>
      <dgm:t>
        <a:bodyPr/>
        <a:lstStyle/>
        <a:p>
          <a:endParaRPr lang="en-GB"/>
        </a:p>
      </dgm:t>
    </dgm:pt>
    <dgm:pt modelId="{D6804AD1-8DDC-4013-BD69-044A9C290783}">
      <dgm:prSet custT="1"/>
      <dgm:spPr/>
      <dgm:t>
        <a:bodyPr/>
        <a:lstStyle/>
        <a:p>
          <a:pPr rtl="0"/>
          <a:r>
            <a:rPr lang="en-GB" sz="1600" dirty="0" smtClean="0"/>
            <a:t>Disk eccentricity</a:t>
          </a:r>
          <a:endParaRPr lang="en-GB" sz="1600" dirty="0"/>
        </a:p>
      </dgm:t>
    </dgm:pt>
    <dgm:pt modelId="{21B2DA63-2626-4FDA-8325-61EADA5D2FB1}" type="parTrans" cxnId="{056E295E-AC58-4C9D-89EA-4E8BB3F432E7}">
      <dgm:prSet/>
      <dgm:spPr/>
      <dgm:t>
        <a:bodyPr/>
        <a:lstStyle/>
        <a:p>
          <a:endParaRPr lang="en-GB"/>
        </a:p>
      </dgm:t>
    </dgm:pt>
    <dgm:pt modelId="{BC33D7D0-B40C-4F41-9E1E-E017DAEBEB83}" type="sibTrans" cxnId="{056E295E-AC58-4C9D-89EA-4E8BB3F432E7}">
      <dgm:prSet/>
      <dgm:spPr/>
      <dgm:t>
        <a:bodyPr/>
        <a:lstStyle/>
        <a:p>
          <a:endParaRPr lang="en-GB"/>
        </a:p>
      </dgm:t>
    </dgm:pt>
    <dgm:pt modelId="{42D9D76B-93D4-4E43-B7E8-B8A2FCAE02B2}">
      <dgm:prSet custT="1"/>
      <dgm:spPr/>
      <dgm:t>
        <a:bodyPr/>
        <a:lstStyle/>
        <a:p>
          <a:pPr rtl="0"/>
          <a:r>
            <a:rPr lang="en-GB" sz="1600" dirty="0" smtClean="0"/>
            <a:t>Vibrations (mechanics + control system)</a:t>
          </a:r>
          <a:endParaRPr lang="en-GB" sz="1600" dirty="0"/>
        </a:p>
      </dgm:t>
    </dgm:pt>
    <dgm:pt modelId="{7E6857BD-4C9F-4389-AB17-3FB80935B6AD}" type="parTrans" cxnId="{8E32A89C-D975-43A1-91C1-F65471B02DDA}">
      <dgm:prSet/>
      <dgm:spPr/>
      <dgm:t>
        <a:bodyPr/>
        <a:lstStyle/>
        <a:p>
          <a:endParaRPr lang="en-GB"/>
        </a:p>
      </dgm:t>
    </dgm:pt>
    <dgm:pt modelId="{729FC6B3-4EF8-4E33-B1F2-F4F95E9DE81B}" type="sibTrans" cxnId="{8E32A89C-D975-43A1-91C1-F65471B02DDA}">
      <dgm:prSet/>
      <dgm:spPr/>
      <dgm:t>
        <a:bodyPr/>
        <a:lstStyle/>
        <a:p>
          <a:endParaRPr lang="en-GB"/>
        </a:p>
      </dgm:t>
    </dgm:pt>
    <dgm:pt modelId="{BAAB4A02-C211-446C-821F-2B26E66F27AB}">
      <dgm:prSet custT="1"/>
      <dgm:spPr/>
      <dgm:t>
        <a:bodyPr/>
        <a:lstStyle/>
        <a:p>
          <a:pPr rtl="0"/>
          <a:r>
            <a:rPr lang="en-GB" sz="1600" dirty="0" smtClean="0"/>
            <a:t>…</a:t>
          </a:r>
          <a:endParaRPr lang="en-GB" sz="1600" dirty="0"/>
        </a:p>
      </dgm:t>
    </dgm:pt>
    <dgm:pt modelId="{FDF015A9-8C34-448B-9AA5-CEF869196F42}" type="parTrans" cxnId="{718E4B87-4D46-43BA-856F-843FB6803DAC}">
      <dgm:prSet/>
      <dgm:spPr/>
      <dgm:t>
        <a:bodyPr/>
        <a:lstStyle/>
        <a:p>
          <a:endParaRPr lang="en-GB"/>
        </a:p>
      </dgm:t>
    </dgm:pt>
    <dgm:pt modelId="{6025321B-CA3D-43BC-B4FA-890FAB9334A4}" type="sibTrans" cxnId="{718E4B87-4D46-43BA-856F-843FB6803DAC}">
      <dgm:prSet/>
      <dgm:spPr/>
      <dgm:t>
        <a:bodyPr/>
        <a:lstStyle/>
        <a:p>
          <a:endParaRPr lang="en-GB"/>
        </a:p>
      </dgm:t>
    </dgm:pt>
    <dgm:pt modelId="{4B877C36-CEC4-432E-B1ED-590181CFD461}">
      <dgm:prSet custT="1"/>
      <dgm:spPr/>
      <dgm:t>
        <a:bodyPr/>
        <a:lstStyle/>
        <a:p>
          <a:pPr rtl="0"/>
          <a:r>
            <a:rPr lang="en-GB" sz="1600" dirty="0" smtClean="0"/>
            <a:t>…</a:t>
          </a:r>
          <a:endParaRPr lang="en-GB" sz="1600" dirty="0"/>
        </a:p>
      </dgm:t>
    </dgm:pt>
    <dgm:pt modelId="{F475EB25-3AC7-456F-9502-35A0D58CB1D2}" type="parTrans" cxnId="{CCD7AB47-C5BC-4B22-B662-213434503C0C}">
      <dgm:prSet/>
      <dgm:spPr/>
      <dgm:t>
        <a:bodyPr/>
        <a:lstStyle/>
        <a:p>
          <a:endParaRPr lang="en-GB"/>
        </a:p>
      </dgm:t>
    </dgm:pt>
    <dgm:pt modelId="{01F15BE7-DF7A-427D-9756-F6F83254CB89}" type="sibTrans" cxnId="{CCD7AB47-C5BC-4B22-B662-213434503C0C}">
      <dgm:prSet/>
      <dgm:spPr/>
      <dgm:t>
        <a:bodyPr/>
        <a:lstStyle/>
        <a:p>
          <a:endParaRPr lang="en-GB"/>
        </a:p>
      </dgm:t>
    </dgm:pt>
    <dgm:pt modelId="{24221B22-0EA8-4FEF-BC70-FBE1D23A3E6A}">
      <dgm:prSet custT="1"/>
      <dgm:spPr/>
      <dgm:t>
        <a:bodyPr/>
        <a:lstStyle/>
        <a:p>
          <a:pPr rtl="0"/>
          <a:r>
            <a:rPr lang="en-GB" sz="1600" dirty="0" smtClean="0"/>
            <a:t>Mechanical assembly</a:t>
          </a:r>
          <a:endParaRPr lang="en-GB" sz="1600" dirty="0"/>
        </a:p>
      </dgm:t>
    </dgm:pt>
    <dgm:pt modelId="{988C58FE-4D70-4B28-8A5A-8D1947AC1A6E}" type="parTrans" cxnId="{258BE6BA-14BE-41B9-9886-3B4E82900F1F}">
      <dgm:prSet/>
      <dgm:spPr/>
      <dgm:t>
        <a:bodyPr/>
        <a:lstStyle/>
        <a:p>
          <a:endParaRPr lang="en-GB"/>
        </a:p>
      </dgm:t>
    </dgm:pt>
    <dgm:pt modelId="{EAD4E04C-37CF-4CFA-A601-19F5B46D9857}" type="sibTrans" cxnId="{258BE6BA-14BE-41B9-9886-3B4E82900F1F}">
      <dgm:prSet/>
      <dgm:spPr/>
      <dgm:t>
        <a:bodyPr/>
        <a:lstStyle/>
        <a:p>
          <a:endParaRPr lang="en-GB"/>
        </a:p>
      </dgm:t>
    </dgm:pt>
    <dgm:pt modelId="{56600B17-E777-43F6-B4A2-ADB9D09E5CF5}">
      <dgm:prSet custT="1"/>
      <dgm:spPr/>
      <dgm:t>
        <a:bodyPr/>
        <a:lstStyle/>
        <a:p>
          <a:pPr rtl="0"/>
          <a:r>
            <a:rPr lang="en-GB" sz="1400" dirty="0" err="1" smtClean="0"/>
            <a:t>Mech</a:t>
          </a:r>
          <a:r>
            <a:rPr lang="en-GB" sz="1400" dirty="0" smtClean="0"/>
            <a:t> Play </a:t>
          </a:r>
          <a:r>
            <a:rPr lang="en-GB" sz="1400" dirty="0" smtClean="0">
              <a:sym typeface="Wingdings" panose="05000000000000000000" pitchFamily="2" charset="2"/>
            </a:rPr>
            <a:t> statistical error</a:t>
          </a:r>
          <a:endParaRPr lang="en-GB" sz="1400" dirty="0"/>
        </a:p>
      </dgm:t>
    </dgm:pt>
    <dgm:pt modelId="{B2849A66-4C73-4D38-97D1-DC88923767BE}" type="parTrans" cxnId="{452C92E7-08D3-40EB-9B9F-F32A3F5583A2}">
      <dgm:prSet/>
      <dgm:spPr/>
      <dgm:t>
        <a:bodyPr/>
        <a:lstStyle/>
        <a:p>
          <a:endParaRPr lang="en-GB"/>
        </a:p>
      </dgm:t>
    </dgm:pt>
    <dgm:pt modelId="{076CCA17-A89A-40D0-B66A-5A6E165CF5C8}" type="sibTrans" cxnId="{452C92E7-08D3-40EB-9B9F-F32A3F5583A2}">
      <dgm:prSet/>
      <dgm:spPr/>
      <dgm:t>
        <a:bodyPr/>
        <a:lstStyle/>
        <a:p>
          <a:endParaRPr lang="en-GB"/>
        </a:p>
      </dgm:t>
    </dgm:pt>
    <dgm:pt modelId="{C4CA654A-E65B-470B-B1E0-36E772E01E03}">
      <dgm:prSet custT="1"/>
      <dgm:spPr/>
      <dgm:t>
        <a:bodyPr/>
        <a:lstStyle/>
        <a:p>
          <a:pPr rtl="0"/>
          <a:r>
            <a:rPr lang="en-GB" sz="1400" dirty="0" err="1" smtClean="0">
              <a:sym typeface="Wingdings" panose="05000000000000000000" pitchFamily="2" charset="2"/>
            </a:rPr>
            <a:t>Aligment</a:t>
          </a:r>
          <a:r>
            <a:rPr lang="en-GB" sz="1400" dirty="0" smtClean="0">
              <a:sym typeface="Wingdings" panose="05000000000000000000" pitchFamily="2" charset="2"/>
            </a:rPr>
            <a:t>  systematic error</a:t>
          </a:r>
          <a:r>
            <a:rPr lang="en-GB" sz="1600" dirty="0" smtClean="0">
              <a:sym typeface="Wingdings" panose="05000000000000000000" pitchFamily="2" charset="2"/>
            </a:rPr>
            <a:t>  </a:t>
          </a:r>
          <a:endParaRPr lang="en-GB" sz="1600" dirty="0"/>
        </a:p>
      </dgm:t>
    </dgm:pt>
    <dgm:pt modelId="{C1FB6DDF-C14F-446A-A2B1-2D785BAC37C4}" type="parTrans" cxnId="{7E851E2B-6627-46A4-9ECC-17877F85DBD7}">
      <dgm:prSet/>
      <dgm:spPr/>
      <dgm:t>
        <a:bodyPr/>
        <a:lstStyle/>
        <a:p>
          <a:endParaRPr lang="en-GB"/>
        </a:p>
      </dgm:t>
    </dgm:pt>
    <dgm:pt modelId="{3D9B58D2-2BAA-45FF-BCA0-69FE3565C424}" type="sibTrans" cxnId="{7E851E2B-6627-46A4-9ECC-17877F85DBD7}">
      <dgm:prSet/>
      <dgm:spPr/>
      <dgm:t>
        <a:bodyPr/>
        <a:lstStyle/>
        <a:p>
          <a:endParaRPr lang="en-GB"/>
        </a:p>
      </dgm:t>
    </dgm:pt>
    <dgm:pt modelId="{773A6B2C-5030-4D8F-B1C4-4A7FDB208CC7}" type="pres">
      <dgm:prSet presAssocID="{0C0C0D9A-E5C6-4166-BB1A-8841941D14D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0DE2EB3-4463-4A78-A5A0-DDDD89A0B065}" type="pres">
      <dgm:prSet presAssocID="{F81E2F82-6F2B-4BFD-9396-7B1AD488E199}" presName="root" presStyleCnt="0"/>
      <dgm:spPr/>
    </dgm:pt>
    <dgm:pt modelId="{7309FF0C-98FC-47A0-86F5-7E099A850625}" type="pres">
      <dgm:prSet presAssocID="{F81E2F82-6F2B-4BFD-9396-7B1AD488E199}" presName="rootComposite" presStyleCnt="0"/>
      <dgm:spPr/>
    </dgm:pt>
    <dgm:pt modelId="{28A2629B-27FF-4D05-B608-FDE21D1F8FD3}" type="pres">
      <dgm:prSet presAssocID="{F81E2F82-6F2B-4BFD-9396-7B1AD488E199}" presName="rootText" presStyleLbl="node1" presStyleIdx="0" presStyleCnt="2" custScaleX="172516" custScaleY="69862"/>
      <dgm:spPr/>
      <dgm:t>
        <a:bodyPr/>
        <a:lstStyle/>
        <a:p>
          <a:endParaRPr lang="en-GB"/>
        </a:p>
      </dgm:t>
    </dgm:pt>
    <dgm:pt modelId="{DCD9DF7B-3AA1-4F71-B472-3F5EBC79D958}" type="pres">
      <dgm:prSet presAssocID="{F81E2F82-6F2B-4BFD-9396-7B1AD488E199}" presName="rootConnector" presStyleLbl="node1" presStyleIdx="0" presStyleCnt="2"/>
      <dgm:spPr/>
    </dgm:pt>
    <dgm:pt modelId="{78615977-8E22-4038-B885-B37D63B361EE}" type="pres">
      <dgm:prSet presAssocID="{F81E2F82-6F2B-4BFD-9396-7B1AD488E199}" presName="childShape" presStyleCnt="0"/>
      <dgm:spPr/>
    </dgm:pt>
    <dgm:pt modelId="{D36CEA14-70F9-4410-9A9B-DCE2927D83CA}" type="pres">
      <dgm:prSet presAssocID="{86FF9A18-5004-4A0D-A6DE-60D9B6D787D5}" presName="Name13" presStyleLbl="parChTrans1D2" presStyleIdx="0" presStyleCnt="9"/>
      <dgm:spPr/>
    </dgm:pt>
    <dgm:pt modelId="{4836DB74-2453-424F-B7C5-ADC75000BB11}" type="pres">
      <dgm:prSet presAssocID="{17CE7314-1427-4BA1-B693-51DC8A80C5F8}" presName="childText" presStyleLbl="bgAcc1" presStyleIdx="0" presStyleCnt="9" custScaleX="172928" custScaleY="561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2C47EA-8D07-4A89-96FA-2F337A9CF2DC}" type="pres">
      <dgm:prSet presAssocID="{D93FAD46-9DE7-4668-8309-6AA307B6E280}" presName="Name13" presStyleLbl="parChTrans1D2" presStyleIdx="1" presStyleCnt="9"/>
      <dgm:spPr/>
    </dgm:pt>
    <dgm:pt modelId="{BFEB84F3-B510-43C0-B93C-E715E0A517FC}" type="pres">
      <dgm:prSet presAssocID="{A21A6E6E-E7A5-4029-B75C-62F0393B3BC3}" presName="childText" presStyleLbl="bgAcc1" presStyleIdx="1" presStyleCnt="9" custScaleX="172928" custScaleY="73399" custLinFactNeighborX="2592" custLinFactNeighborY="51223">
        <dgm:presLayoutVars>
          <dgm:bulletEnabled val="1"/>
        </dgm:presLayoutVars>
      </dgm:prSet>
      <dgm:spPr/>
    </dgm:pt>
    <dgm:pt modelId="{3C79A581-C88D-4624-89B7-6963D8CDBDFB}" type="pres">
      <dgm:prSet presAssocID="{0E4FBD01-BD27-4B00-896C-FF647C5DE270}" presName="Name13" presStyleLbl="parChTrans1D2" presStyleIdx="2" presStyleCnt="9"/>
      <dgm:spPr/>
    </dgm:pt>
    <dgm:pt modelId="{8A74256A-C104-4E3F-9F55-41D72CDC9E20}" type="pres">
      <dgm:prSet presAssocID="{D5DB8C3A-0B42-4C6B-B090-986BE66B6709}" presName="childText" presStyleLbl="bgAcc1" presStyleIdx="2" presStyleCnt="9" custScaleX="172928" custScaleY="74989" custLinFactNeighborX="1834" custLinFactNeighborY="38023">
        <dgm:presLayoutVars>
          <dgm:bulletEnabled val="1"/>
        </dgm:presLayoutVars>
      </dgm:prSet>
      <dgm:spPr/>
    </dgm:pt>
    <dgm:pt modelId="{51AD4C1E-5185-47C7-9082-B904345ED372}" type="pres">
      <dgm:prSet presAssocID="{FDF015A9-8C34-448B-9AA5-CEF869196F42}" presName="Name13" presStyleLbl="parChTrans1D2" presStyleIdx="3" presStyleCnt="9"/>
      <dgm:spPr/>
    </dgm:pt>
    <dgm:pt modelId="{67586CB4-8235-4F89-8DF0-9B30E996B32E}" type="pres">
      <dgm:prSet presAssocID="{BAAB4A02-C211-446C-821F-2B26E66F27AB}" presName="childText" presStyleLbl="bgAcc1" presStyleIdx="3" presStyleCnt="9" custScaleX="172928" custScaleY="56110" custLinFactNeighborY="28710">
        <dgm:presLayoutVars>
          <dgm:bulletEnabled val="1"/>
        </dgm:presLayoutVars>
      </dgm:prSet>
      <dgm:spPr/>
    </dgm:pt>
    <dgm:pt modelId="{F3C1E501-C8EA-499F-87FD-B1750405861C}" type="pres">
      <dgm:prSet presAssocID="{E234CDF4-3901-441D-B541-0AC9C711C6DA}" presName="root" presStyleCnt="0"/>
      <dgm:spPr/>
    </dgm:pt>
    <dgm:pt modelId="{C9367D4B-8DCD-413E-AB7C-99EF7F925859}" type="pres">
      <dgm:prSet presAssocID="{E234CDF4-3901-441D-B541-0AC9C711C6DA}" presName="rootComposite" presStyleCnt="0"/>
      <dgm:spPr/>
    </dgm:pt>
    <dgm:pt modelId="{9917E090-7798-4DB5-A873-81438F30444A}" type="pres">
      <dgm:prSet presAssocID="{E234CDF4-3901-441D-B541-0AC9C711C6DA}" presName="rootText" presStyleLbl="node1" presStyleIdx="1" presStyleCnt="2" custScaleX="236378" custScaleY="70835"/>
      <dgm:spPr/>
      <dgm:t>
        <a:bodyPr/>
        <a:lstStyle/>
        <a:p>
          <a:endParaRPr lang="en-GB"/>
        </a:p>
      </dgm:t>
    </dgm:pt>
    <dgm:pt modelId="{DB26FA8F-E3C5-4143-9BAE-17386AF9C58B}" type="pres">
      <dgm:prSet presAssocID="{E234CDF4-3901-441D-B541-0AC9C711C6DA}" presName="rootConnector" presStyleLbl="node1" presStyleIdx="1" presStyleCnt="2"/>
      <dgm:spPr/>
    </dgm:pt>
    <dgm:pt modelId="{919AFB7C-6F6F-4627-B255-1001EC9CE344}" type="pres">
      <dgm:prSet presAssocID="{E234CDF4-3901-441D-B541-0AC9C711C6DA}" presName="childShape" presStyleCnt="0"/>
      <dgm:spPr/>
    </dgm:pt>
    <dgm:pt modelId="{09F243B8-AD1B-49A9-98CA-6CA72175BBA8}" type="pres">
      <dgm:prSet presAssocID="{955B4356-1F87-4D6D-9E0F-A0A6F8E7B3FD}" presName="Name13" presStyleLbl="parChTrans1D2" presStyleIdx="4" presStyleCnt="9"/>
      <dgm:spPr/>
    </dgm:pt>
    <dgm:pt modelId="{C910613E-4981-495A-BF71-FCDFD7ECB344}" type="pres">
      <dgm:prSet presAssocID="{DB25204D-FBCC-4CFB-A0C4-F65F92507E57}" presName="childText" presStyleLbl="bgAcc1" presStyleIdx="4" presStyleCnt="9" custScaleX="172928" custScaleY="56110">
        <dgm:presLayoutVars>
          <dgm:bulletEnabled val="1"/>
        </dgm:presLayoutVars>
      </dgm:prSet>
      <dgm:spPr/>
    </dgm:pt>
    <dgm:pt modelId="{1EF16ADC-CB70-4262-93AB-92288E5B2E8D}" type="pres">
      <dgm:prSet presAssocID="{21B2DA63-2626-4FDA-8325-61EADA5D2FB1}" presName="Name13" presStyleLbl="parChTrans1D2" presStyleIdx="5" presStyleCnt="9"/>
      <dgm:spPr/>
    </dgm:pt>
    <dgm:pt modelId="{62FFF99F-C81C-410E-AD51-0FDA3B2FB497}" type="pres">
      <dgm:prSet presAssocID="{D6804AD1-8DDC-4013-BD69-044A9C290783}" presName="childText" presStyleLbl="bgAcc1" presStyleIdx="5" presStyleCnt="9" custScaleX="172928" custScaleY="56110" custLinFactNeighborX="-3064" custLinFactNeighborY="48985">
        <dgm:presLayoutVars>
          <dgm:bulletEnabled val="1"/>
        </dgm:presLayoutVars>
      </dgm:prSet>
      <dgm:spPr/>
    </dgm:pt>
    <dgm:pt modelId="{1BC595EA-24FD-420A-8072-AE742EDFA8AC}" type="pres">
      <dgm:prSet presAssocID="{7E6857BD-4C9F-4389-AB17-3FB80935B6AD}" presName="Name13" presStyleLbl="parChTrans1D2" presStyleIdx="6" presStyleCnt="9"/>
      <dgm:spPr/>
    </dgm:pt>
    <dgm:pt modelId="{8CA55782-1AEF-4F1D-A142-DB28E0FDBBE4}" type="pres">
      <dgm:prSet presAssocID="{42D9D76B-93D4-4E43-B7E8-B8A2FCAE02B2}" presName="childText" presStyleLbl="bgAcc1" presStyleIdx="6" presStyleCnt="9" custScaleX="172928" custScaleY="56110" custLinFactNeighborX="-3064" custLinFactNeighborY="32877">
        <dgm:presLayoutVars>
          <dgm:bulletEnabled val="1"/>
        </dgm:presLayoutVars>
      </dgm:prSet>
      <dgm:spPr/>
    </dgm:pt>
    <dgm:pt modelId="{05E3055F-FA24-48AC-97A4-4A4DCA79E8E9}" type="pres">
      <dgm:prSet presAssocID="{988C58FE-4D70-4B28-8A5A-8D1947AC1A6E}" presName="Name13" presStyleLbl="parChTrans1D2" presStyleIdx="7" presStyleCnt="9"/>
      <dgm:spPr/>
    </dgm:pt>
    <dgm:pt modelId="{A682A109-4FD3-49A2-B8FD-8B1080776297}" type="pres">
      <dgm:prSet presAssocID="{24221B22-0EA8-4FEF-BC70-FBE1D23A3E6A}" presName="childText" presStyleLbl="bgAcc1" presStyleIdx="7" presStyleCnt="9" custScaleX="171741" custScaleY="85477" custLinFactNeighborX="-3064" custLinFactNeighborY="1486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AA01D2-3078-4E5B-8A1F-FAA5243674A4}" type="pres">
      <dgm:prSet presAssocID="{F475EB25-3AC7-456F-9502-35A0D58CB1D2}" presName="Name13" presStyleLbl="parChTrans1D2" presStyleIdx="8" presStyleCnt="9"/>
      <dgm:spPr/>
    </dgm:pt>
    <dgm:pt modelId="{5093889C-D41D-4790-B8C9-DCE5B2F87EA9}" type="pres">
      <dgm:prSet presAssocID="{4B877C36-CEC4-432E-B1ED-590181CFD461}" presName="childText" presStyleLbl="bgAcc1" presStyleIdx="8" presStyleCnt="9" custScaleX="172928" custScaleY="56110" custLinFactNeighborX="-3333" custLinFactNeighborY="6563">
        <dgm:presLayoutVars>
          <dgm:bulletEnabled val="1"/>
        </dgm:presLayoutVars>
      </dgm:prSet>
      <dgm:spPr/>
    </dgm:pt>
  </dgm:ptLst>
  <dgm:cxnLst>
    <dgm:cxn modelId="{F7AA5011-0485-486E-AE0C-8CFEE837B8D3}" type="presOf" srcId="{24221B22-0EA8-4FEF-BC70-FBE1D23A3E6A}" destId="{A682A109-4FD3-49A2-B8FD-8B1080776297}" srcOrd="0" destOrd="0" presId="urn:microsoft.com/office/officeart/2005/8/layout/hierarchy3"/>
    <dgm:cxn modelId="{718E4B87-4D46-43BA-856F-843FB6803DAC}" srcId="{F81E2F82-6F2B-4BFD-9396-7B1AD488E199}" destId="{BAAB4A02-C211-446C-821F-2B26E66F27AB}" srcOrd="3" destOrd="0" parTransId="{FDF015A9-8C34-448B-9AA5-CEF869196F42}" sibTransId="{6025321B-CA3D-43BC-B4FA-890FAB9334A4}"/>
    <dgm:cxn modelId="{325CAB77-6900-40BF-B57E-154CFB4FA1CD}" type="presOf" srcId="{C4CA654A-E65B-470B-B1E0-36E772E01E03}" destId="{A682A109-4FD3-49A2-B8FD-8B1080776297}" srcOrd="0" destOrd="2" presId="urn:microsoft.com/office/officeart/2005/8/layout/hierarchy3"/>
    <dgm:cxn modelId="{1AEABB2A-9EAD-4690-B34F-923011D32BB1}" srcId="{0C0C0D9A-E5C6-4166-BB1A-8841941D14D0}" destId="{E234CDF4-3901-441D-B541-0AC9C711C6DA}" srcOrd="1" destOrd="0" parTransId="{E38C8498-15FB-49A4-BBFF-F7B3CC247062}" sibTransId="{F049E2EB-4132-4D52-8E5F-4E96DA82AFD4}"/>
    <dgm:cxn modelId="{398A4519-6B31-40A8-9FE6-9D9FC7F1AD84}" type="presOf" srcId="{E234CDF4-3901-441D-B541-0AC9C711C6DA}" destId="{DB26FA8F-E3C5-4143-9BAE-17386AF9C58B}" srcOrd="1" destOrd="0" presId="urn:microsoft.com/office/officeart/2005/8/layout/hierarchy3"/>
    <dgm:cxn modelId="{99B31B5B-51BB-42E9-83D8-A6D8EF7625C5}" type="presOf" srcId="{86FF9A18-5004-4A0D-A6DE-60D9B6D787D5}" destId="{D36CEA14-70F9-4410-9A9B-DCE2927D83CA}" srcOrd="0" destOrd="0" presId="urn:microsoft.com/office/officeart/2005/8/layout/hierarchy3"/>
    <dgm:cxn modelId="{3D886D5D-5A82-4818-8C97-1A82E8328AFC}" type="presOf" srcId="{E234CDF4-3901-441D-B541-0AC9C711C6DA}" destId="{9917E090-7798-4DB5-A873-81438F30444A}" srcOrd="0" destOrd="0" presId="urn:microsoft.com/office/officeart/2005/8/layout/hierarchy3"/>
    <dgm:cxn modelId="{FAFE330E-F7C0-48A0-964F-D89FDE79AD1F}" type="presOf" srcId="{988C58FE-4D70-4B28-8A5A-8D1947AC1A6E}" destId="{05E3055F-FA24-48AC-97A4-4A4DCA79E8E9}" srcOrd="0" destOrd="0" presId="urn:microsoft.com/office/officeart/2005/8/layout/hierarchy3"/>
    <dgm:cxn modelId="{9CED7DEF-101B-4475-AE9B-CDDF5F9C4EF8}" type="presOf" srcId="{17CE7314-1427-4BA1-B693-51DC8A80C5F8}" destId="{4836DB74-2453-424F-B7C5-ADC75000BB11}" srcOrd="0" destOrd="0" presId="urn:microsoft.com/office/officeart/2005/8/layout/hierarchy3"/>
    <dgm:cxn modelId="{D9E8029D-DEC3-4256-A6B4-2072A31CC5D0}" srcId="{F81E2F82-6F2B-4BFD-9396-7B1AD488E199}" destId="{D5DB8C3A-0B42-4C6B-B090-986BE66B6709}" srcOrd="2" destOrd="0" parTransId="{0E4FBD01-BD27-4B00-896C-FF647C5DE270}" sibTransId="{EB3649D4-7185-42D2-87F0-DBB5B8FC1A03}"/>
    <dgm:cxn modelId="{D3B470E3-2DEF-4C0C-91C6-687AD648D101}" srcId="{F81E2F82-6F2B-4BFD-9396-7B1AD488E199}" destId="{17CE7314-1427-4BA1-B693-51DC8A80C5F8}" srcOrd="0" destOrd="0" parTransId="{86FF9A18-5004-4A0D-A6DE-60D9B6D787D5}" sibTransId="{52A33645-923A-4E42-B7FC-79BF4E3FCE55}"/>
    <dgm:cxn modelId="{0E324BE7-7DC7-4A6D-B2E3-1BF02B07F1A0}" type="presOf" srcId="{D93FAD46-9DE7-4668-8309-6AA307B6E280}" destId="{3E2C47EA-8D07-4A89-96FA-2F337A9CF2DC}" srcOrd="0" destOrd="0" presId="urn:microsoft.com/office/officeart/2005/8/layout/hierarchy3"/>
    <dgm:cxn modelId="{9309BE28-B8BB-4B20-A648-BA3F42506AB3}" type="presOf" srcId="{A21A6E6E-E7A5-4029-B75C-62F0393B3BC3}" destId="{BFEB84F3-B510-43C0-B93C-E715E0A517FC}" srcOrd="0" destOrd="0" presId="urn:microsoft.com/office/officeart/2005/8/layout/hierarchy3"/>
    <dgm:cxn modelId="{64F4790A-AA49-487B-A24B-856DD4DFF839}" type="presOf" srcId="{7E6857BD-4C9F-4389-AB17-3FB80935B6AD}" destId="{1BC595EA-24FD-420A-8072-AE742EDFA8AC}" srcOrd="0" destOrd="0" presId="urn:microsoft.com/office/officeart/2005/8/layout/hierarchy3"/>
    <dgm:cxn modelId="{8E32A89C-D975-43A1-91C1-F65471B02DDA}" srcId="{E234CDF4-3901-441D-B541-0AC9C711C6DA}" destId="{42D9D76B-93D4-4E43-B7E8-B8A2FCAE02B2}" srcOrd="2" destOrd="0" parTransId="{7E6857BD-4C9F-4389-AB17-3FB80935B6AD}" sibTransId="{729FC6B3-4EF8-4E33-B1F2-F4F95E9DE81B}"/>
    <dgm:cxn modelId="{E661D85A-07B2-44F2-B188-C57CBAE4E5A4}" srcId="{F81E2F82-6F2B-4BFD-9396-7B1AD488E199}" destId="{A21A6E6E-E7A5-4029-B75C-62F0393B3BC3}" srcOrd="1" destOrd="0" parTransId="{D93FAD46-9DE7-4668-8309-6AA307B6E280}" sibTransId="{81218E2E-F7F8-4360-8264-6636A024807C}"/>
    <dgm:cxn modelId="{1845ABE2-31AD-47BB-8082-368D124AA793}" type="presOf" srcId="{F81E2F82-6F2B-4BFD-9396-7B1AD488E199}" destId="{28A2629B-27FF-4D05-B608-FDE21D1F8FD3}" srcOrd="0" destOrd="0" presId="urn:microsoft.com/office/officeart/2005/8/layout/hierarchy3"/>
    <dgm:cxn modelId="{B6AFD0C3-3B56-47E8-8BB5-F912AD7A7D14}" type="presOf" srcId="{4B877C36-CEC4-432E-B1ED-590181CFD461}" destId="{5093889C-D41D-4790-B8C9-DCE5B2F87EA9}" srcOrd="0" destOrd="0" presId="urn:microsoft.com/office/officeart/2005/8/layout/hierarchy3"/>
    <dgm:cxn modelId="{258BE6BA-14BE-41B9-9886-3B4E82900F1F}" srcId="{E234CDF4-3901-441D-B541-0AC9C711C6DA}" destId="{24221B22-0EA8-4FEF-BC70-FBE1D23A3E6A}" srcOrd="3" destOrd="0" parTransId="{988C58FE-4D70-4B28-8A5A-8D1947AC1A6E}" sibTransId="{EAD4E04C-37CF-4CFA-A601-19F5B46D9857}"/>
    <dgm:cxn modelId="{0864B76C-55B8-4E40-ACFD-A0131CAC3418}" type="presOf" srcId="{BAAB4A02-C211-446C-821F-2B26E66F27AB}" destId="{67586CB4-8235-4F89-8DF0-9B30E996B32E}" srcOrd="0" destOrd="0" presId="urn:microsoft.com/office/officeart/2005/8/layout/hierarchy3"/>
    <dgm:cxn modelId="{056E295E-AC58-4C9D-89EA-4E8BB3F432E7}" srcId="{E234CDF4-3901-441D-B541-0AC9C711C6DA}" destId="{D6804AD1-8DDC-4013-BD69-044A9C290783}" srcOrd="1" destOrd="0" parTransId="{21B2DA63-2626-4FDA-8325-61EADA5D2FB1}" sibTransId="{BC33D7D0-B40C-4F41-9E1E-E017DAEBEB83}"/>
    <dgm:cxn modelId="{A36490DF-7F94-46D0-A433-ED3200B2642F}" type="presOf" srcId="{DB25204D-FBCC-4CFB-A0C4-F65F92507E57}" destId="{C910613E-4981-495A-BF71-FCDFD7ECB344}" srcOrd="0" destOrd="0" presId="urn:microsoft.com/office/officeart/2005/8/layout/hierarchy3"/>
    <dgm:cxn modelId="{00888B37-98F6-4C65-B896-D4BA6620784A}" type="presOf" srcId="{F81E2F82-6F2B-4BFD-9396-7B1AD488E199}" destId="{DCD9DF7B-3AA1-4F71-B472-3F5EBC79D958}" srcOrd="1" destOrd="0" presId="urn:microsoft.com/office/officeart/2005/8/layout/hierarchy3"/>
    <dgm:cxn modelId="{4DB83BFB-DFF2-4C6D-A119-7E70733E7EC2}" type="presOf" srcId="{21B2DA63-2626-4FDA-8325-61EADA5D2FB1}" destId="{1EF16ADC-CB70-4262-93AB-92288E5B2E8D}" srcOrd="0" destOrd="0" presId="urn:microsoft.com/office/officeart/2005/8/layout/hierarchy3"/>
    <dgm:cxn modelId="{0B489FB7-D340-4BE6-887A-7CB24F5DC94C}" type="presOf" srcId="{FDF015A9-8C34-448B-9AA5-CEF869196F42}" destId="{51AD4C1E-5185-47C7-9082-B904345ED372}" srcOrd="0" destOrd="0" presId="urn:microsoft.com/office/officeart/2005/8/layout/hierarchy3"/>
    <dgm:cxn modelId="{974EC612-6FB8-4249-94E9-86C51B264C62}" srcId="{0C0C0D9A-E5C6-4166-BB1A-8841941D14D0}" destId="{F81E2F82-6F2B-4BFD-9396-7B1AD488E199}" srcOrd="0" destOrd="0" parTransId="{168A19A6-BB44-4387-928B-11A40DA3A4CE}" sibTransId="{C7309B6E-8BCF-402C-8CB9-BD4BBDE19364}"/>
    <dgm:cxn modelId="{73CE00EF-9C55-42B1-B232-4513B0850F13}" srcId="{E234CDF4-3901-441D-B541-0AC9C711C6DA}" destId="{DB25204D-FBCC-4CFB-A0C4-F65F92507E57}" srcOrd="0" destOrd="0" parTransId="{955B4356-1F87-4D6D-9E0F-A0A6F8E7B3FD}" sibTransId="{872381BB-F0B5-417F-BEAA-6203A9A62356}"/>
    <dgm:cxn modelId="{CCD7AB47-C5BC-4B22-B662-213434503C0C}" srcId="{E234CDF4-3901-441D-B541-0AC9C711C6DA}" destId="{4B877C36-CEC4-432E-B1ED-590181CFD461}" srcOrd="4" destOrd="0" parTransId="{F475EB25-3AC7-456F-9502-35A0D58CB1D2}" sibTransId="{01F15BE7-DF7A-427D-9756-F6F83254CB89}"/>
    <dgm:cxn modelId="{7E851E2B-6627-46A4-9ECC-17877F85DBD7}" srcId="{24221B22-0EA8-4FEF-BC70-FBE1D23A3E6A}" destId="{C4CA654A-E65B-470B-B1E0-36E772E01E03}" srcOrd="1" destOrd="0" parTransId="{C1FB6DDF-C14F-446A-A2B1-2D785BAC37C4}" sibTransId="{3D9B58D2-2BAA-45FF-BCA0-69FE3565C424}"/>
    <dgm:cxn modelId="{1ABD98CB-2946-4B03-97FE-DAE358CE1930}" type="presOf" srcId="{0C0C0D9A-E5C6-4166-BB1A-8841941D14D0}" destId="{773A6B2C-5030-4D8F-B1C4-4A7FDB208CC7}" srcOrd="0" destOrd="0" presId="urn:microsoft.com/office/officeart/2005/8/layout/hierarchy3"/>
    <dgm:cxn modelId="{9ACA16C5-262D-4055-9E69-DC414FCDF639}" type="presOf" srcId="{0E4FBD01-BD27-4B00-896C-FF647C5DE270}" destId="{3C79A581-C88D-4624-89B7-6963D8CDBDFB}" srcOrd="0" destOrd="0" presId="urn:microsoft.com/office/officeart/2005/8/layout/hierarchy3"/>
    <dgm:cxn modelId="{90060E96-F290-4603-A14E-7A80623549BD}" type="presOf" srcId="{955B4356-1F87-4D6D-9E0F-A0A6F8E7B3FD}" destId="{09F243B8-AD1B-49A9-98CA-6CA72175BBA8}" srcOrd="0" destOrd="0" presId="urn:microsoft.com/office/officeart/2005/8/layout/hierarchy3"/>
    <dgm:cxn modelId="{C969FAC1-10D9-47B4-8897-8B0EFF72F488}" type="presOf" srcId="{D6804AD1-8DDC-4013-BD69-044A9C290783}" destId="{62FFF99F-C81C-410E-AD51-0FDA3B2FB497}" srcOrd="0" destOrd="0" presId="urn:microsoft.com/office/officeart/2005/8/layout/hierarchy3"/>
    <dgm:cxn modelId="{D36AC370-DCC7-4445-914C-CFAB9FB76A07}" type="presOf" srcId="{F475EB25-3AC7-456F-9502-35A0D58CB1D2}" destId="{4BAA01D2-3078-4E5B-8A1F-FAA5243674A4}" srcOrd="0" destOrd="0" presId="urn:microsoft.com/office/officeart/2005/8/layout/hierarchy3"/>
    <dgm:cxn modelId="{C247D2C4-87C3-4CAD-8674-D88E30FFDAF3}" type="presOf" srcId="{D5DB8C3A-0B42-4C6B-B090-986BE66B6709}" destId="{8A74256A-C104-4E3F-9F55-41D72CDC9E20}" srcOrd="0" destOrd="0" presId="urn:microsoft.com/office/officeart/2005/8/layout/hierarchy3"/>
    <dgm:cxn modelId="{47DF6FCA-6964-4A61-88BC-EAA1E7744235}" type="presOf" srcId="{56600B17-E777-43F6-B4A2-ADB9D09E5CF5}" destId="{A682A109-4FD3-49A2-B8FD-8B1080776297}" srcOrd="0" destOrd="1" presId="urn:microsoft.com/office/officeart/2005/8/layout/hierarchy3"/>
    <dgm:cxn modelId="{452C92E7-08D3-40EB-9B9F-F32A3F5583A2}" srcId="{24221B22-0EA8-4FEF-BC70-FBE1D23A3E6A}" destId="{56600B17-E777-43F6-B4A2-ADB9D09E5CF5}" srcOrd="0" destOrd="0" parTransId="{B2849A66-4C73-4D38-97D1-DC88923767BE}" sibTransId="{076CCA17-A89A-40D0-B66A-5A6E165CF5C8}"/>
    <dgm:cxn modelId="{4C22CEF9-B02B-4805-B48A-2C935B8653F3}" type="presOf" srcId="{42D9D76B-93D4-4E43-B7E8-B8A2FCAE02B2}" destId="{8CA55782-1AEF-4F1D-A142-DB28E0FDBBE4}" srcOrd="0" destOrd="0" presId="urn:microsoft.com/office/officeart/2005/8/layout/hierarchy3"/>
    <dgm:cxn modelId="{93E71844-D139-43DB-BCE8-8D25CC34D2E8}" type="presParOf" srcId="{773A6B2C-5030-4D8F-B1C4-4A7FDB208CC7}" destId="{40DE2EB3-4463-4A78-A5A0-DDDD89A0B065}" srcOrd="0" destOrd="0" presId="urn:microsoft.com/office/officeart/2005/8/layout/hierarchy3"/>
    <dgm:cxn modelId="{CAEDF6B7-D377-4640-A190-86CA153AE361}" type="presParOf" srcId="{40DE2EB3-4463-4A78-A5A0-DDDD89A0B065}" destId="{7309FF0C-98FC-47A0-86F5-7E099A850625}" srcOrd="0" destOrd="0" presId="urn:microsoft.com/office/officeart/2005/8/layout/hierarchy3"/>
    <dgm:cxn modelId="{7844A93B-8882-4DD0-8829-B70DC669FD49}" type="presParOf" srcId="{7309FF0C-98FC-47A0-86F5-7E099A850625}" destId="{28A2629B-27FF-4D05-B608-FDE21D1F8FD3}" srcOrd="0" destOrd="0" presId="urn:microsoft.com/office/officeart/2005/8/layout/hierarchy3"/>
    <dgm:cxn modelId="{3B9063C1-9A60-43F0-9EF4-1079468CCBCF}" type="presParOf" srcId="{7309FF0C-98FC-47A0-86F5-7E099A850625}" destId="{DCD9DF7B-3AA1-4F71-B472-3F5EBC79D958}" srcOrd="1" destOrd="0" presId="urn:microsoft.com/office/officeart/2005/8/layout/hierarchy3"/>
    <dgm:cxn modelId="{2F02CD04-AED6-4B0A-ACC7-7A5EE5669BC1}" type="presParOf" srcId="{40DE2EB3-4463-4A78-A5A0-DDDD89A0B065}" destId="{78615977-8E22-4038-B885-B37D63B361EE}" srcOrd="1" destOrd="0" presId="urn:microsoft.com/office/officeart/2005/8/layout/hierarchy3"/>
    <dgm:cxn modelId="{8EB0F8B5-A131-453F-B457-C57719C937AE}" type="presParOf" srcId="{78615977-8E22-4038-B885-B37D63B361EE}" destId="{D36CEA14-70F9-4410-9A9B-DCE2927D83CA}" srcOrd="0" destOrd="0" presId="urn:microsoft.com/office/officeart/2005/8/layout/hierarchy3"/>
    <dgm:cxn modelId="{6698047E-FD9E-4798-BB01-B7564469E438}" type="presParOf" srcId="{78615977-8E22-4038-B885-B37D63B361EE}" destId="{4836DB74-2453-424F-B7C5-ADC75000BB11}" srcOrd="1" destOrd="0" presId="urn:microsoft.com/office/officeart/2005/8/layout/hierarchy3"/>
    <dgm:cxn modelId="{B977CF7F-9BAF-4AED-BCB6-0076F0CAB6C8}" type="presParOf" srcId="{78615977-8E22-4038-B885-B37D63B361EE}" destId="{3E2C47EA-8D07-4A89-96FA-2F337A9CF2DC}" srcOrd="2" destOrd="0" presId="urn:microsoft.com/office/officeart/2005/8/layout/hierarchy3"/>
    <dgm:cxn modelId="{934B0C04-B9D9-442E-9058-B966C35F140A}" type="presParOf" srcId="{78615977-8E22-4038-B885-B37D63B361EE}" destId="{BFEB84F3-B510-43C0-B93C-E715E0A517FC}" srcOrd="3" destOrd="0" presId="urn:microsoft.com/office/officeart/2005/8/layout/hierarchy3"/>
    <dgm:cxn modelId="{17317158-F357-4DAE-B0A7-653B0C24FF59}" type="presParOf" srcId="{78615977-8E22-4038-B885-B37D63B361EE}" destId="{3C79A581-C88D-4624-89B7-6963D8CDBDFB}" srcOrd="4" destOrd="0" presId="urn:microsoft.com/office/officeart/2005/8/layout/hierarchy3"/>
    <dgm:cxn modelId="{A83773A5-FF4A-4395-9626-4C75D1501732}" type="presParOf" srcId="{78615977-8E22-4038-B885-B37D63B361EE}" destId="{8A74256A-C104-4E3F-9F55-41D72CDC9E20}" srcOrd="5" destOrd="0" presId="urn:microsoft.com/office/officeart/2005/8/layout/hierarchy3"/>
    <dgm:cxn modelId="{75372F06-0793-47FF-9657-8FF80CC27DC3}" type="presParOf" srcId="{78615977-8E22-4038-B885-B37D63B361EE}" destId="{51AD4C1E-5185-47C7-9082-B904345ED372}" srcOrd="6" destOrd="0" presId="urn:microsoft.com/office/officeart/2005/8/layout/hierarchy3"/>
    <dgm:cxn modelId="{BE02B55A-986D-4E2C-A557-E8FF978E573B}" type="presParOf" srcId="{78615977-8E22-4038-B885-B37D63B361EE}" destId="{67586CB4-8235-4F89-8DF0-9B30E996B32E}" srcOrd="7" destOrd="0" presId="urn:microsoft.com/office/officeart/2005/8/layout/hierarchy3"/>
    <dgm:cxn modelId="{F6B237A8-4FEE-48A1-8D3E-67A103219DF5}" type="presParOf" srcId="{773A6B2C-5030-4D8F-B1C4-4A7FDB208CC7}" destId="{F3C1E501-C8EA-499F-87FD-B1750405861C}" srcOrd="1" destOrd="0" presId="urn:microsoft.com/office/officeart/2005/8/layout/hierarchy3"/>
    <dgm:cxn modelId="{CA7C972C-EA2D-46A0-8F46-249F69D9E2E0}" type="presParOf" srcId="{F3C1E501-C8EA-499F-87FD-B1750405861C}" destId="{C9367D4B-8DCD-413E-AB7C-99EF7F925859}" srcOrd="0" destOrd="0" presId="urn:microsoft.com/office/officeart/2005/8/layout/hierarchy3"/>
    <dgm:cxn modelId="{C7FEDEC8-F00B-4C9C-9C34-AB9270333D4C}" type="presParOf" srcId="{C9367D4B-8DCD-413E-AB7C-99EF7F925859}" destId="{9917E090-7798-4DB5-A873-81438F30444A}" srcOrd="0" destOrd="0" presId="urn:microsoft.com/office/officeart/2005/8/layout/hierarchy3"/>
    <dgm:cxn modelId="{0152521C-A68A-40F5-BF97-381DE83F5F18}" type="presParOf" srcId="{C9367D4B-8DCD-413E-AB7C-99EF7F925859}" destId="{DB26FA8F-E3C5-4143-9BAE-17386AF9C58B}" srcOrd="1" destOrd="0" presId="urn:microsoft.com/office/officeart/2005/8/layout/hierarchy3"/>
    <dgm:cxn modelId="{D5CAA2EC-B824-475B-86DA-4AD93055677E}" type="presParOf" srcId="{F3C1E501-C8EA-499F-87FD-B1750405861C}" destId="{919AFB7C-6F6F-4627-B255-1001EC9CE344}" srcOrd="1" destOrd="0" presId="urn:microsoft.com/office/officeart/2005/8/layout/hierarchy3"/>
    <dgm:cxn modelId="{E3333AC9-51D4-459B-878E-1E3A343401C1}" type="presParOf" srcId="{919AFB7C-6F6F-4627-B255-1001EC9CE344}" destId="{09F243B8-AD1B-49A9-98CA-6CA72175BBA8}" srcOrd="0" destOrd="0" presId="urn:microsoft.com/office/officeart/2005/8/layout/hierarchy3"/>
    <dgm:cxn modelId="{A1499EDA-08CD-4935-8105-0DA8FD1695F5}" type="presParOf" srcId="{919AFB7C-6F6F-4627-B255-1001EC9CE344}" destId="{C910613E-4981-495A-BF71-FCDFD7ECB344}" srcOrd="1" destOrd="0" presId="urn:microsoft.com/office/officeart/2005/8/layout/hierarchy3"/>
    <dgm:cxn modelId="{5373DD72-37ED-40D5-8145-A6519B28C61E}" type="presParOf" srcId="{919AFB7C-6F6F-4627-B255-1001EC9CE344}" destId="{1EF16ADC-CB70-4262-93AB-92288E5B2E8D}" srcOrd="2" destOrd="0" presId="urn:microsoft.com/office/officeart/2005/8/layout/hierarchy3"/>
    <dgm:cxn modelId="{93D58562-A0CE-4CDB-8A0D-63066A58350C}" type="presParOf" srcId="{919AFB7C-6F6F-4627-B255-1001EC9CE344}" destId="{62FFF99F-C81C-410E-AD51-0FDA3B2FB497}" srcOrd="3" destOrd="0" presId="urn:microsoft.com/office/officeart/2005/8/layout/hierarchy3"/>
    <dgm:cxn modelId="{F97E7D68-F149-4D72-B9A6-FCC63FB851C5}" type="presParOf" srcId="{919AFB7C-6F6F-4627-B255-1001EC9CE344}" destId="{1BC595EA-24FD-420A-8072-AE742EDFA8AC}" srcOrd="4" destOrd="0" presId="urn:microsoft.com/office/officeart/2005/8/layout/hierarchy3"/>
    <dgm:cxn modelId="{86BB13E1-F83D-4E09-AA5B-6BDE6A4A0BD5}" type="presParOf" srcId="{919AFB7C-6F6F-4627-B255-1001EC9CE344}" destId="{8CA55782-1AEF-4F1D-A142-DB28E0FDBBE4}" srcOrd="5" destOrd="0" presId="urn:microsoft.com/office/officeart/2005/8/layout/hierarchy3"/>
    <dgm:cxn modelId="{38017F28-D1B9-4BE2-A367-FB60DD32186C}" type="presParOf" srcId="{919AFB7C-6F6F-4627-B255-1001EC9CE344}" destId="{05E3055F-FA24-48AC-97A4-4A4DCA79E8E9}" srcOrd="6" destOrd="0" presId="urn:microsoft.com/office/officeart/2005/8/layout/hierarchy3"/>
    <dgm:cxn modelId="{76CEA84F-3C52-4AAD-9524-27C506E347F2}" type="presParOf" srcId="{919AFB7C-6F6F-4627-B255-1001EC9CE344}" destId="{A682A109-4FD3-49A2-B8FD-8B1080776297}" srcOrd="7" destOrd="0" presId="urn:microsoft.com/office/officeart/2005/8/layout/hierarchy3"/>
    <dgm:cxn modelId="{8187AABE-D9BD-4E1E-8B54-CADC94A488A2}" type="presParOf" srcId="{919AFB7C-6F6F-4627-B255-1001EC9CE344}" destId="{4BAA01D2-3078-4E5B-8A1F-FAA5243674A4}" srcOrd="8" destOrd="0" presId="urn:microsoft.com/office/officeart/2005/8/layout/hierarchy3"/>
    <dgm:cxn modelId="{037705CB-18DD-4951-B1F0-A8A8DCA2A260}" type="presParOf" srcId="{919AFB7C-6F6F-4627-B255-1001EC9CE344}" destId="{5093889C-D41D-4790-B8C9-DCE5B2F87EA9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C8DA68-4729-4795-9A08-DED51B52B5AC}">
      <dsp:nvSpPr>
        <dsp:cNvPr id="0" name=""/>
        <dsp:cNvSpPr/>
      </dsp:nvSpPr>
      <dsp:spPr>
        <a:xfrm>
          <a:off x="0" y="21832"/>
          <a:ext cx="846608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ED09F9-F9BE-438D-B6D5-B9B7D01019AE}">
      <dsp:nvSpPr>
        <dsp:cNvPr id="0" name=""/>
        <dsp:cNvSpPr/>
      </dsp:nvSpPr>
      <dsp:spPr>
        <a:xfrm>
          <a:off x="0" y="21832"/>
          <a:ext cx="1693216" cy="1434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Wire position determination</a:t>
          </a:r>
          <a:endParaRPr lang="en-GB" sz="1400" b="1" kern="1200" dirty="0"/>
        </a:p>
      </dsp:txBody>
      <dsp:txXfrm>
        <a:off x="0" y="21832"/>
        <a:ext cx="1693216" cy="1434186"/>
      </dsp:txXfrm>
    </dsp:sp>
    <dsp:sp modelId="{4A1D51CE-E184-442B-8864-EBE1CDCBE089}">
      <dsp:nvSpPr>
        <dsp:cNvPr id="0" name=""/>
        <dsp:cNvSpPr/>
      </dsp:nvSpPr>
      <dsp:spPr>
        <a:xfrm>
          <a:off x="1820207" y="127845"/>
          <a:ext cx="3486657" cy="494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Mechanical </a:t>
          </a:r>
          <a:r>
            <a:rPr lang="en-US" sz="1400" kern="1200" dirty="0" smtClean="0"/>
            <a:t>plays, vibrations</a:t>
          </a:r>
          <a:endParaRPr lang="en-GB" sz="1400" kern="1200" dirty="0"/>
        </a:p>
      </dsp:txBody>
      <dsp:txXfrm>
        <a:off x="1820207" y="127845"/>
        <a:ext cx="3486657" cy="494062"/>
      </dsp:txXfrm>
    </dsp:sp>
    <dsp:sp modelId="{817A99CE-17FC-45EC-B3FA-DE1A2BA475FA}">
      <dsp:nvSpPr>
        <dsp:cNvPr id="0" name=""/>
        <dsp:cNvSpPr/>
      </dsp:nvSpPr>
      <dsp:spPr>
        <a:xfrm>
          <a:off x="1693216" y="621908"/>
          <a:ext cx="677286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8ECB22-651A-4E5C-B1A5-1CC1102871F3}">
      <dsp:nvSpPr>
        <dsp:cNvPr id="0" name=""/>
        <dsp:cNvSpPr/>
      </dsp:nvSpPr>
      <dsp:spPr>
        <a:xfrm>
          <a:off x="1820207" y="727921"/>
          <a:ext cx="3486657" cy="4314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Outside vacuum (noisy) potentiometers</a:t>
          </a:r>
          <a:endParaRPr lang="en-GB" sz="1400" kern="1200" dirty="0"/>
        </a:p>
      </dsp:txBody>
      <dsp:txXfrm>
        <a:off x="1820207" y="727921"/>
        <a:ext cx="3486657" cy="431430"/>
      </dsp:txXfrm>
    </dsp:sp>
    <dsp:sp modelId="{4B65F435-CC17-4F37-8902-02C43AC3F543}">
      <dsp:nvSpPr>
        <dsp:cNvPr id="0" name=""/>
        <dsp:cNvSpPr/>
      </dsp:nvSpPr>
      <dsp:spPr>
        <a:xfrm>
          <a:off x="5676750" y="300985"/>
          <a:ext cx="2789332" cy="624013"/>
        </a:xfrm>
        <a:prstGeom prst="octagon">
          <a:avLst/>
        </a:prstGeom>
        <a:noFill/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n/>
            </a:rPr>
            <a:t>Reproducibility, resolution and accuracy</a:t>
          </a:r>
          <a:endParaRPr lang="en-GB" sz="1400" kern="1200" dirty="0">
            <a:ln/>
          </a:endParaRPr>
        </a:p>
      </dsp:txBody>
      <dsp:txXfrm>
        <a:off x="5768134" y="392369"/>
        <a:ext cx="2606564" cy="441245"/>
      </dsp:txXfrm>
    </dsp:sp>
    <dsp:sp modelId="{B91EEC7F-88A9-488A-AF8E-94F4B46270D0}">
      <dsp:nvSpPr>
        <dsp:cNvPr id="0" name=""/>
        <dsp:cNvSpPr/>
      </dsp:nvSpPr>
      <dsp:spPr>
        <a:xfrm>
          <a:off x="1693216" y="1351935"/>
          <a:ext cx="677286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C769D2-2128-4AD6-B310-59DF68F21D99}">
      <dsp:nvSpPr>
        <dsp:cNvPr id="0" name=""/>
        <dsp:cNvSpPr/>
      </dsp:nvSpPr>
      <dsp:spPr>
        <a:xfrm>
          <a:off x="0" y="1457948"/>
          <a:ext cx="846608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E0D2F7-780A-4F0E-B956-AD22A71283EC}">
      <dsp:nvSpPr>
        <dsp:cNvPr id="0" name=""/>
        <dsp:cNvSpPr/>
      </dsp:nvSpPr>
      <dsp:spPr>
        <a:xfrm>
          <a:off x="0" y="1457948"/>
          <a:ext cx="1693216" cy="7419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Motor control electronics </a:t>
          </a:r>
          <a:endParaRPr lang="en-GB" sz="1400" b="1" kern="1200" dirty="0"/>
        </a:p>
      </dsp:txBody>
      <dsp:txXfrm>
        <a:off x="0" y="1457948"/>
        <a:ext cx="1693216" cy="741984"/>
      </dsp:txXfrm>
    </dsp:sp>
    <dsp:sp modelId="{6F52A37B-CDCB-4F20-A168-662E1A706A2A}">
      <dsp:nvSpPr>
        <dsp:cNvPr id="0" name=""/>
        <dsp:cNvSpPr/>
      </dsp:nvSpPr>
      <dsp:spPr>
        <a:xfrm>
          <a:off x="1820207" y="1563961"/>
          <a:ext cx="3486657" cy="527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Feedbacks difficult to tune/optimize with present electronics and FW </a:t>
          </a:r>
          <a:endParaRPr lang="en-GB" sz="1400" kern="1200" dirty="0"/>
        </a:p>
      </dsp:txBody>
      <dsp:txXfrm>
        <a:off x="1820207" y="1563961"/>
        <a:ext cx="3486657" cy="527287"/>
      </dsp:txXfrm>
    </dsp:sp>
    <dsp:sp modelId="{9A0938A8-1AC0-4CBA-96AB-16CFA345D8CF}">
      <dsp:nvSpPr>
        <dsp:cNvPr id="0" name=""/>
        <dsp:cNvSpPr/>
      </dsp:nvSpPr>
      <dsp:spPr>
        <a:xfrm>
          <a:off x="5676750" y="1512820"/>
          <a:ext cx="2789332" cy="528771"/>
        </a:xfrm>
        <a:prstGeom prst="octagon">
          <a:avLst/>
        </a:prstGeom>
        <a:noFill/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Reliability</a:t>
          </a:r>
          <a:endParaRPr lang="en-GB" sz="1400" kern="1200" dirty="0"/>
        </a:p>
      </dsp:txBody>
      <dsp:txXfrm>
        <a:off x="5754186" y="1590256"/>
        <a:ext cx="2634460" cy="373899"/>
      </dsp:txXfrm>
    </dsp:sp>
    <dsp:sp modelId="{D19E2B81-C275-4EC6-938B-D115A6F1B001}">
      <dsp:nvSpPr>
        <dsp:cNvPr id="0" name=""/>
        <dsp:cNvSpPr/>
      </dsp:nvSpPr>
      <dsp:spPr>
        <a:xfrm>
          <a:off x="1693216" y="2092732"/>
          <a:ext cx="677286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E5F7D8-BA4A-47C0-BCBD-548BDA1F884F}">
      <dsp:nvSpPr>
        <dsp:cNvPr id="0" name=""/>
        <dsp:cNvSpPr/>
      </dsp:nvSpPr>
      <dsp:spPr>
        <a:xfrm>
          <a:off x="0" y="2199932"/>
          <a:ext cx="846608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405AA2-50D7-459C-985A-331AE6585BE6}">
      <dsp:nvSpPr>
        <dsp:cNvPr id="0" name=""/>
        <dsp:cNvSpPr/>
      </dsp:nvSpPr>
      <dsp:spPr>
        <a:xfrm>
          <a:off x="0" y="2199932"/>
          <a:ext cx="1693216" cy="921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Power electronics </a:t>
          </a:r>
          <a:endParaRPr lang="en-GB" sz="1400" b="1" kern="1200" dirty="0"/>
        </a:p>
      </dsp:txBody>
      <dsp:txXfrm>
        <a:off x="0" y="2199932"/>
        <a:ext cx="1693216" cy="921358"/>
      </dsp:txXfrm>
    </dsp:sp>
    <dsp:sp modelId="{6A87F7E9-F9CA-445B-9554-7A57D2A459C6}">
      <dsp:nvSpPr>
        <dsp:cNvPr id="0" name=""/>
        <dsp:cNvSpPr/>
      </dsp:nvSpPr>
      <dsp:spPr>
        <a:xfrm>
          <a:off x="1820207" y="2316462"/>
          <a:ext cx="3486657" cy="614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Power Supplies featuring relatively high failure </a:t>
          </a:r>
          <a:r>
            <a:rPr lang="en-US" sz="1400" kern="1200" dirty="0" smtClean="0"/>
            <a:t>rate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Linear Power Amplifier, high power, heating </a:t>
          </a:r>
          <a:endParaRPr lang="en-GB" sz="1400" kern="1200" dirty="0"/>
        </a:p>
      </dsp:txBody>
      <dsp:txXfrm>
        <a:off x="1820207" y="2316462"/>
        <a:ext cx="3486657" cy="614960"/>
      </dsp:txXfrm>
    </dsp:sp>
    <dsp:sp modelId="{8C296DD7-9EFF-47D3-A486-FB5D66679049}">
      <dsp:nvSpPr>
        <dsp:cNvPr id="0" name=""/>
        <dsp:cNvSpPr/>
      </dsp:nvSpPr>
      <dsp:spPr>
        <a:xfrm>
          <a:off x="5676750" y="2376953"/>
          <a:ext cx="2789332" cy="330548"/>
        </a:xfrm>
        <a:prstGeom prst="octagon">
          <a:avLst/>
        </a:prstGeom>
        <a:noFill/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Availability</a:t>
          </a:r>
          <a:endParaRPr lang="en-GB" sz="1400" kern="1200" dirty="0"/>
        </a:p>
      </dsp:txBody>
      <dsp:txXfrm>
        <a:off x="5725157" y="2425360"/>
        <a:ext cx="2692518" cy="233734"/>
      </dsp:txXfrm>
    </dsp:sp>
    <dsp:sp modelId="{3D614021-B337-4B3F-9DF7-174822F7D56C}">
      <dsp:nvSpPr>
        <dsp:cNvPr id="0" name=""/>
        <dsp:cNvSpPr/>
      </dsp:nvSpPr>
      <dsp:spPr>
        <a:xfrm>
          <a:off x="1693216" y="3058701"/>
          <a:ext cx="6772866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7A853A-6BA6-4F0D-AFE8-D90F45CE8BAC}">
      <dsp:nvSpPr>
        <dsp:cNvPr id="0" name=""/>
        <dsp:cNvSpPr/>
      </dsp:nvSpPr>
      <dsp:spPr>
        <a:xfrm>
          <a:off x="0" y="3121291"/>
          <a:ext cx="8466083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B5175-876F-45C0-A1E8-D3F92BD8A82F}">
      <dsp:nvSpPr>
        <dsp:cNvPr id="0" name=""/>
        <dsp:cNvSpPr/>
      </dsp:nvSpPr>
      <dsp:spPr>
        <a:xfrm>
          <a:off x="0" y="3121291"/>
          <a:ext cx="1764929" cy="21202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Secondary shower detectors and electronics</a:t>
          </a:r>
          <a:endParaRPr lang="en-GB" sz="1400" b="1" kern="1200" dirty="0"/>
        </a:p>
      </dsp:txBody>
      <dsp:txXfrm>
        <a:off x="0" y="3121291"/>
        <a:ext cx="1764929" cy="2120259"/>
      </dsp:txXfrm>
    </dsp:sp>
    <dsp:sp modelId="{A6B0E0E9-EDA2-4C18-BC1A-769A08A8D593}">
      <dsp:nvSpPr>
        <dsp:cNvPr id="0" name=""/>
        <dsp:cNvSpPr/>
      </dsp:nvSpPr>
      <dsp:spPr>
        <a:xfrm>
          <a:off x="1884480" y="3145351"/>
          <a:ext cx="3587151" cy="481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Working point (WP) via PM gain + </a:t>
          </a:r>
          <a:r>
            <a:rPr lang="en-US" sz="1400" kern="1200" dirty="0" smtClean="0"/>
            <a:t>OD filters </a:t>
          </a:r>
          <a:endParaRPr lang="en-GB" sz="1400" kern="1200" dirty="0"/>
        </a:p>
      </dsp:txBody>
      <dsp:txXfrm>
        <a:off x="1884480" y="3145351"/>
        <a:ext cx="3587151" cy="481194"/>
      </dsp:txXfrm>
    </dsp:sp>
    <dsp:sp modelId="{39DDDD0E-C507-4B8A-975B-64587F3F8C1C}">
      <dsp:nvSpPr>
        <dsp:cNvPr id="0" name=""/>
        <dsp:cNvSpPr/>
      </dsp:nvSpPr>
      <dsp:spPr>
        <a:xfrm>
          <a:off x="5596368" y="3161596"/>
          <a:ext cx="2869714" cy="481194"/>
        </a:xfrm>
        <a:prstGeom prst="octagon">
          <a:avLst/>
        </a:prstGeom>
        <a:noFill/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To be found for each beam type</a:t>
          </a:r>
          <a:endParaRPr lang="en-GB" sz="1400" kern="1200" dirty="0"/>
        </a:p>
      </dsp:txBody>
      <dsp:txXfrm>
        <a:off x="5666836" y="3232064"/>
        <a:ext cx="2728778" cy="340258"/>
      </dsp:txXfrm>
    </dsp:sp>
    <dsp:sp modelId="{C5C28580-4269-41AC-BA8F-442B534DF917}">
      <dsp:nvSpPr>
        <dsp:cNvPr id="0" name=""/>
        <dsp:cNvSpPr/>
      </dsp:nvSpPr>
      <dsp:spPr>
        <a:xfrm flipH="1">
          <a:off x="0" y="5190203"/>
          <a:ext cx="44249" cy="73179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721919-E2A2-4C3E-9FCE-3FBBD6066097}">
      <dsp:nvSpPr>
        <dsp:cNvPr id="0" name=""/>
        <dsp:cNvSpPr/>
      </dsp:nvSpPr>
      <dsp:spPr>
        <a:xfrm>
          <a:off x="1884480" y="3723785"/>
          <a:ext cx="3587151" cy="481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Single WP Low dynamic range (10e2 – 10e3)</a:t>
          </a:r>
          <a:endParaRPr lang="en-GB" sz="1400" kern="1200" dirty="0"/>
        </a:p>
      </dsp:txBody>
      <dsp:txXfrm>
        <a:off x="1884480" y="3723785"/>
        <a:ext cx="3587151" cy="481194"/>
      </dsp:txXfrm>
    </dsp:sp>
    <dsp:sp modelId="{F8F9D070-5968-4AC6-ACBC-C2312C76E9CE}">
      <dsp:nvSpPr>
        <dsp:cNvPr id="0" name=""/>
        <dsp:cNvSpPr/>
      </dsp:nvSpPr>
      <dsp:spPr>
        <a:xfrm>
          <a:off x="5584768" y="3715595"/>
          <a:ext cx="2869714" cy="331451"/>
        </a:xfrm>
        <a:prstGeom prst="octagon">
          <a:avLst/>
        </a:prstGeom>
        <a:noFill/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Difficult tails measurements </a:t>
          </a:r>
          <a:endParaRPr lang="en-GB" sz="1400" kern="1200" dirty="0"/>
        </a:p>
      </dsp:txBody>
      <dsp:txXfrm>
        <a:off x="5633307" y="3764134"/>
        <a:ext cx="2772636" cy="234373"/>
      </dsp:txXfrm>
    </dsp:sp>
    <dsp:sp modelId="{1DEEB5C2-AAF3-41D6-B108-5DC28D8C5DFB}">
      <dsp:nvSpPr>
        <dsp:cNvPr id="0" name=""/>
        <dsp:cNvSpPr/>
      </dsp:nvSpPr>
      <dsp:spPr>
        <a:xfrm>
          <a:off x="1820847" y="4179727"/>
          <a:ext cx="637601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8DD00F-94B9-445F-A9E7-3CD112E3E565}">
      <dsp:nvSpPr>
        <dsp:cNvPr id="0" name=""/>
        <dsp:cNvSpPr/>
      </dsp:nvSpPr>
      <dsp:spPr>
        <a:xfrm>
          <a:off x="1884480" y="4229039"/>
          <a:ext cx="3587151" cy="481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Electronics + cables  bandwidth</a:t>
          </a:r>
          <a:endParaRPr lang="en-GB" sz="1400" kern="1200" dirty="0"/>
        </a:p>
      </dsp:txBody>
      <dsp:txXfrm>
        <a:off x="1884480" y="4229039"/>
        <a:ext cx="3587151" cy="481194"/>
      </dsp:txXfrm>
    </dsp:sp>
    <dsp:sp modelId="{285ED1EB-D330-484F-AD73-10C1B4C8588F}">
      <dsp:nvSpPr>
        <dsp:cNvPr id="0" name=""/>
        <dsp:cNvSpPr/>
      </dsp:nvSpPr>
      <dsp:spPr>
        <a:xfrm>
          <a:off x="5596368" y="4220854"/>
          <a:ext cx="2869714" cy="481194"/>
        </a:xfrm>
        <a:prstGeom prst="octagon">
          <a:avLst/>
        </a:prstGeom>
        <a:noFill/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Bunch-by-bunch (25ns) bunch pile-up, profile cross-talk</a:t>
          </a:r>
          <a:endParaRPr lang="en-GB" sz="1400" kern="1200" dirty="0"/>
        </a:p>
      </dsp:txBody>
      <dsp:txXfrm>
        <a:off x="5666836" y="4291322"/>
        <a:ext cx="2728778" cy="340258"/>
      </dsp:txXfrm>
    </dsp:sp>
    <dsp:sp modelId="{D93F633B-52DF-4EA6-AE89-2E3C132F08C7}">
      <dsp:nvSpPr>
        <dsp:cNvPr id="0" name=""/>
        <dsp:cNvSpPr/>
      </dsp:nvSpPr>
      <dsp:spPr>
        <a:xfrm>
          <a:off x="1812112" y="4702038"/>
          <a:ext cx="637601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9EABF7-1C2E-452C-98FA-193F4E5B6C81}">
      <dsp:nvSpPr>
        <dsp:cNvPr id="0" name=""/>
        <dsp:cNvSpPr/>
      </dsp:nvSpPr>
      <dsp:spPr>
        <a:xfrm>
          <a:off x="1884480" y="4734293"/>
          <a:ext cx="3587151" cy="481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Low frequency noise, EMI</a:t>
          </a:r>
          <a:endParaRPr lang="en-GB" sz="1400" kern="1200" dirty="0"/>
        </a:p>
      </dsp:txBody>
      <dsp:txXfrm>
        <a:off x="1884480" y="4734293"/>
        <a:ext cx="3587151" cy="481194"/>
      </dsp:txXfrm>
    </dsp:sp>
    <dsp:sp modelId="{A65534CB-760E-4C6D-9A09-A01C130EA44F}">
      <dsp:nvSpPr>
        <dsp:cNvPr id="0" name=""/>
        <dsp:cNvSpPr/>
      </dsp:nvSpPr>
      <dsp:spPr>
        <a:xfrm>
          <a:off x="5596368" y="4711143"/>
          <a:ext cx="2869714" cy="481194"/>
        </a:xfrm>
        <a:prstGeom prst="octagon">
          <a:avLst/>
        </a:prstGeom>
        <a:noFill/>
        <a:ln>
          <a:solidFill>
            <a:srgbClr val="FF0000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Resolution and Accuracy</a:t>
          </a:r>
          <a:endParaRPr lang="en-GB" sz="1400" kern="1200" dirty="0"/>
        </a:p>
      </dsp:txBody>
      <dsp:txXfrm>
        <a:off x="5666836" y="4781611"/>
        <a:ext cx="2728778" cy="340258"/>
      </dsp:txXfrm>
    </dsp:sp>
    <dsp:sp modelId="{EAD6D1FA-A82E-42FB-9039-1303D70ACD4F}">
      <dsp:nvSpPr>
        <dsp:cNvPr id="0" name=""/>
        <dsp:cNvSpPr/>
      </dsp:nvSpPr>
      <dsp:spPr>
        <a:xfrm>
          <a:off x="1840676" y="5215487"/>
          <a:ext cx="637601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922C45-44F0-4EA5-B1FA-A14FE0CD42C5}">
      <dsp:nvSpPr>
        <dsp:cNvPr id="0" name=""/>
        <dsp:cNvSpPr/>
      </dsp:nvSpPr>
      <dsp:spPr>
        <a:xfrm>
          <a:off x="0" y="0"/>
          <a:ext cx="82268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F8ED97-F3FE-4ED2-8312-BFF26AB9211A}">
      <dsp:nvSpPr>
        <dsp:cNvPr id="0" name=""/>
        <dsp:cNvSpPr/>
      </dsp:nvSpPr>
      <dsp:spPr>
        <a:xfrm>
          <a:off x="0" y="0"/>
          <a:ext cx="1645370" cy="1223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/>
            <a:t>Wire position determination</a:t>
          </a:r>
          <a:endParaRPr lang="en-GB" sz="1400" b="1" kern="1200" dirty="0"/>
        </a:p>
      </dsp:txBody>
      <dsp:txXfrm>
        <a:off x="0" y="0"/>
        <a:ext cx="1645370" cy="1223722"/>
      </dsp:txXfrm>
    </dsp:sp>
    <dsp:sp modelId="{6876320E-15A9-4FC3-A94F-A7FB27432B8D}">
      <dsp:nvSpPr>
        <dsp:cNvPr id="0" name=""/>
        <dsp:cNvSpPr/>
      </dsp:nvSpPr>
      <dsp:spPr>
        <a:xfrm>
          <a:off x="1768773" y="14385"/>
          <a:ext cx="6458080" cy="287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Lower mechanical plays</a:t>
          </a:r>
          <a:endParaRPr lang="en-GB" sz="1400" kern="1200" dirty="0"/>
        </a:p>
      </dsp:txBody>
      <dsp:txXfrm>
        <a:off x="1768773" y="14385"/>
        <a:ext cx="6458080" cy="287706"/>
      </dsp:txXfrm>
    </dsp:sp>
    <dsp:sp modelId="{2945CAE0-6212-4BBF-9234-6D96C2E87D91}">
      <dsp:nvSpPr>
        <dsp:cNvPr id="0" name=""/>
        <dsp:cNvSpPr/>
      </dsp:nvSpPr>
      <dsp:spPr>
        <a:xfrm>
          <a:off x="1645370" y="302091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E3BC1-9221-4361-A327-FF1DE5A142F7}">
      <dsp:nvSpPr>
        <dsp:cNvPr id="0" name=""/>
        <dsp:cNvSpPr/>
      </dsp:nvSpPr>
      <dsp:spPr>
        <a:xfrm>
          <a:off x="1768773" y="316476"/>
          <a:ext cx="6458080" cy="287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In vacuum optical disk incremental encoding</a:t>
          </a:r>
          <a:endParaRPr lang="en-GB" sz="1400" kern="1200"/>
        </a:p>
      </dsp:txBody>
      <dsp:txXfrm>
        <a:off x="1768773" y="316476"/>
        <a:ext cx="6458080" cy="287706"/>
      </dsp:txXfrm>
    </dsp:sp>
    <dsp:sp modelId="{A825DFBF-52E4-4644-9D22-FDCE83349133}">
      <dsp:nvSpPr>
        <dsp:cNvPr id="0" name=""/>
        <dsp:cNvSpPr/>
      </dsp:nvSpPr>
      <dsp:spPr>
        <a:xfrm>
          <a:off x="1645370" y="604183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609152-C379-401E-86E1-933FA297E849}">
      <dsp:nvSpPr>
        <dsp:cNvPr id="0" name=""/>
        <dsp:cNvSpPr/>
      </dsp:nvSpPr>
      <dsp:spPr>
        <a:xfrm>
          <a:off x="1768773" y="618568"/>
          <a:ext cx="6458080" cy="287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Resolver for control loops</a:t>
          </a:r>
          <a:r>
            <a:rPr lang="en-GB" sz="1400" kern="1200" dirty="0" smtClean="0"/>
            <a:t> (</a:t>
          </a:r>
          <a:r>
            <a:rPr lang="en-US" sz="1400" kern="1200" dirty="0" smtClean="0"/>
            <a:t>better than present </a:t>
          </a:r>
          <a:r>
            <a:rPr lang="en-US" sz="1400" kern="1200" dirty="0" smtClean="0"/>
            <a:t>potentiometers)</a:t>
          </a:r>
          <a:endParaRPr lang="en-GB" sz="1400" kern="1200" dirty="0"/>
        </a:p>
      </dsp:txBody>
      <dsp:txXfrm>
        <a:off x="1768773" y="618568"/>
        <a:ext cx="6458080" cy="287706"/>
      </dsp:txXfrm>
    </dsp:sp>
    <dsp:sp modelId="{039303A6-0907-4D76-AB03-39DA8EF7B813}">
      <dsp:nvSpPr>
        <dsp:cNvPr id="0" name=""/>
        <dsp:cNvSpPr/>
      </dsp:nvSpPr>
      <dsp:spPr>
        <a:xfrm>
          <a:off x="1645370" y="906274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741440-7CD6-4372-9087-2083CE09099D}">
      <dsp:nvSpPr>
        <dsp:cNvPr id="0" name=""/>
        <dsp:cNvSpPr/>
      </dsp:nvSpPr>
      <dsp:spPr>
        <a:xfrm>
          <a:off x="1768773" y="920659"/>
          <a:ext cx="6458080" cy="287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‘Simple’ angle </a:t>
          </a:r>
          <a:r>
            <a:rPr lang="en-US" sz="1400" kern="1200" dirty="0" smtClean="0">
              <a:sym typeface="Wingdings" panose="05000000000000000000" pitchFamily="2" charset="2"/>
            </a:rPr>
            <a:t></a:t>
          </a:r>
          <a:r>
            <a:rPr lang="en-US" sz="1400" kern="1200" dirty="0" smtClean="0"/>
            <a:t> transverse plane projection</a:t>
          </a:r>
          <a:endParaRPr lang="en-GB" sz="1400" kern="1200" dirty="0"/>
        </a:p>
      </dsp:txBody>
      <dsp:txXfrm>
        <a:off x="1768773" y="920659"/>
        <a:ext cx="6458080" cy="287706"/>
      </dsp:txXfrm>
    </dsp:sp>
    <dsp:sp modelId="{9C6DBE36-3AE2-46AA-8C43-2F9100AC838D}">
      <dsp:nvSpPr>
        <dsp:cNvPr id="0" name=""/>
        <dsp:cNvSpPr/>
      </dsp:nvSpPr>
      <dsp:spPr>
        <a:xfrm>
          <a:off x="1645370" y="1208366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44C138-2E52-447D-9088-E97EBD824FDA}">
      <dsp:nvSpPr>
        <dsp:cNvPr id="0" name=""/>
        <dsp:cNvSpPr/>
      </dsp:nvSpPr>
      <dsp:spPr>
        <a:xfrm>
          <a:off x="0" y="1223722"/>
          <a:ext cx="82268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FB0BC0-1F5B-4F86-B877-EA9724753287}">
      <dsp:nvSpPr>
        <dsp:cNvPr id="0" name=""/>
        <dsp:cNvSpPr/>
      </dsp:nvSpPr>
      <dsp:spPr>
        <a:xfrm>
          <a:off x="0" y="1223722"/>
          <a:ext cx="1645370" cy="1223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Motor Control</a:t>
          </a:r>
          <a:endParaRPr lang="en-GB" sz="1400" b="1" kern="1200" dirty="0"/>
        </a:p>
      </dsp:txBody>
      <dsp:txXfrm>
        <a:off x="0" y="1223722"/>
        <a:ext cx="1645370" cy="1223722"/>
      </dsp:txXfrm>
    </dsp:sp>
    <dsp:sp modelId="{A9386FF6-6EA2-4668-AAFC-7EC381459E21}">
      <dsp:nvSpPr>
        <dsp:cNvPr id="0" name=""/>
        <dsp:cNvSpPr/>
      </dsp:nvSpPr>
      <dsp:spPr>
        <a:xfrm>
          <a:off x="1768773" y="1252164"/>
          <a:ext cx="6458080" cy="568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New electronics generation</a:t>
          </a:r>
          <a:endParaRPr lang="en-GB" sz="1400" kern="1200" dirty="0"/>
        </a:p>
      </dsp:txBody>
      <dsp:txXfrm>
        <a:off x="1768773" y="1252164"/>
        <a:ext cx="6458080" cy="568839"/>
      </dsp:txXfrm>
    </dsp:sp>
    <dsp:sp modelId="{C33937FD-5CC5-4BEF-8007-00EAB2D29A95}">
      <dsp:nvSpPr>
        <dsp:cNvPr id="0" name=""/>
        <dsp:cNvSpPr/>
      </dsp:nvSpPr>
      <dsp:spPr>
        <a:xfrm>
          <a:off x="1645370" y="1821004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8AC849-8AEA-4CB0-9ADC-D46F1499ED8A}">
      <dsp:nvSpPr>
        <dsp:cNvPr id="0" name=""/>
        <dsp:cNvSpPr/>
      </dsp:nvSpPr>
      <dsp:spPr>
        <a:xfrm>
          <a:off x="1768773" y="1849446"/>
          <a:ext cx="6458080" cy="568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High performance control loops</a:t>
          </a:r>
          <a:endParaRPr lang="en-GB" sz="1400" kern="1200" dirty="0"/>
        </a:p>
      </dsp:txBody>
      <dsp:txXfrm>
        <a:off x="1768773" y="1849446"/>
        <a:ext cx="6458080" cy="568839"/>
      </dsp:txXfrm>
    </dsp:sp>
    <dsp:sp modelId="{D1C44120-BB32-4247-9E2E-254070317D7B}">
      <dsp:nvSpPr>
        <dsp:cNvPr id="0" name=""/>
        <dsp:cNvSpPr/>
      </dsp:nvSpPr>
      <dsp:spPr>
        <a:xfrm>
          <a:off x="1645370" y="2418285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FD8DE7-8A06-494B-8E03-B34FE46E6511}">
      <dsp:nvSpPr>
        <dsp:cNvPr id="0" name=""/>
        <dsp:cNvSpPr/>
      </dsp:nvSpPr>
      <dsp:spPr>
        <a:xfrm>
          <a:off x="0" y="2447444"/>
          <a:ext cx="82268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FE9BA9-E217-41FC-BAD4-1C989ABC8BC9}">
      <dsp:nvSpPr>
        <dsp:cNvPr id="0" name=""/>
        <dsp:cNvSpPr/>
      </dsp:nvSpPr>
      <dsp:spPr>
        <a:xfrm>
          <a:off x="0" y="2447444"/>
          <a:ext cx="1645370" cy="1223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Power Electronics</a:t>
          </a:r>
          <a:endParaRPr lang="en-GB" sz="1400" b="1" kern="1200" dirty="0"/>
        </a:p>
      </dsp:txBody>
      <dsp:txXfrm>
        <a:off x="0" y="2447444"/>
        <a:ext cx="1645370" cy="1223722"/>
      </dsp:txXfrm>
    </dsp:sp>
    <dsp:sp modelId="{E5482513-96CF-4CEF-8FA0-2C860F1B9A0C}">
      <dsp:nvSpPr>
        <dsp:cNvPr id="0" name=""/>
        <dsp:cNvSpPr/>
      </dsp:nvSpPr>
      <dsp:spPr>
        <a:xfrm>
          <a:off x="1768773" y="2503014"/>
          <a:ext cx="6458080" cy="11113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New generation HW, </a:t>
          </a:r>
          <a:r>
            <a:rPr lang="en-US" sz="1400" kern="1200" dirty="0" smtClean="0"/>
            <a:t>compact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Switched mode drive, less power, less heating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	</a:t>
          </a:r>
          <a:endParaRPr lang="en-GB" sz="1400" kern="1200" dirty="0"/>
        </a:p>
      </dsp:txBody>
      <dsp:txXfrm>
        <a:off x="1768773" y="2503014"/>
        <a:ext cx="6458080" cy="1111388"/>
      </dsp:txXfrm>
    </dsp:sp>
    <dsp:sp modelId="{8DF3FD54-3968-45BB-A90B-8A1F674EEF77}">
      <dsp:nvSpPr>
        <dsp:cNvPr id="0" name=""/>
        <dsp:cNvSpPr/>
      </dsp:nvSpPr>
      <dsp:spPr>
        <a:xfrm>
          <a:off x="1645370" y="3614403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7319A4-57F9-4D33-A9A1-F8C92CE68593}">
      <dsp:nvSpPr>
        <dsp:cNvPr id="0" name=""/>
        <dsp:cNvSpPr/>
      </dsp:nvSpPr>
      <dsp:spPr>
        <a:xfrm>
          <a:off x="0" y="3671167"/>
          <a:ext cx="822685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D76E03-0E5E-4F27-BF77-EC7AE8F863C3}">
      <dsp:nvSpPr>
        <dsp:cNvPr id="0" name=""/>
        <dsp:cNvSpPr/>
      </dsp:nvSpPr>
      <dsp:spPr>
        <a:xfrm>
          <a:off x="0" y="3671167"/>
          <a:ext cx="1645370" cy="1223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Secondary shower detectors and electronics</a:t>
          </a:r>
          <a:endParaRPr lang="en-GB" sz="1400" b="1" kern="1200" dirty="0"/>
        </a:p>
      </dsp:txBody>
      <dsp:txXfrm>
        <a:off x="0" y="3671167"/>
        <a:ext cx="1645370" cy="1223722"/>
      </dsp:txXfrm>
    </dsp:sp>
    <dsp:sp modelId="{561838E0-C606-42B7-B070-0D11163D225C}">
      <dsp:nvSpPr>
        <dsp:cNvPr id="0" name=""/>
        <dsp:cNvSpPr/>
      </dsp:nvSpPr>
      <dsp:spPr>
        <a:xfrm>
          <a:off x="1768773" y="3685552"/>
          <a:ext cx="6458080" cy="287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Aim at high dynamic range and fewer WP for different beams</a:t>
          </a:r>
          <a:endParaRPr lang="en-GB" sz="1400" kern="1200"/>
        </a:p>
      </dsp:txBody>
      <dsp:txXfrm>
        <a:off x="1768773" y="3685552"/>
        <a:ext cx="6458080" cy="287706"/>
      </dsp:txXfrm>
    </dsp:sp>
    <dsp:sp modelId="{1C34266D-C7FD-4077-B658-4776DCE865DF}">
      <dsp:nvSpPr>
        <dsp:cNvPr id="0" name=""/>
        <dsp:cNvSpPr/>
      </dsp:nvSpPr>
      <dsp:spPr>
        <a:xfrm>
          <a:off x="1645370" y="3973259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476A97-D086-4134-849A-847C213224C3}">
      <dsp:nvSpPr>
        <dsp:cNvPr id="0" name=""/>
        <dsp:cNvSpPr/>
      </dsp:nvSpPr>
      <dsp:spPr>
        <a:xfrm>
          <a:off x="1768773" y="3987644"/>
          <a:ext cx="6458080" cy="287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Multiple PM stations, Hybryd PM, (Diamonds for SPS / LHC?)</a:t>
          </a:r>
          <a:endParaRPr lang="en-GB" sz="1400" kern="1200"/>
        </a:p>
      </dsp:txBody>
      <dsp:txXfrm>
        <a:off x="1768773" y="3987644"/>
        <a:ext cx="6458080" cy="287706"/>
      </dsp:txXfrm>
    </dsp:sp>
    <dsp:sp modelId="{777AF876-2C88-431C-A765-A0DEE0FDD3F3}">
      <dsp:nvSpPr>
        <dsp:cNvPr id="0" name=""/>
        <dsp:cNvSpPr/>
      </dsp:nvSpPr>
      <dsp:spPr>
        <a:xfrm>
          <a:off x="1645370" y="4275350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F33F6F-048A-42A1-ABD9-E200A33DC252}">
      <dsp:nvSpPr>
        <dsp:cNvPr id="0" name=""/>
        <dsp:cNvSpPr/>
      </dsp:nvSpPr>
      <dsp:spPr>
        <a:xfrm>
          <a:off x="1768773" y="4289735"/>
          <a:ext cx="6458080" cy="287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New electronics generation </a:t>
          </a:r>
          <a:r>
            <a:rPr lang="en-GB" sz="1400" kern="1200" smtClean="0"/>
            <a:t> (</a:t>
          </a:r>
          <a:r>
            <a:rPr lang="en-US" sz="1400" kern="1200" smtClean="0"/>
            <a:t>VFC, GEFE, GBT link, optical fiber communication)</a:t>
          </a:r>
          <a:endParaRPr lang="en-GB" sz="1400" kern="1200"/>
        </a:p>
      </dsp:txBody>
      <dsp:txXfrm>
        <a:off x="1768773" y="4289735"/>
        <a:ext cx="6458080" cy="287706"/>
      </dsp:txXfrm>
    </dsp:sp>
    <dsp:sp modelId="{5BD1DFBF-BABC-4729-AB77-BECE008EB39B}">
      <dsp:nvSpPr>
        <dsp:cNvPr id="0" name=""/>
        <dsp:cNvSpPr/>
      </dsp:nvSpPr>
      <dsp:spPr>
        <a:xfrm>
          <a:off x="1645370" y="4577442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0C0A3E-794D-4F6D-966D-55ADCC87E7DE}">
      <dsp:nvSpPr>
        <dsp:cNvPr id="0" name=""/>
        <dsp:cNvSpPr/>
      </dsp:nvSpPr>
      <dsp:spPr>
        <a:xfrm>
          <a:off x="1768773" y="4591827"/>
          <a:ext cx="6458080" cy="2877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Higher bandwidth</a:t>
          </a:r>
          <a:endParaRPr lang="en-GB" sz="1400" kern="1200" dirty="0"/>
        </a:p>
      </dsp:txBody>
      <dsp:txXfrm>
        <a:off x="1768773" y="4591827"/>
        <a:ext cx="6458080" cy="287706"/>
      </dsp:txXfrm>
    </dsp:sp>
    <dsp:sp modelId="{42C0AB8A-4420-491B-BF36-E9F58AE8296A}">
      <dsp:nvSpPr>
        <dsp:cNvPr id="0" name=""/>
        <dsp:cNvSpPr/>
      </dsp:nvSpPr>
      <dsp:spPr>
        <a:xfrm>
          <a:off x="1645370" y="4879533"/>
          <a:ext cx="658148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87B9C4-E23E-4DB9-907E-C05CD0F39032}">
      <dsp:nvSpPr>
        <dsp:cNvPr id="0" name=""/>
        <dsp:cNvSpPr/>
      </dsp:nvSpPr>
      <dsp:spPr>
        <a:xfrm rot="5400000">
          <a:off x="1692697" y="892475"/>
          <a:ext cx="776708" cy="8842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9EA9F-1831-414B-B629-93C18D81CC55}">
      <dsp:nvSpPr>
        <dsp:cNvPr id="0" name=""/>
        <dsp:cNvSpPr/>
      </dsp:nvSpPr>
      <dsp:spPr>
        <a:xfrm>
          <a:off x="1486916" y="31479"/>
          <a:ext cx="1307519" cy="915221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Optical disk angular position</a:t>
          </a:r>
          <a:endParaRPr lang="en-GB" sz="1400" kern="1200" dirty="0"/>
        </a:p>
      </dsp:txBody>
      <dsp:txXfrm>
        <a:off x="1531601" y="76164"/>
        <a:ext cx="1218149" cy="825851"/>
      </dsp:txXfrm>
    </dsp:sp>
    <dsp:sp modelId="{D3C608E3-3FB2-4B0B-94FD-84CDEF6A6CC1}">
      <dsp:nvSpPr>
        <dsp:cNvPr id="0" name=""/>
        <dsp:cNvSpPr/>
      </dsp:nvSpPr>
      <dsp:spPr>
        <a:xfrm>
          <a:off x="2794436" y="118766"/>
          <a:ext cx="950965" cy="739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3B6154-47BB-421A-8CE1-85A5E50CC2BE}">
      <dsp:nvSpPr>
        <dsp:cNvPr id="0" name=""/>
        <dsp:cNvSpPr/>
      </dsp:nvSpPr>
      <dsp:spPr>
        <a:xfrm rot="5400000">
          <a:off x="2776769" y="1920571"/>
          <a:ext cx="776708" cy="8842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02937-47D1-4C1B-93DF-4813EF241D9E}">
      <dsp:nvSpPr>
        <dsp:cNvPr id="0" name=""/>
        <dsp:cNvSpPr/>
      </dsp:nvSpPr>
      <dsp:spPr>
        <a:xfrm>
          <a:off x="2570989" y="1059574"/>
          <a:ext cx="1307519" cy="915221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Fork angular position</a:t>
          </a:r>
          <a:endParaRPr lang="en-GB" sz="1400" kern="1200" dirty="0"/>
        </a:p>
      </dsp:txBody>
      <dsp:txXfrm>
        <a:off x="2615674" y="1104259"/>
        <a:ext cx="1218149" cy="825851"/>
      </dsp:txXfrm>
    </dsp:sp>
    <dsp:sp modelId="{CA27BC13-9161-4395-8CEF-76F37832350B}">
      <dsp:nvSpPr>
        <dsp:cNvPr id="0" name=""/>
        <dsp:cNvSpPr/>
      </dsp:nvSpPr>
      <dsp:spPr>
        <a:xfrm>
          <a:off x="3878509" y="1146861"/>
          <a:ext cx="950965" cy="739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8CA372-575F-4535-A7BE-B36FFB1628DA}">
      <dsp:nvSpPr>
        <dsp:cNvPr id="0" name=""/>
        <dsp:cNvSpPr/>
      </dsp:nvSpPr>
      <dsp:spPr>
        <a:xfrm rot="5400000">
          <a:off x="3860842" y="2948667"/>
          <a:ext cx="776708" cy="8842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786635-3E59-484C-A3CD-24B286DE6665}">
      <dsp:nvSpPr>
        <dsp:cNvPr id="0" name=""/>
        <dsp:cNvSpPr/>
      </dsp:nvSpPr>
      <dsp:spPr>
        <a:xfrm>
          <a:off x="3655062" y="2087670"/>
          <a:ext cx="1307519" cy="915221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Fork projected position</a:t>
          </a:r>
          <a:endParaRPr lang="en-GB" sz="1400" kern="1200" dirty="0"/>
        </a:p>
      </dsp:txBody>
      <dsp:txXfrm>
        <a:off x="3699747" y="2132355"/>
        <a:ext cx="1218149" cy="825851"/>
      </dsp:txXfrm>
    </dsp:sp>
    <dsp:sp modelId="{D62421C7-514D-4C7B-B06D-58D3D9EFC97D}">
      <dsp:nvSpPr>
        <dsp:cNvPr id="0" name=""/>
        <dsp:cNvSpPr/>
      </dsp:nvSpPr>
      <dsp:spPr>
        <a:xfrm>
          <a:off x="4962581" y="2174957"/>
          <a:ext cx="950965" cy="739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F5FA18-9ACD-4369-9784-CB44651F1CF0}">
      <dsp:nvSpPr>
        <dsp:cNvPr id="0" name=""/>
        <dsp:cNvSpPr/>
      </dsp:nvSpPr>
      <dsp:spPr>
        <a:xfrm rot="5400000">
          <a:off x="4944915" y="3976762"/>
          <a:ext cx="776708" cy="8842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67203C-EADC-4179-A6A8-289E98312ABF}">
      <dsp:nvSpPr>
        <dsp:cNvPr id="0" name=""/>
        <dsp:cNvSpPr/>
      </dsp:nvSpPr>
      <dsp:spPr>
        <a:xfrm>
          <a:off x="4739134" y="3115765"/>
          <a:ext cx="1307519" cy="915221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Wire projected position</a:t>
          </a:r>
          <a:endParaRPr lang="en-GB" sz="1400" kern="1200"/>
        </a:p>
      </dsp:txBody>
      <dsp:txXfrm>
        <a:off x="4783819" y="3160450"/>
        <a:ext cx="1218149" cy="825851"/>
      </dsp:txXfrm>
    </dsp:sp>
    <dsp:sp modelId="{667AA43B-0AB5-4358-895A-E10AF4CD7CE5}">
      <dsp:nvSpPr>
        <dsp:cNvPr id="0" name=""/>
        <dsp:cNvSpPr/>
      </dsp:nvSpPr>
      <dsp:spPr>
        <a:xfrm>
          <a:off x="6046654" y="3203053"/>
          <a:ext cx="950965" cy="739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D1646-9EAB-4DB1-AA7F-C5E2B2E7A14D}">
      <dsp:nvSpPr>
        <dsp:cNvPr id="0" name=""/>
        <dsp:cNvSpPr/>
      </dsp:nvSpPr>
      <dsp:spPr>
        <a:xfrm>
          <a:off x="5823207" y="4143861"/>
          <a:ext cx="1307519" cy="915221"/>
        </a:xfrm>
        <a:prstGeom prst="roundRect">
          <a:avLst>
            <a:gd name="adj" fmla="val 166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Beam size after a full scan</a:t>
          </a:r>
          <a:endParaRPr lang="en-GB" sz="1400" kern="1200"/>
        </a:p>
      </dsp:txBody>
      <dsp:txXfrm>
        <a:off x="5867892" y="4188546"/>
        <a:ext cx="1218149" cy="8258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A2629B-27FF-4D05-B608-FDE21D1F8FD3}">
      <dsp:nvSpPr>
        <dsp:cNvPr id="0" name=""/>
        <dsp:cNvSpPr/>
      </dsp:nvSpPr>
      <dsp:spPr>
        <a:xfrm>
          <a:off x="35924" y="689"/>
          <a:ext cx="3338430" cy="675964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Optical disk angular position measurement   accuracy and resolution depend on:</a:t>
          </a:r>
          <a:endParaRPr lang="en-GB" sz="1500" kern="1200" dirty="0"/>
        </a:p>
      </dsp:txBody>
      <dsp:txXfrm>
        <a:off x="55722" y="20487"/>
        <a:ext cx="3298834" cy="636368"/>
      </dsp:txXfrm>
    </dsp:sp>
    <dsp:sp modelId="{D36CEA14-70F9-4410-9A9B-DCE2927D83CA}">
      <dsp:nvSpPr>
        <dsp:cNvPr id="0" name=""/>
        <dsp:cNvSpPr/>
      </dsp:nvSpPr>
      <dsp:spPr>
        <a:xfrm>
          <a:off x="369767" y="676654"/>
          <a:ext cx="333843" cy="513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344"/>
              </a:lnTo>
              <a:lnTo>
                <a:pt x="333843" y="51334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36DB74-2453-424F-B7C5-ADC75000BB11}">
      <dsp:nvSpPr>
        <dsp:cNvPr id="0" name=""/>
        <dsp:cNvSpPr/>
      </dsp:nvSpPr>
      <dsp:spPr>
        <a:xfrm>
          <a:off x="703610" y="918547"/>
          <a:ext cx="2677122" cy="54290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Traces pitch</a:t>
          </a:r>
          <a:endParaRPr lang="en-GB" sz="1600" kern="1200" dirty="0"/>
        </a:p>
      </dsp:txBody>
      <dsp:txXfrm>
        <a:off x="719511" y="934448"/>
        <a:ext cx="2645320" cy="511102"/>
      </dsp:txXfrm>
    </dsp:sp>
    <dsp:sp modelId="{3E2C47EA-8D07-4A89-96FA-2F337A9CF2DC}">
      <dsp:nvSpPr>
        <dsp:cNvPr id="0" name=""/>
        <dsp:cNvSpPr/>
      </dsp:nvSpPr>
      <dsp:spPr>
        <a:xfrm>
          <a:off x="369767" y="676654"/>
          <a:ext cx="373970" cy="187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7402"/>
              </a:lnTo>
              <a:lnTo>
                <a:pt x="373970" y="1877402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EB84F3-B510-43C0-B93C-E715E0A517FC}">
      <dsp:nvSpPr>
        <dsp:cNvPr id="0" name=""/>
        <dsp:cNvSpPr/>
      </dsp:nvSpPr>
      <dsp:spPr>
        <a:xfrm>
          <a:off x="743737" y="2198963"/>
          <a:ext cx="2677122" cy="71018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traces manufacturing tolerances</a:t>
          </a:r>
          <a:endParaRPr lang="en-GB" sz="1600" kern="1200" dirty="0"/>
        </a:p>
      </dsp:txBody>
      <dsp:txXfrm>
        <a:off x="764538" y="2219764"/>
        <a:ext cx="2635520" cy="668585"/>
      </dsp:txXfrm>
    </dsp:sp>
    <dsp:sp modelId="{3C79A581-C88D-4624-89B7-6963D8CDBDFB}">
      <dsp:nvSpPr>
        <dsp:cNvPr id="0" name=""/>
        <dsp:cNvSpPr/>
      </dsp:nvSpPr>
      <dsp:spPr>
        <a:xfrm>
          <a:off x="369767" y="676654"/>
          <a:ext cx="362235" cy="27094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9455"/>
              </a:lnTo>
              <a:lnTo>
                <a:pt x="362235" y="2709455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74256A-C104-4E3F-9F55-41D72CDC9E20}">
      <dsp:nvSpPr>
        <dsp:cNvPr id="0" name=""/>
        <dsp:cNvSpPr/>
      </dsp:nvSpPr>
      <dsp:spPr>
        <a:xfrm>
          <a:off x="732002" y="3023323"/>
          <a:ext cx="2677122" cy="72557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Data encoding errors (optics, reflections, interference, algorithms)</a:t>
          </a:r>
          <a:endParaRPr lang="en-GB" sz="1600" kern="1200" dirty="0"/>
        </a:p>
      </dsp:txBody>
      <dsp:txXfrm>
        <a:off x="753253" y="3044574"/>
        <a:ext cx="2634620" cy="683069"/>
      </dsp:txXfrm>
    </dsp:sp>
    <dsp:sp modelId="{51AD4C1E-5185-47C7-9082-B904345ED372}">
      <dsp:nvSpPr>
        <dsp:cNvPr id="0" name=""/>
        <dsp:cNvSpPr/>
      </dsp:nvSpPr>
      <dsp:spPr>
        <a:xfrm>
          <a:off x="369767" y="676654"/>
          <a:ext cx="333843" cy="34954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5476"/>
              </a:lnTo>
              <a:lnTo>
                <a:pt x="333843" y="349547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86CB4-8235-4F89-8DF0-9B30E996B32E}">
      <dsp:nvSpPr>
        <dsp:cNvPr id="0" name=""/>
        <dsp:cNvSpPr/>
      </dsp:nvSpPr>
      <dsp:spPr>
        <a:xfrm>
          <a:off x="703610" y="3900678"/>
          <a:ext cx="2677122" cy="54290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…</a:t>
          </a:r>
          <a:endParaRPr lang="en-GB" sz="1600" kern="1200" dirty="0"/>
        </a:p>
      </dsp:txBody>
      <dsp:txXfrm>
        <a:off x="719511" y="3916579"/>
        <a:ext cx="2645320" cy="511102"/>
      </dsp:txXfrm>
    </dsp:sp>
    <dsp:sp modelId="{9917E090-7798-4DB5-A873-81438F30444A}">
      <dsp:nvSpPr>
        <dsp:cNvPr id="0" name=""/>
        <dsp:cNvSpPr/>
      </dsp:nvSpPr>
      <dsp:spPr>
        <a:xfrm>
          <a:off x="3858140" y="689"/>
          <a:ext cx="4574250" cy="68537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Wire position (projected on transverse plane) </a:t>
          </a:r>
          <a:r>
            <a:rPr lang="en-GB" sz="1500" kern="1200" dirty="0" smtClean="0"/>
            <a:t>measurement   accuracy and resolution depend on:</a:t>
          </a:r>
          <a:endParaRPr lang="en-GB" sz="1500" kern="1200" dirty="0"/>
        </a:p>
      </dsp:txBody>
      <dsp:txXfrm>
        <a:off x="3878214" y="20763"/>
        <a:ext cx="4534102" cy="645231"/>
      </dsp:txXfrm>
    </dsp:sp>
    <dsp:sp modelId="{09F243B8-AD1B-49A9-98CA-6CA72175BBA8}">
      <dsp:nvSpPr>
        <dsp:cNvPr id="0" name=""/>
        <dsp:cNvSpPr/>
      </dsp:nvSpPr>
      <dsp:spPr>
        <a:xfrm>
          <a:off x="4315565" y="686068"/>
          <a:ext cx="457425" cy="5133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3344"/>
              </a:lnTo>
              <a:lnTo>
                <a:pt x="457425" y="513344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0613E-4981-495A-BF71-FCDFD7ECB344}">
      <dsp:nvSpPr>
        <dsp:cNvPr id="0" name=""/>
        <dsp:cNvSpPr/>
      </dsp:nvSpPr>
      <dsp:spPr>
        <a:xfrm>
          <a:off x="4772990" y="927961"/>
          <a:ext cx="2677122" cy="54290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Geometry (fork length, analytical projection)</a:t>
          </a:r>
          <a:endParaRPr lang="en-GB" sz="1600" kern="1200" dirty="0"/>
        </a:p>
      </dsp:txBody>
      <dsp:txXfrm>
        <a:off x="4788891" y="943862"/>
        <a:ext cx="2645320" cy="511102"/>
      </dsp:txXfrm>
    </dsp:sp>
    <dsp:sp modelId="{1EF16ADC-CB70-4262-93AB-92288E5B2E8D}">
      <dsp:nvSpPr>
        <dsp:cNvPr id="0" name=""/>
        <dsp:cNvSpPr/>
      </dsp:nvSpPr>
      <dsp:spPr>
        <a:xfrm>
          <a:off x="4315565" y="686068"/>
          <a:ext cx="409990" cy="1772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2106"/>
              </a:lnTo>
              <a:lnTo>
                <a:pt x="409990" y="1772106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FFF99F-C81C-410E-AD51-0FDA3B2FB497}">
      <dsp:nvSpPr>
        <dsp:cNvPr id="0" name=""/>
        <dsp:cNvSpPr/>
      </dsp:nvSpPr>
      <dsp:spPr>
        <a:xfrm>
          <a:off x="4725555" y="2186723"/>
          <a:ext cx="2677122" cy="54290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Disk eccentricity</a:t>
          </a:r>
          <a:endParaRPr lang="en-GB" sz="1600" kern="1200" dirty="0"/>
        </a:p>
      </dsp:txBody>
      <dsp:txXfrm>
        <a:off x="4741456" y="2202624"/>
        <a:ext cx="2645320" cy="511102"/>
      </dsp:txXfrm>
    </dsp:sp>
    <dsp:sp modelId="{1BC595EA-24FD-420A-8072-AE742EDFA8AC}">
      <dsp:nvSpPr>
        <dsp:cNvPr id="0" name=""/>
        <dsp:cNvSpPr/>
      </dsp:nvSpPr>
      <dsp:spPr>
        <a:xfrm>
          <a:off x="4315565" y="686068"/>
          <a:ext cx="409990" cy="24010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1047"/>
              </a:lnTo>
              <a:lnTo>
                <a:pt x="409990" y="2401047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A55782-1AEF-4F1D-A142-DB28E0FDBBE4}">
      <dsp:nvSpPr>
        <dsp:cNvPr id="0" name=""/>
        <dsp:cNvSpPr/>
      </dsp:nvSpPr>
      <dsp:spPr>
        <a:xfrm>
          <a:off x="4725555" y="2815663"/>
          <a:ext cx="2677122" cy="54290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Vibrations (mechanics + control system)</a:t>
          </a:r>
          <a:endParaRPr lang="en-GB" sz="1600" kern="1200" dirty="0"/>
        </a:p>
      </dsp:txBody>
      <dsp:txXfrm>
        <a:off x="4741456" y="2831564"/>
        <a:ext cx="2645320" cy="511102"/>
      </dsp:txXfrm>
    </dsp:sp>
    <dsp:sp modelId="{05E3055F-FA24-48AC-97A4-4A4DCA79E8E9}">
      <dsp:nvSpPr>
        <dsp:cNvPr id="0" name=""/>
        <dsp:cNvSpPr/>
      </dsp:nvSpPr>
      <dsp:spPr>
        <a:xfrm>
          <a:off x="4315565" y="686068"/>
          <a:ext cx="409990" cy="31536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53648"/>
              </a:lnTo>
              <a:lnTo>
                <a:pt x="409990" y="3153648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82A109-4FD3-49A2-B8FD-8B1080776297}">
      <dsp:nvSpPr>
        <dsp:cNvPr id="0" name=""/>
        <dsp:cNvSpPr/>
      </dsp:nvSpPr>
      <dsp:spPr>
        <a:xfrm>
          <a:off x="4725555" y="3426191"/>
          <a:ext cx="2658746" cy="82705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Mechanical assembly</a:t>
          </a:r>
          <a:endParaRPr lang="en-GB" sz="16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err="1" smtClean="0"/>
            <a:t>Mech</a:t>
          </a:r>
          <a:r>
            <a:rPr lang="en-GB" sz="1400" kern="1200" dirty="0" smtClean="0"/>
            <a:t> Play </a:t>
          </a:r>
          <a:r>
            <a:rPr lang="en-GB" sz="1400" kern="1200" dirty="0" smtClean="0">
              <a:sym typeface="Wingdings" panose="05000000000000000000" pitchFamily="2" charset="2"/>
            </a:rPr>
            <a:t> statistical error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err="1" smtClean="0">
              <a:sym typeface="Wingdings" panose="05000000000000000000" pitchFamily="2" charset="2"/>
            </a:rPr>
            <a:t>Aligment</a:t>
          </a:r>
          <a:r>
            <a:rPr lang="en-GB" sz="1400" kern="1200" dirty="0" smtClean="0">
              <a:sym typeface="Wingdings" panose="05000000000000000000" pitchFamily="2" charset="2"/>
            </a:rPr>
            <a:t>  systematic error</a:t>
          </a:r>
          <a:r>
            <a:rPr lang="en-GB" sz="1600" kern="1200" dirty="0" smtClean="0">
              <a:sym typeface="Wingdings" panose="05000000000000000000" pitchFamily="2" charset="2"/>
            </a:rPr>
            <a:t>  </a:t>
          </a:r>
          <a:endParaRPr lang="en-GB" sz="1600" kern="1200" dirty="0"/>
        </a:p>
      </dsp:txBody>
      <dsp:txXfrm>
        <a:off x="4749778" y="3450414"/>
        <a:ext cx="2610300" cy="778604"/>
      </dsp:txXfrm>
    </dsp:sp>
    <dsp:sp modelId="{4BAA01D2-3078-4E5B-8A1F-FAA5243674A4}">
      <dsp:nvSpPr>
        <dsp:cNvPr id="0" name=""/>
        <dsp:cNvSpPr/>
      </dsp:nvSpPr>
      <dsp:spPr>
        <a:xfrm>
          <a:off x="4315565" y="686068"/>
          <a:ext cx="405826" cy="3937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7369"/>
              </a:lnTo>
              <a:lnTo>
                <a:pt x="405826" y="3937369"/>
              </a:lnTo>
            </a:path>
          </a:pathLst>
        </a:cu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93889C-D41D-4790-B8C9-DCE5B2F87EA9}">
      <dsp:nvSpPr>
        <dsp:cNvPr id="0" name=""/>
        <dsp:cNvSpPr/>
      </dsp:nvSpPr>
      <dsp:spPr>
        <a:xfrm>
          <a:off x="4721391" y="4351985"/>
          <a:ext cx="2677122" cy="54290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…</a:t>
          </a:r>
          <a:endParaRPr lang="en-GB" sz="1600" kern="1200" dirty="0"/>
        </a:p>
      </dsp:txBody>
      <dsp:txXfrm>
        <a:off x="4737292" y="4367886"/>
        <a:ext cx="2645320" cy="5111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6139A-F4CB-418A-9618-B379A75F12B4}" type="datetimeFigureOut">
              <a:rPr lang="en-GB" smtClean="0"/>
              <a:t>27/03/2017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98602-6568-42A5-AB14-2FE6DB34FB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15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3/24/2017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3/24/2017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3/24/2017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6A30-4A0B-4C3B-A966-D46D8B66CE63}" type="datetimeFigureOut">
              <a:rPr lang="en-GB" smtClean="0"/>
              <a:t>29/03/2017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3F89-FD3C-4814-A13C-A13C2DF83D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79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3/24/2017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94890"/>
          </a:xfrm>
        </p:spPr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/>
            </a:lvl1pPr>
            <a:lvl2pPr marL="905256" indent="-457200">
              <a:buFont typeface="Arial" panose="020B0604020202020204" pitchFamily="34" charset="0"/>
              <a:buChar char="─"/>
              <a:defRPr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835734" y="6356349"/>
            <a:ext cx="19847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F.R. --  29 – Mar - 2017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3/24/2017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3/24/2017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Position determination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559"/>
            <a:ext cx="8226854" cy="696141"/>
          </a:xfrm>
        </p:spPr>
        <p:txBody>
          <a:bodyPr/>
          <a:lstStyle/>
          <a:p>
            <a:pPr marL="36576" indent="0">
              <a:buNone/>
            </a:pPr>
            <a:r>
              <a:rPr lang="en-US" u="sng" dirty="0" smtClean="0"/>
              <a:t>Present OP</a:t>
            </a:r>
            <a:r>
              <a:rPr lang="en-US" u="sng" dirty="0" smtClean="0"/>
              <a:t> </a:t>
            </a:r>
            <a:r>
              <a:rPr lang="en-US" u="sng" dirty="0" smtClean="0"/>
              <a:t>scanners (PS – PSB)</a:t>
            </a:r>
          </a:p>
          <a:p>
            <a:pPr marL="36576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568472" y="1813143"/>
            <a:ext cx="5520225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en-GB" b="1" dirty="0"/>
              <a:t>Differences of the order of few mm between different devices of the same family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98" y="2609767"/>
            <a:ext cx="7107732" cy="336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29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Position determination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559"/>
            <a:ext cx="8450494" cy="505040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u="sng" dirty="0" smtClean="0"/>
              <a:t>Present OP</a:t>
            </a:r>
            <a:r>
              <a:rPr lang="en-US" u="sng" dirty="0" smtClean="0"/>
              <a:t> </a:t>
            </a:r>
            <a:r>
              <a:rPr lang="en-US" u="sng" dirty="0" smtClean="0"/>
              <a:t>scanners (SPS)</a:t>
            </a:r>
          </a:p>
          <a:p>
            <a:r>
              <a:rPr lang="en-US" dirty="0" smtClean="0"/>
              <a:t>Rotational scanners</a:t>
            </a:r>
          </a:p>
          <a:p>
            <a:pPr lvl="1"/>
            <a:r>
              <a:rPr lang="en-US" dirty="0" smtClean="0"/>
              <a:t>Motor position via potentiometer</a:t>
            </a:r>
          </a:p>
          <a:p>
            <a:pPr lvl="1"/>
            <a:r>
              <a:rPr lang="en-US" dirty="0" smtClean="0"/>
              <a:t>Projected wire position via geometrical transformation</a:t>
            </a:r>
          </a:p>
          <a:p>
            <a:r>
              <a:rPr lang="en-US" dirty="0" smtClean="0"/>
              <a:t>Linear Scanners</a:t>
            </a:r>
          </a:p>
          <a:p>
            <a:pPr lvl="1"/>
            <a:r>
              <a:rPr lang="en-US" dirty="0" smtClean="0"/>
              <a:t>Fork position via potentiometer</a:t>
            </a:r>
          </a:p>
          <a:p>
            <a:endParaRPr lang="en-US" dirty="0" smtClean="0"/>
          </a:p>
          <a:p>
            <a:r>
              <a:rPr lang="en-US" dirty="0" smtClean="0"/>
              <a:t>Both </a:t>
            </a:r>
            <a:r>
              <a:rPr lang="en-US" dirty="0" smtClean="0"/>
              <a:t>systems affected by potentiometer </a:t>
            </a:r>
            <a:r>
              <a:rPr lang="en-US" dirty="0" smtClean="0"/>
              <a:t>noise</a:t>
            </a:r>
            <a:endParaRPr lang="en-US" dirty="0" smtClean="0"/>
          </a:p>
          <a:p>
            <a:pPr marL="36576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Position Determination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661"/>
            <a:ext cx="8226854" cy="511598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dirty="0" smtClean="0"/>
              <a:t>New LIU </a:t>
            </a:r>
            <a:r>
              <a:rPr lang="en-US" dirty="0" smtClean="0"/>
              <a:t>BWS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084" y="2509093"/>
            <a:ext cx="6861561" cy="34429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83234" y="1920102"/>
            <a:ext cx="248869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In-Vacuum optical disk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>
            <a:off x="2527582" y="2289434"/>
            <a:ext cx="369299" cy="12836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46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Optical disk 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62748"/>
            <a:ext cx="8177048" cy="45635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1230" y="5441603"/>
            <a:ext cx="5921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Tracks with alternating reflective and anti-reflective ‘slits’</a:t>
            </a:r>
          </a:p>
          <a:p>
            <a:r>
              <a:rPr lang="en-GB" dirty="0" smtClean="0"/>
              <a:t>This is only one of the disk we tested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426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03876"/>
            <a:ext cx="8229601" cy="940443"/>
          </a:xfrm>
        </p:spPr>
        <p:txBody>
          <a:bodyPr>
            <a:noAutofit/>
          </a:bodyPr>
          <a:lstStyle/>
          <a:p>
            <a:r>
              <a:rPr lang="en-GB" sz="3800" dirty="0" smtClean="0"/>
              <a:t>Accuracy on beam size measurement</a:t>
            </a:r>
            <a:endParaRPr lang="en-GB" sz="3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2264969"/>
              </p:ext>
            </p:extLst>
          </p:nvPr>
        </p:nvGraphicFramePr>
        <p:xfrm>
          <a:off x="816791" y="1520812"/>
          <a:ext cx="8617644" cy="5090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7491" y="2807466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 smtClean="0"/>
              <a:t>Mechanical plays </a:t>
            </a:r>
            <a:r>
              <a:rPr lang="en-GB" sz="1200" dirty="0" smtClean="0">
                <a:sym typeface="Wingdings" panose="05000000000000000000" pitchFamily="2" charset="2"/>
              </a:rPr>
              <a:t></a:t>
            </a:r>
            <a:endParaRPr lang="en-GB" sz="1200" dirty="0" smtClean="0"/>
          </a:p>
          <a:p>
            <a:pPr algn="r"/>
            <a:r>
              <a:rPr lang="en-GB" sz="1200" dirty="0" smtClean="0"/>
              <a:t>Dynamic deformations</a:t>
            </a:r>
          </a:p>
          <a:p>
            <a:pPr algn="r"/>
            <a:r>
              <a:rPr lang="en-GB" sz="1200" dirty="0" smtClean="0"/>
              <a:t>Fork vibrations </a:t>
            </a:r>
            <a:r>
              <a:rPr lang="en-GB" sz="1200" dirty="0" smtClean="0">
                <a:sym typeface="Wingdings" panose="05000000000000000000" pitchFamily="2" charset="2"/>
              </a:rPr>
              <a:t>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644611" y="3805351"/>
            <a:ext cx="1861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 smtClean="0"/>
              <a:t>Alignment </a:t>
            </a:r>
            <a:r>
              <a:rPr lang="en-GB" sz="1200" dirty="0" smtClean="0">
                <a:sym typeface="Wingdings" panose="05000000000000000000" pitchFamily="2" charset="2"/>
              </a:rPr>
              <a:t></a:t>
            </a:r>
            <a:endParaRPr lang="en-GB" sz="1200" dirty="0" smtClean="0"/>
          </a:p>
          <a:p>
            <a:pPr algn="r"/>
            <a:r>
              <a:rPr lang="en-GB" sz="1200" dirty="0" smtClean="0"/>
              <a:t>Test bench calibration </a:t>
            </a:r>
            <a:r>
              <a:rPr lang="en-GB" sz="1200" dirty="0" smtClean="0">
                <a:sym typeface="Wingdings" panose="05000000000000000000" pitchFamily="2" charset="2"/>
              </a:rPr>
              <a:t>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180064" y="4969142"/>
            <a:ext cx="1393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 smtClean="0"/>
              <a:t>Wire vibrations </a:t>
            </a:r>
            <a:r>
              <a:rPr lang="en-GB" sz="1200" dirty="0" smtClean="0">
                <a:sym typeface="Wingdings" panose="05000000000000000000" pitchFamily="2" charset="2"/>
              </a:rPr>
              <a:t></a:t>
            </a:r>
            <a:endParaRPr lang="en-GB" sz="1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322030" y="5644723"/>
            <a:ext cx="22894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 dirty="0" smtClean="0"/>
              <a:t>Secondary shower detector  </a:t>
            </a:r>
            <a:r>
              <a:rPr lang="en-GB" sz="1200" dirty="0" smtClean="0">
                <a:sym typeface="Wingdings" panose="05000000000000000000" pitchFamily="2" charset="2"/>
              </a:rPr>
              <a:t></a:t>
            </a:r>
          </a:p>
          <a:p>
            <a:pPr algn="r"/>
            <a:r>
              <a:rPr lang="en-GB" sz="1200" dirty="0" smtClean="0">
                <a:sym typeface="Wingdings" panose="05000000000000000000" pitchFamily="2" charset="2"/>
              </a:rPr>
              <a:t>Acquisition system </a:t>
            </a:r>
          </a:p>
          <a:p>
            <a:pPr algn="r"/>
            <a:r>
              <a:rPr lang="en-GB" sz="1200" dirty="0" smtClean="0">
                <a:sym typeface="Wingdings" panose="05000000000000000000" pitchFamily="2" charset="2"/>
              </a:rPr>
              <a:t>Optimal working point </a:t>
            </a:r>
          </a:p>
          <a:p>
            <a:pPr algn="r"/>
            <a:r>
              <a:rPr lang="en-GB" sz="1200" dirty="0" smtClean="0">
                <a:sym typeface="Wingdings" panose="05000000000000000000" pitchFamily="2" charset="2"/>
              </a:rPr>
              <a:t>Fitting routines </a:t>
            </a:r>
            <a:endParaRPr lang="en-GB" sz="12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21064" y="1609680"/>
            <a:ext cx="1905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Mechanical design/geometry </a:t>
            </a:r>
            <a:r>
              <a:rPr lang="en-GB" sz="1200" dirty="0" smtClean="0">
                <a:sym typeface="Wingdings" panose="05000000000000000000" pitchFamily="2" charset="2"/>
              </a:rPr>
              <a:t></a:t>
            </a:r>
          </a:p>
          <a:p>
            <a:pPr algn="ctr"/>
            <a:r>
              <a:rPr lang="en-GB" sz="1200" dirty="0" smtClean="0">
                <a:sym typeface="Wingdings" panose="05000000000000000000" pitchFamily="2" charset="2"/>
              </a:rPr>
              <a:t>Optical disk fabrication </a:t>
            </a:r>
            <a:endParaRPr lang="en-GB" sz="1200" dirty="0" smtClean="0"/>
          </a:p>
          <a:p>
            <a:pPr algn="r"/>
            <a:r>
              <a:rPr lang="en-GB" sz="1200" dirty="0" smtClean="0"/>
              <a:t>Optical disk encoding </a:t>
            </a:r>
            <a:r>
              <a:rPr lang="en-GB" sz="1200" dirty="0" smtClean="0">
                <a:sym typeface="Wingdings" panose="05000000000000000000" pitchFamily="2" charset="2"/>
              </a:rPr>
              <a:t></a:t>
            </a:r>
            <a:endParaRPr lang="en-GB" sz="12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286368" y="890119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Observable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07573" y="876249"/>
            <a:ext cx="1921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Sources of uncertainty</a:t>
            </a:r>
            <a:endParaRPr lang="en-GB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644611" y="1207345"/>
            <a:ext cx="0" cy="3595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3" idx="2"/>
          </p:cNvCxnSpPr>
          <p:nvPr/>
        </p:nvCxnSpPr>
        <p:spPr>
          <a:xfrm>
            <a:off x="3007078" y="1259451"/>
            <a:ext cx="0" cy="2714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02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64740" y="3107342"/>
            <a:ext cx="8747486" cy="3096972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GB" b="1" dirty="0" smtClean="0"/>
              <a:t>IMPLEMENTATION</a:t>
            </a:r>
            <a:endParaRPr lang="en-GB" b="1" dirty="0"/>
          </a:p>
        </p:txBody>
      </p:sp>
      <p:sp>
        <p:nvSpPr>
          <p:cNvPr id="9" name="Rounded Rectangle 8"/>
          <p:cNvSpPr/>
          <p:nvPr/>
        </p:nvSpPr>
        <p:spPr>
          <a:xfrm>
            <a:off x="178028" y="1869262"/>
            <a:ext cx="8747486" cy="108604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en-GB" b="1" dirty="0" smtClean="0"/>
              <a:t>DESIGN</a:t>
            </a:r>
            <a:endParaRPr lang="en-GB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028" y="233492"/>
            <a:ext cx="8747486" cy="940443"/>
          </a:xfrm>
        </p:spPr>
        <p:txBody>
          <a:bodyPr>
            <a:noAutofit/>
          </a:bodyPr>
          <a:lstStyle/>
          <a:p>
            <a:r>
              <a:rPr lang="en-GB" sz="3400" dirty="0" smtClean="0"/>
              <a:t>Optical Disk and Wire Position Determination</a:t>
            </a:r>
            <a:endParaRPr lang="en-GB" sz="3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0892234"/>
              </p:ext>
            </p:extLst>
          </p:nvPr>
        </p:nvGraphicFramePr>
        <p:xfrm>
          <a:off x="457199" y="1095666"/>
          <a:ext cx="8468315" cy="4894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83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Optical Disk Position Determination</a:t>
            </a:r>
            <a:endParaRPr lang="en-GB" sz="3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880" y="1173935"/>
            <a:ext cx="7028764" cy="25225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416" y="3836178"/>
            <a:ext cx="2762889" cy="21322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22139" y="3952312"/>
            <a:ext cx="6021861" cy="2623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Optical disk with pattern of reflective slits, including ref. traces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Laser diode firing  on disk continuously via optical </a:t>
            </a:r>
            <a:r>
              <a:rPr lang="en-GB" sz="1600" dirty="0" err="1" smtClean="0"/>
              <a:t>fiber</a:t>
            </a:r>
            <a:endParaRPr lang="en-GB" sz="1600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Pseudo-sinusoidal signal read back by photodiode </a:t>
            </a:r>
          </a:p>
          <a:p>
            <a:pPr marL="742950" lvl="1" indent="-285750">
              <a:lnSpc>
                <a:spcPts val="2500"/>
              </a:lnSpc>
              <a:buFont typeface="Arial" panose="020B0604020202020204" pitchFamily="34" charset="0"/>
              <a:buChar char="•"/>
            </a:pPr>
            <a:r>
              <a:rPr lang="en-GB" sz="1600" dirty="0" smtClean="0"/>
              <a:t>20 MHz sampling </a:t>
            </a:r>
            <a:r>
              <a:rPr lang="en-GB" sz="1600" dirty="0" smtClean="0">
                <a:sym typeface="Wingdings" panose="05000000000000000000" pitchFamily="2" charset="2"/>
              </a:rPr>
              <a:t> a sample every 0.8um on projected plane, distances between slits = 26 um</a:t>
            </a:r>
            <a:endParaRPr lang="en-GB" sz="1600" dirty="0" smtClean="0"/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Signal encoding provides disk angular position</a:t>
            </a:r>
          </a:p>
          <a:p>
            <a:pPr marL="285750" indent="-285750"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GB" sz="1600" dirty="0" smtClean="0"/>
              <a:t>PSB prototype already equipped with 2 laser diode systems (redundancy + on-line compensation of eccentricity 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5646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-1373" y="3343413"/>
            <a:ext cx="9144000" cy="280849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0" y="1009437"/>
            <a:ext cx="9144000" cy="226308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56"/>
            <a:ext cx="8226854" cy="940443"/>
          </a:xfrm>
        </p:spPr>
        <p:txBody>
          <a:bodyPr>
            <a:normAutofit/>
          </a:bodyPr>
          <a:lstStyle/>
          <a:p>
            <a:r>
              <a:rPr lang="en-GB" sz="3800" dirty="0" smtClean="0"/>
              <a:t>Optical Disk Position Determination</a:t>
            </a:r>
            <a:endParaRPr lang="en-GB" sz="3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22761906"/>
                  </p:ext>
                </p:extLst>
              </p:nvPr>
            </p:nvGraphicFramePr>
            <p:xfrm>
              <a:off x="186116" y="1612624"/>
              <a:ext cx="8690846" cy="1384402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1006029"/>
                    <a:gridCol w="878789"/>
                    <a:gridCol w="1043561"/>
                    <a:gridCol w="726830"/>
                    <a:gridCol w="1012437"/>
                    <a:gridCol w="2012058"/>
                    <a:gridCol w="2011142"/>
                  </a:tblGrid>
                  <a:tr h="337132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 smtClean="0">
                              <a:effectLst/>
                            </a:rPr>
                            <a:t>System,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Fork Length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(mm)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Track Diameter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(mm)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Track 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Pitch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(um)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Crossing Angle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(°)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 smtClean="0">
                              <a:effectLst/>
                            </a:rPr>
                            <a:t>Precision</a:t>
                          </a:r>
                          <a:r>
                            <a:rPr lang="en-GB" sz="1400" baseline="0" dirty="0" smtClean="0">
                              <a:effectLst/>
                            </a:rPr>
                            <a:t> on a single scan</a:t>
                          </a:r>
                          <a:endParaRPr lang="en-GB" sz="1400" dirty="0">
                            <a:effectLst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n-GB" sz="1400" dirty="0">
                            <a:effectLst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95244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effectLst/>
                            </a:rPr>
                            <a:t>Angular (</a:t>
                          </a:r>
                          <a:r>
                            <a:rPr lang="en-GB" sz="1400" dirty="0" err="1" smtClean="0">
                              <a:effectLst/>
                            </a:rPr>
                            <a:t>uRad</a:t>
                          </a:r>
                          <a:r>
                            <a:rPr lang="en-GB" sz="1400" dirty="0" smtClean="0">
                              <a:effectLst/>
                            </a:rPr>
                            <a:t>)</a:t>
                          </a:r>
                          <a:endParaRPr lang="en-GB" sz="14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effectLst/>
                            </a:rPr>
                            <a:t>Projected (um)</a:t>
                          </a:r>
                          <a:endParaRPr lang="en-GB" sz="14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260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SPS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182.5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135.5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21 </a:t>
                          </a:r>
                          <a14:m>
                            <m:oMath xmlns:m="http://schemas.openxmlformats.org/officeDocument/2006/math">
                              <m:r>
                                <a:rPr lang="en-GB" sz="1400">
                                  <a:effectLst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sz="1400">
                              <a:effectLst/>
                            </a:rPr>
                            <a:t> 1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34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14.7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2.22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260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PSB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150.0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187.0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20</a:t>
                          </a:r>
                          <a14:m>
                            <m:oMath xmlns:m="http://schemas.openxmlformats.org/officeDocument/2006/math">
                              <m:r>
                                <a:rPr lang="en-GB" sz="1400">
                                  <a:effectLst/>
                                </a:rPr>
                                <m:t> ±</m:t>
                              </m:r>
                            </m:oMath>
                          </a14:m>
                          <a:r>
                            <a:rPr lang="en-GB" sz="1400">
                              <a:effectLst/>
                            </a:rPr>
                            <a:t> 1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34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b="1" dirty="0">
                              <a:effectLst/>
                            </a:rPr>
                            <a:t>10.7</a:t>
                          </a:r>
                          <a:endParaRPr lang="en-GB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00CC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1.33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22761906"/>
                  </p:ext>
                </p:extLst>
              </p:nvPr>
            </p:nvGraphicFramePr>
            <p:xfrm>
              <a:off x="186116" y="1612624"/>
              <a:ext cx="8690846" cy="1384402"/>
            </p:xfrm>
            <a:graphic>
              <a:graphicData uri="http://schemas.openxmlformats.org/drawingml/2006/table">
                <a:tbl>
                  <a:tblPr firstRow="1" firstCol="1" bandRow="1">
                    <a:tableStyleId>{073A0DAA-6AF3-43AB-8588-CEC1D06C72B9}</a:tableStyleId>
                  </a:tblPr>
                  <a:tblGrid>
                    <a:gridCol w="1006029"/>
                    <a:gridCol w="878789"/>
                    <a:gridCol w="1043561"/>
                    <a:gridCol w="726830"/>
                    <a:gridCol w="1012437"/>
                    <a:gridCol w="2012058"/>
                    <a:gridCol w="2011142"/>
                  </a:tblGrid>
                  <a:tr h="337132"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 smtClean="0">
                              <a:effectLst/>
                            </a:rPr>
                            <a:t>System,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Fork Length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(mm)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Track Diameter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(mm)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Track 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Pitch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(um)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row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Crossing Angle</a:t>
                          </a: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(°)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 smtClean="0">
                              <a:effectLst/>
                            </a:rPr>
                            <a:t>Precision</a:t>
                          </a:r>
                          <a:r>
                            <a:rPr lang="en-GB" sz="1400" baseline="0" dirty="0" smtClean="0">
                              <a:effectLst/>
                            </a:rPr>
                            <a:t> on a single scan</a:t>
                          </a:r>
                          <a:endParaRPr lang="en-GB" sz="1400" dirty="0">
                            <a:effectLst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en-GB" sz="1400" dirty="0">
                            <a:effectLst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95244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effectLst/>
                            </a:rPr>
                            <a:t>Angular (</a:t>
                          </a:r>
                          <a:r>
                            <a:rPr lang="en-GB" sz="1400" dirty="0" err="1" smtClean="0">
                              <a:effectLst/>
                            </a:rPr>
                            <a:t>uRad</a:t>
                          </a:r>
                          <a:r>
                            <a:rPr lang="en-GB" sz="1400" dirty="0" smtClean="0">
                              <a:effectLst/>
                            </a:rPr>
                            <a:t>)</a:t>
                          </a:r>
                          <a:endParaRPr lang="en-GB" sz="14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effectLst/>
                            </a:rPr>
                            <a:t>Projected (um)</a:t>
                          </a:r>
                          <a:endParaRPr lang="en-GB" sz="1400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260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SPS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182.5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135.5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405042" t="-235849" r="-698319" b="-1169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34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14.7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2.22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26013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PSB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150.0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187.0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0">
                          <a:blip r:embed="rId2"/>
                          <a:stretch>
                            <a:fillRect l="-405042" t="-329630" r="-698319" b="-1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>
                              <a:effectLst/>
                            </a:rPr>
                            <a:t>34</a:t>
                          </a:r>
                          <a:endParaRPr lang="en-GB" sz="14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b="1" dirty="0">
                              <a:effectLst/>
                            </a:rPr>
                            <a:t>10.7</a:t>
                          </a:r>
                          <a:endParaRPr lang="en-GB" sz="14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solidFill>
                          <a:srgbClr val="00CC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400" dirty="0">
                              <a:effectLst/>
                            </a:rPr>
                            <a:t>1.33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0187" y="1009437"/>
            <a:ext cx="7031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Expected precision, accounting for design parameters and optical disk manufacturing tolerances  </a:t>
            </a:r>
            <a:endParaRPr lang="en-GB" b="1" dirty="0"/>
          </a:p>
        </p:txBody>
      </p:sp>
      <p:sp>
        <p:nvSpPr>
          <p:cNvPr id="13" name="Line Callout 2 12"/>
          <p:cNvSpPr/>
          <p:nvPr/>
        </p:nvSpPr>
        <p:spPr>
          <a:xfrm flipH="1">
            <a:off x="134851" y="3412573"/>
            <a:ext cx="3688421" cy="388418"/>
          </a:xfrm>
          <a:prstGeom prst="borderCallout2">
            <a:avLst>
              <a:gd name="adj1" fmla="val -1"/>
              <a:gd name="adj2" fmla="val 85"/>
              <a:gd name="adj3" fmla="val -60417"/>
              <a:gd name="adj4" fmla="val 333"/>
              <a:gd name="adj5" fmla="val -43245"/>
              <a:gd name="adj6" fmla="val 1045"/>
            </a:avLst>
          </a:prstGeom>
          <a:noFill/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</a:rPr>
              <a:t>PSB Prototype laboratory tests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51" y="3811712"/>
            <a:ext cx="3883774" cy="234019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7200" y="3898397"/>
            <a:ext cx="315534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</a:rPr>
              <a:t>Position 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</a:rPr>
              <a:t>error w.r.t. reference trace</a:t>
            </a:r>
          </a:p>
          <a:p>
            <a:pPr algn="ctr"/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</a:rPr>
              <a:t>(15 scans, eccentricity corrected)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76493" y="4058146"/>
            <a:ext cx="4808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Both single scan jitters and scan per scan reproducibility of the order of 10 </a:t>
            </a:r>
            <a:r>
              <a:rPr lang="en-GB" b="1" dirty="0" err="1" smtClean="0"/>
              <a:t>uRad</a:t>
            </a:r>
            <a:r>
              <a:rPr lang="en-GB" b="1" dirty="0" smtClean="0"/>
              <a:t> peak to peak </a:t>
            </a:r>
          </a:p>
          <a:p>
            <a:r>
              <a:rPr lang="en-GB" b="1" dirty="0" smtClean="0">
                <a:sym typeface="Wingdings" panose="05000000000000000000" pitchFamily="2" charset="2"/>
              </a:rPr>
              <a:t> &lt; 1.5 um on projected position  </a:t>
            </a:r>
            <a:endParaRPr lang="en-GB" b="1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213002" y="4560133"/>
            <a:ext cx="0" cy="2789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205074" y="5021688"/>
            <a:ext cx="0" cy="2789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284920" y="4474745"/>
            <a:ext cx="1263319" cy="338554"/>
          </a:xfrm>
          <a:prstGeom prst="rect">
            <a:avLst/>
          </a:prstGeom>
          <a:solidFill>
            <a:srgbClr val="00CC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104282"/>
                </a:solidFill>
              </a:rPr>
              <a:t>~10 </a:t>
            </a:r>
            <a:r>
              <a:rPr lang="en-GB" sz="1600" b="1" dirty="0" err="1" smtClean="0">
                <a:solidFill>
                  <a:srgbClr val="104282"/>
                </a:solidFill>
              </a:rPr>
              <a:t>uRad</a:t>
            </a:r>
            <a:endParaRPr lang="en-GB" sz="1600" b="1" dirty="0">
              <a:solidFill>
                <a:srgbClr val="104282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3278540" y="2997027"/>
            <a:ext cx="2279779" cy="145188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63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800" dirty="0" smtClean="0"/>
              <a:t>Expected accuracy on beam size measurement</a:t>
            </a:r>
            <a:endParaRPr lang="en-GB" sz="38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5319095"/>
              </p:ext>
            </p:extLst>
          </p:nvPr>
        </p:nvGraphicFramePr>
        <p:xfrm>
          <a:off x="469100" y="4207355"/>
          <a:ext cx="6946550" cy="1714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8884"/>
                <a:gridCol w="1184737"/>
                <a:gridCol w="1625568"/>
                <a:gridCol w="1281168"/>
                <a:gridCol w="908729"/>
                <a:gridCol w="104746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Beam Size [mm]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Wire Speed [m/s]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Points per sigma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 err="1">
                          <a:effectLst/>
                        </a:rPr>
                        <a:t>NoiseX</a:t>
                      </a:r>
                      <a:r>
                        <a:rPr lang="en-GB" sz="1100" b="1" u="none" strike="noStrike" dirty="0">
                          <a:effectLst/>
                        </a:rPr>
                        <a:t> [um]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Sigma/</a:t>
                      </a:r>
                      <a:r>
                        <a:rPr lang="en-GB" sz="1100" b="1" u="none" strike="noStrike" dirty="0" err="1">
                          <a:effectLst/>
                        </a:rPr>
                        <a:t>NoiseX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/>
                        </a:rPr>
                        <a:t>PSB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1.0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20.0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50.0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100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10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/>
                        </a:rPr>
                        <a:t>PSB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1.0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20.0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50.0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20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50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/>
                        </a:rPr>
                        <a:t>SPS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1.0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10.0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4.3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100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/>
                        </a:rPr>
                        <a:t>SPS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1.0</a:t>
                      </a:r>
                      <a:endParaRPr lang="en-GB" sz="1100" b="0" i="0" u="none" strike="noStrike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10.0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4.3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20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/>
                        </a:rPr>
                        <a:t>SPS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0.5</a:t>
                      </a:r>
                      <a:endParaRPr lang="en-GB" sz="1100" b="0" i="0" u="none" strike="noStrike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10.0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2.2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100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</a:rPr>
                        <a:t>SPS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0.5</a:t>
                      </a:r>
                      <a:endParaRPr lang="en-GB" sz="1100" b="0" i="0" u="none" strike="noStrike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10.0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2.2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</a:rPr>
                        <a:t>20</a:t>
                      </a:r>
                      <a:endParaRPr lang="en-GB" sz="1100" b="0" i="0" u="none" strike="noStrike" dirty="0"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25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9100" y="1173935"/>
            <a:ext cx="4264265" cy="2921339"/>
            <a:chOff x="2128476" y="1173935"/>
            <a:chExt cx="4264265" cy="292133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28476" y="1173935"/>
              <a:ext cx="4264265" cy="2921339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787153" y="1859536"/>
              <a:ext cx="676195" cy="576303"/>
            </a:xfrm>
            <a:prstGeom prst="rect">
              <a:avLst/>
            </a:prstGeom>
            <a:solidFill>
              <a:srgbClr val="FF0000">
                <a:alpha val="2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GB" sz="1400" b="1" dirty="0" smtClean="0">
                  <a:solidFill>
                    <a:srgbClr val="FF0000"/>
                  </a:solidFill>
                </a:rPr>
                <a:t>SPS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733365" y="1690488"/>
              <a:ext cx="76840" cy="741510"/>
            </a:xfrm>
            <a:prstGeom prst="rect">
              <a:avLst/>
            </a:prstGeom>
            <a:solidFill>
              <a:srgbClr val="FF0000">
                <a:alpha val="2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54752" y="2143266"/>
              <a:ext cx="253948" cy="576303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1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00" b="1" dirty="0" smtClean="0">
                  <a:solidFill>
                    <a:schemeClr val="tx1">
                      <a:lumMod val="75000"/>
                    </a:schemeClr>
                  </a:solidFill>
                </a:rPr>
                <a:t>PSB</a:t>
              </a:r>
              <a:endParaRPr lang="en-GB" sz="1400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733365" y="1490702"/>
            <a:ext cx="42415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NoiseX</a:t>
            </a:r>
            <a:r>
              <a:rPr lang="en-GB" sz="1600" dirty="0" smtClean="0"/>
              <a:t> = Uncertainty on wire position</a:t>
            </a:r>
          </a:p>
          <a:p>
            <a:r>
              <a:rPr lang="en-GB" sz="1600" dirty="0" smtClean="0"/>
              <a:t>Considered examples of 100 um  and 20 um</a:t>
            </a:r>
          </a:p>
          <a:p>
            <a:r>
              <a:rPr lang="en-GB" sz="1600" dirty="0" smtClean="0"/>
              <a:t>Possible Scenarios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PSB 20m/s, sigma 1mm </a:t>
            </a:r>
            <a:r>
              <a:rPr lang="en-GB" sz="1600" dirty="0" smtClean="0">
                <a:sym typeface="Wingdings" panose="05000000000000000000" pitchFamily="2" charset="2"/>
              </a:rPr>
              <a:t> error on beam size &lt; 2%</a:t>
            </a:r>
            <a:r>
              <a:rPr lang="en-GB" sz="1600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SPS 10 m/s, sigma 0.5mm, error &lt; 5%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600" dirty="0" smtClean="0"/>
              <a:t>Other cases in table below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811631" y="3377129"/>
            <a:ext cx="4163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(Not considering errors on amplitude signal)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0190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Laser based calibration benches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764" y="1173935"/>
            <a:ext cx="8467725" cy="1590675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631" y="3955275"/>
            <a:ext cx="4433280" cy="17869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74661" y="2803982"/>
            <a:ext cx="8969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Laser and diode on translation stages and scanned in steps on the WS meas. transverse plane 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74661" y="3489686"/>
            <a:ext cx="42637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each laser position: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Wire scan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Photodiode signal correlated to wire position (potentiometer or optical disk)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Photodiode signal with two deeps == wire crossing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Middle point between deeps used as laser (beam) vs wire position calibration point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0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1280909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LIU BWS expected performances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8" y="2691574"/>
            <a:ext cx="8434554" cy="3456977"/>
          </a:xfrm>
        </p:spPr>
        <p:txBody>
          <a:bodyPr>
            <a:normAutofit/>
          </a:bodyPr>
          <a:lstStyle/>
          <a:p>
            <a:r>
              <a:rPr lang="en-GB" dirty="0" smtClean="0"/>
              <a:t>LIU </a:t>
            </a:r>
            <a:r>
              <a:rPr lang="en-GB" dirty="0"/>
              <a:t>BWS Mechanics Production Readiness </a:t>
            </a:r>
            <a:r>
              <a:rPr lang="en-GB" dirty="0" smtClean="0"/>
              <a:t>Review – 29-03-2017</a:t>
            </a:r>
          </a:p>
          <a:p>
            <a:r>
              <a:rPr lang="en-GB" dirty="0" err="1" smtClean="0"/>
              <a:t>F.Roncarolo</a:t>
            </a:r>
            <a:endParaRPr lang="en-GB" dirty="0"/>
          </a:p>
          <a:p>
            <a:endParaRPr lang="en-GB" dirty="0" smtClean="0"/>
          </a:p>
          <a:p>
            <a:r>
              <a:rPr lang="en-GB" sz="2000" dirty="0" smtClean="0"/>
              <a:t>Lots of input, figures and plots from </a:t>
            </a:r>
          </a:p>
          <a:p>
            <a:r>
              <a:rPr lang="en-GB" sz="2000" b="1" dirty="0" err="1" smtClean="0"/>
              <a:t>J.Emery</a:t>
            </a:r>
            <a:r>
              <a:rPr lang="en-GB" sz="2000" b="1" dirty="0" smtClean="0"/>
              <a:t>, </a:t>
            </a:r>
            <a:r>
              <a:rPr lang="en-GB" sz="2000" b="1" dirty="0" err="1" smtClean="0"/>
              <a:t>J.Sirvent</a:t>
            </a:r>
            <a:r>
              <a:rPr lang="en-GB" sz="2000" b="1" dirty="0" smtClean="0"/>
              <a:t> Blasco, </a:t>
            </a:r>
            <a:r>
              <a:rPr lang="en-GB" sz="2000" b="1" dirty="0" err="1" smtClean="0"/>
              <a:t>L.Garcia</a:t>
            </a:r>
            <a:endParaRPr lang="en-GB" sz="2000" b="1" dirty="0" smtClean="0"/>
          </a:p>
          <a:p>
            <a:endParaRPr lang="en-GB" sz="2000" b="1" dirty="0" smtClean="0"/>
          </a:p>
          <a:p>
            <a:r>
              <a:rPr lang="en-GB" sz="2000" dirty="0" smtClean="0"/>
              <a:t>Input from </a:t>
            </a:r>
            <a:r>
              <a:rPr lang="en-GB" sz="2000" dirty="0" err="1" smtClean="0"/>
              <a:t>G.Trad</a:t>
            </a:r>
            <a:r>
              <a:rPr lang="en-GB" sz="2000" dirty="0" smtClean="0"/>
              <a:t>, </a:t>
            </a:r>
            <a:r>
              <a:rPr lang="en-GB" sz="2000" dirty="0" err="1" smtClean="0"/>
              <a:t>E.Piselli</a:t>
            </a:r>
            <a:r>
              <a:rPr lang="en-GB" sz="2000" dirty="0" smtClean="0"/>
              <a:t>, the BI management, </a:t>
            </a:r>
          </a:p>
          <a:p>
            <a:r>
              <a:rPr lang="en-GB" sz="2000" dirty="0" smtClean="0"/>
              <a:t>including Bernd’s documentation and inspiring discussions in the last two years</a:t>
            </a:r>
          </a:p>
          <a:p>
            <a:r>
              <a:rPr lang="en-GB" sz="2000" b="1" dirty="0" smtClean="0"/>
              <a:t>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113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Old vs new </a:t>
            </a:r>
            <a:r>
              <a:rPr lang="en-US" dirty="0" smtClean="0"/>
              <a:t>control and calibration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Present systems based on look up tables built after laser based calibration in the lab</a:t>
            </a:r>
          </a:p>
          <a:p>
            <a:pPr lvl="1"/>
            <a:r>
              <a:rPr lang="en-US" dirty="0" smtClean="0"/>
              <a:t>For motor </a:t>
            </a:r>
            <a:r>
              <a:rPr lang="en-US" dirty="0" smtClean="0"/>
              <a:t>control </a:t>
            </a:r>
          </a:p>
          <a:p>
            <a:pPr lvl="2"/>
            <a:r>
              <a:rPr lang="en-US" dirty="0" smtClean="0"/>
              <a:t>Voltage vs Potentiometer: check </a:t>
            </a:r>
            <a:r>
              <a:rPr lang="en-US" dirty="0" smtClean="0">
                <a:solidFill>
                  <a:srgbClr val="FF0000"/>
                </a:solidFill>
              </a:rPr>
              <a:t>position</a:t>
            </a:r>
            <a:r>
              <a:rPr lang="en-US" dirty="0" smtClean="0"/>
              <a:t> during scan to adjust voltage   </a:t>
            </a:r>
            <a:endParaRPr lang="en-US" dirty="0" smtClean="0"/>
          </a:p>
          <a:p>
            <a:pPr lvl="1"/>
            <a:r>
              <a:rPr lang="en-US" dirty="0" smtClean="0"/>
              <a:t>For projected wire position during a scan</a:t>
            </a:r>
          </a:p>
          <a:p>
            <a:r>
              <a:rPr lang="en-US" dirty="0" smtClean="0"/>
              <a:t>New systems based on the same </a:t>
            </a:r>
            <a:r>
              <a:rPr lang="en-US" dirty="0" smtClean="0"/>
              <a:t>method but:</a:t>
            </a:r>
            <a:endParaRPr lang="en-US" dirty="0" smtClean="0"/>
          </a:p>
          <a:p>
            <a:pPr lvl="1"/>
            <a:r>
              <a:rPr lang="en-US" dirty="0" smtClean="0"/>
              <a:t>For motor control</a:t>
            </a:r>
          </a:p>
          <a:p>
            <a:pPr lvl="2"/>
            <a:r>
              <a:rPr lang="en-US" dirty="0" smtClean="0"/>
              <a:t>Voltage vs Resolver: check </a:t>
            </a:r>
            <a:r>
              <a:rPr lang="en-US" dirty="0" smtClean="0">
                <a:solidFill>
                  <a:srgbClr val="FF0000"/>
                </a:solidFill>
              </a:rPr>
              <a:t>position, speed and acceleration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For beam size measurement accuracy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expected </a:t>
            </a:r>
            <a:r>
              <a:rPr lang="en-US" dirty="0" smtClean="0"/>
              <a:t>to be just a redundant system on top of optical disk </a:t>
            </a:r>
            <a:r>
              <a:rPr lang="en-US" dirty="0" smtClean="0"/>
              <a:t>encoding if disk mechanical alignment is precise </a:t>
            </a:r>
          </a:p>
          <a:p>
            <a:pPr lvl="1"/>
            <a:r>
              <a:rPr lang="en-US" dirty="0" smtClean="0"/>
              <a:t>For beam centroid position </a:t>
            </a:r>
            <a:r>
              <a:rPr lang="en-US" dirty="0" smtClean="0">
                <a:sym typeface="Wingdings" panose="05000000000000000000" pitchFamily="2" charset="2"/>
              </a:rPr>
              <a:t> laser based calibration still needed to infer offset w.r.t. beam axis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22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00052" y="2585545"/>
            <a:ext cx="6391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TESTS WITH BEAM (SPS)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04650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Prototype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910" y="1418074"/>
            <a:ext cx="8226854" cy="411969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Prototype installed in 2015 (MDs to test diamond detectors)</a:t>
            </a:r>
          </a:p>
          <a:p>
            <a:r>
              <a:rPr lang="en-GB" dirty="0" smtClean="0"/>
              <a:t>MDs and parasitic measurements in 2016</a:t>
            </a:r>
          </a:p>
          <a:p>
            <a:pPr lvl="1"/>
            <a:r>
              <a:rPr lang="en-GB" dirty="0"/>
              <a:t>Secondary shower detection via </a:t>
            </a:r>
            <a:r>
              <a:rPr lang="en-GB" dirty="0" smtClean="0"/>
              <a:t>Diamond and </a:t>
            </a:r>
            <a:r>
              <a:rPr lang="en-GB" dirty="0" err="1" smtClean="0"/>
              <a:t>Scintilator+PMT</a:t>
            </a:r>
            <a:endParaRPr lang="en-GB" dirty="0" smtClean="0"/>
          </a:p>
          <a:p>
            <a:pPr lvl="1"/>
            <a:r>
              <a:rPr lang="en-GB" dirty="0" smtClean="0"/>
              <a:t>Validate system functionality, reproducibility, noise levels</a:t>
            </a:r>
          </a:p>
          <a:p>
            <a:pPr lvl="1"/>
            <a:r>
              <a:rPr lang="en-GB" dirty="0" smtClean="0"/>
              <a:t>Compare to operational scanners (rotational and linear)</a:t>
            </a:r>
          </a:p>
          <a:p>
            <a:pPr lvl="1"/>
            <a:r>
              <a:rPr lang="en-GB" dirty="0" smtClean="0"/>
              <a:t>Results examples in next slides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04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62758" y="3857296"/>
            <a:ext cx="8324193" cy="2627587"/>
          </a:xfrm>
          <a:prstGeom prst="rect">
            <a:avLst/>
          </a:prstGeom>
          <a:solidFill>
            <a:schemeClr val="tx1">
              <a:lumMod val="20000"/>
              <a:lumOff val="80000"/>
              <a:alpha val="19000"/>
            </a:schemeClr>
          </a:soli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2759" y="842131"/>
            <a:ext cx="8324193" cy="3015166"/>
          </a:xfrm>
          <a:prstGeom prst="rect">
            <a:avLst/>
          </a:prstGeom>
          <a:solidFill>
            <a:schemeClr val="bg2">
              <a:lumMod val="90000"/>
              <a:alpha val="19000"/>
            </a:schemeClr>
          </a:soli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113"/>
            <a:ext cx="8226854" cy="940443"/>
          </a:xfrm>
        </p:spPr>
        <p:txBody>
          <a:bodyPr/>
          <a:lstStyle/>
          <a:p>
            <a:r>
              <a:rPr lang="en-GB" dirty="0"/>
              <a:t>SPS Prototype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2130"/>
            <a:ext cx="8565931" cy="5075193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GB" sz="1200" b="1" u="sng" dirty="0"/>
              <a:t>2016_09_07, 16:00-17:14 (Parasitic measurements):</a:t>
            </a:r>
            <a:endParaRPr lang="en-GB" sz="1200" dirty="0"/>
          </a:p>
          <a:p>
            <a:pPr marL="36576" indent="0">
              <a:buNone/>
            </a:pPr>
            <a:r>
              <a:rPr lang="en-GB" sz="1200" b="1" dirty="0"/>
              <a:t>MD: </a:t>
            </a:r>
            <a:r>
              <a:rPr lang="en-GB" sz="1200" dirty="0"/>
              <a:t>MD1641 Wideband Feedback on Bunch </a:t>
            </a:r>
            <a:r>
              <a:rPr lang="en-GB" sz="1200" dirty="0" smtClean="0"/>
              <a:t>train - </a:t>
            </a:r>
            <a:r>
              <a:rPr lang="en-GB" sz="1200" b="1" dirty="0" smtClean="0"/>
              <a:t>Beam</a:t>
            </a:r>
            <a:r>
              <a:rPr lang="en-GB" sz="1200" b="1" dirty="0"/>
              <a:t>:</a:t>
            </a:r>
            <a:r>
              <a:rPr lang="en-GB" sz="1200" dirty="0"/>
              <a:t> 3-4 Batches high intensity 25ns bunch train @ 26GeV </a:t>
            </a:r>
          </a:p>
          <a:p>
            <a:pPr marL="36576" indent="0">
              <a:buNone/>
            </a:pPr>
            <a:r>
              <a:rPr lang="en-GB" sz="1200" b="1" dirty="0"/>
              <a:t>Objective:</a:t>
            </a:r>
            <a:r>
              <a:rPr lang="en-GB" sz="1200" dirty="0"/>
              <a:t> Study mechanics of the BWS, test and set-up acquisition system and optical position sensors</a:t>
            </a:r>
          </a:p>
          <a:p>
            <a:pPr marL="36576" indent="0">
              <a:buNone/>
            </a:pPr>
            <a:endParaRPr lang="en-GB" sz="1200" dirty="0"/>
          </a:p>
          <a:p>
            <a:pPr marL="36576" indent="0">
              <a:buNone/>
            </a:pPr>
            <a:r>
              <a:rPr lang="en-GB" sz="1200" b="1" u="sng" dirty="0"/>
              <a:t>2016_11_25, 14:00-20:00 (Dedicated BWS MD):</a:t>
            </a:r>
            <a:endParaRPr lang="en-GB" sz="1200" dirty="0"/>
          </a:p>
          <a:p>
            <a:pPr marL="36576" indent="0">
              <a:buNone/>
            </a:pPr>
            <a:r>
              <a:rPr lang="en-GB" sz="1200" b="1" dirty="0"/>
              <a:t>MD:</a:t>
            </a:r>
            <a:r>
              <a:rPr lang="en-GB" sz="1200" dirty="0"/>
              <a:t> MD1960 LIU FWS </a:t>
            </a:r>
            <a:r>
              <a:rPr lang="en-GB" sz="1200" dirty="0" err="1"/>
              <a:t>prototytpe</a:t>
            </a:r>
            <a:r>
              <a:rPr lang="en-GB" sz="1200" dirty="0"/>
              <a:t> </a:t>
            </a:r>
            <a:r>
              <a:rPr lang="en-GB" sz="1200" dirty="0" smtClean="0"/>
              <a:t>tests, </a:t>
            </a:r>
            <a:r>
              <a:rPr lang="en-GB" sz="1200" b="1" dirty="0" smtClean="0"/>
              <a:t>Beam</a:t>
            </a:r>
            <a:r>
              <a:rPr lang="en-GB" sz="1200" b="1" dirty="0"/>
              <a:t>: </a:t>
            </a:r>
            <a:r>
              <a:rPr lang="en-GB" sz="1200" dirty="0"/>
              <a:t>Single bunch, nominal intensity 1.1e11p @ 26GeV</a:t>
            </a:r>
          </a:p>
          <a:p>
            <a:pPr marL="36576" indent="0">
              <a:buNone/>
            </a:pPr>
            <a:r>
              <a:rPr lang="en-GB" sz="1200" b="1" dirty="0"/>
              <a:t>Objective:</a:t>
            </a:r>
            <a:r>
              <a:rPr lang="en-GB" sz="1200" dirty="0"/>
              <a:t> Measurements at injection energy </a:t>
            </a:r>
            <a:r>
              <a:rPr lang="en-GB" sz="1200" dirty="0" err="1"/>
              <a:t>synchronicing</a:t>
            </a:r>
            <a:r>
              <a:rPr lang="en-GB" sz="1200" dirty="0"/>
              <a:t> BWS control &amp; acquisition electronics. Cross-check profiles with BWS517 (recorded on the same scope trace as prototype profiles).</a:t>
            </a:r>
          </a:p>
          <a:p>
            <a:pPr marL="36576" indent="0">
              <a:buNone/>
            </a:pPr>
            <a:endParaRPr lang="en-GB" sz="1200" dirty="0"/>
          </a:p>
          <a:p>
            <a:pPr marL="36576" indent="0">
              <a:buNone/>
            </a:pPr>
            <a:r>
              <a:rPr lang="en-GB" sz="1200" b="1" u="sng" dirty="0"/>
              <a:t>2016_12_02, 14:00-20:00 (Dedicated BWS MD):</a:t>
            </a:r>
            <a:endParaRPr lang="en-GB" sz="1200" dirty="0"/>
          </a:p>
          <a:p>
            <a:pPr marL="36576" indent="0">
              <a:buNone/>
            </a:pPr>
            <a:r>
              <a:rPr lang="en-GB" sz="1200" b="1" dirty="0"/>
              <a:t>MD:</a:t>
            </a:r>
            <a:r>
              <a:rPr lang="en-GB" sz="1200" dirty="0"/>
              <a:t> MD1960 LIU FWS Prototype test</a:t>
            </a:r>
          </a:p>
          <a:p>
            <a:pPr marL="36576" indent="0">
              <a:buNone/>
            </a:pPr>
            <a:r>
              <a:rPr lang="en-GB" sz="1200" b="1" dirty="0"/>
              <a:t>Beam: </a:t>
            </a:r>
            <a:r>
              <a:rPr lang="en-GB" sz="1200" dirty="0"/>
              <a:t>Single bunch 0.9e11p @26GeV</a:t>
            </a:r>
          </a:p>
          <a:p>
            <a:pPr marL="36576" indent="0">
              <a:buNone/>
            </a:pPr>
            <a:r>
              <a:rPr lang="en-GB" sz="1200" b="1" dirty="0"/>
              <a:t>Objective:</a:t>
            </a:r>
            <a:r>
              <a:rPr lang="en-GB" sz="1200" dirty="0"/>
              <a:t> Same as 2016_11_25</a:t>
            </a:r>
          </a:p>
          <a:p>
            <a:pPr marL="36576" indent="0">
              <a:buNone/>
            </a:pPr>
            <a:r>
              <a:rPr lang="en-GB" sz="1200" dirty="0"/>
              <a:t> </a:t>
            </a:r>
          </a:p>
          <a:p>
            <a:pPr marL="36576" indent="0">
              <a:buNone/>
            </a:pPr>
            <a:r>
              <a:rPr lang="en-GB" sz="1200" b="1" u="sng" dirty="0"/>
              <a:t>2016_12_07, 10:00-18:00 (Parasitic measurements COAST)</a:t>
            </a:r>
            <a:endParaRPr lang="en-GB" sz="1200" dirty="0"/>
          </a:p>
          <a:p>
            <a:pPr marL="36576" indent="0">
              <a:buNone/>
            </a:pPr>
            <a:r>
              <a:rPr lang="en-GB" sz="1200" b="1" dirty="0"/>
              <a:t>MD: </a:t>
            </a:r>
            <a:r>
              <a:rPr lang="en-GB" sz="1200" dirty="0"/>
              <a:t>MD592 Emittance Growth during a </a:t>
            </a:r>
            <a:r>
              <a:rPr lang="en-GB" sz="1200" dirty="0" smtClean="0"/>
              <a:t>COAST at </a:t>
            </a:r>
            <a:r>
              <a:rPr lang="en-GB" sz="1200" dirty="0"/>
              <a:t>270GeV</a:t>
            </a:r>
          </a:p>
          <a:p>
            <a:pPr marL="36576" indent="0">
              <a:buNone/>
            </a:pPr>
            <a:r>
              <a:rPr lang="en-GB" sz="1200" b="1" dirty="0"/>
              <a:t>Beam: </a:t>
            </a:r>
            <a:r>
              <a:rPr lang="en-GB" sz="1200" dirty="0"/>
              <a:t>Single bunch 0.2e11p @ 270GeV</a:t>
            </a:r>
          </a:p>
          <a:p>
            <a:pPr marL="36576" indent="0">
              <a:buNone/>
            </a:pPr>
            <a:r>
              <a:rPr lang="en-GB" sz="1200" b="1" dirty="0"/>
              <a:t>Objective: </a:t>
            </a:r>
            <a:r>
              <a:rPr lang="en-GB" sz="1200" dirty="0"/>
              <a:t>Asses the accuracy of the BWS with a stable beam and compare with linear and rotational BWS on SPS. Record a relevant number of measurements for statistics study.</a:t>
            </a:r>
          </a:p>
          <a:p>
            <a:pPr marL="36576" indent="0">
              <a:buNone/>
            </a:pPr>
            <a:r>
              <a:rPr lang="en-GB" sz="1200" dirty="0"/>
              <a:t> </a:t>
            </a:r>
          </a:p>
          <a:p>
            <a:pPr marL="36576" indent="0">
              <a:buNone/>
            </a:pPr>
            <a:r>
              <a:rPr lang="en-GB" sz="1200" b="1" u="sng" dirty="0"/>
              <a:t>2016_12_09, 12:00-13:30 (Parasitic measurements AWAKE Beam)</a:t>
            </a:r>
            <a:endParaRPr lang="en-GB" sz="1200" dirty="0"/>
          </a:p>
          <a:p>
            <a:pPr marL="36576" indent="0">
              <a:buNone/>
            </a:pPr>
            <a:r>
              <a:rPr lang="en-GB" sz="1200" b="1" dirty="0"/>
              <a:t>MD:</a:t>
            </a:r>
            <a:r>
              <a:rPr lang="en-GB" sz="1200" dirty="0"/>
              <a:t> Officially MD1648 Test of new electro optical </a:t>
            </a:r>
            <a:r>
              <a:rPr lang="en-GB" sz="1200" dirty="0" smtClean="0"/>
              <a:t>pick-up</a:t>
            </a:r>
            <a:endParaRPr lang="en-GB" sz="1200" dirty="0"/>
          </a:p>
          <a:p>
            <a:pPr marL="36576" indent="0">
              <a:buNone/>
            </a:pPr>
            <a:r>
              <a:rPr lang="en-GB" sz="1200" b="1" dirty="0"/>
              <a:t>Beam: </a:t>
            </a:r>
            <a:r>
              <a:rPr lang="en-GB" sz="1200" dirty="0"/>
              <a:t> Single bunch 1.1e11p @ 400GeV.</a:t>
            </a:r>
          </a:p>
          <a:p>
            <a:pPr marL="36576" indent="0">
              <a:buNone/>
            </a:pPr>
            <a:endParaRPr lang="en-GB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959746" y="2711669"/>
            <a:ext cx="2476342" cy="924910"/>
          </a:xfrm>
          <a:prstGeom prst="rect">
            <a:avLst/>
          </a:prstGeom>
          <a:solidFill>
            <a:schemeClr val="bg2">
              <a:lumMod val="90000"/>
              <a:alpha val="19000"/>
            </a:schemeClr>
          </a:soli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Setup, functionality tests, synchronization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43278" y="5454869"/>
            <a:ext cx="3443674" cy="924910"/>
          </a:xfrm>
          <a:prstGeom prst="rect">
            <a:avLst/>
          </a:prstGeom>
          <a:solidFill>
            <a:schemeClr val="tx1">
              <a:lumMod val="20000"/>
              <a:lumOff val="80000"/>
              <a:alpha val="19000"/>
            </a:schemeClr>
          </a:solidFill>
          <a:ln>
            <a:solidFill>
              <a:schemeClr val="accent1">
                <a:shade val="60000"/>
                <a:satMod val="30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Profile meas., compare to OP scanners, start assessing performances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59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334966"/>
            <a:ext cx="7967609" cy="5096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Prototype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3359"/>
            <a:ext cx="8226854" cy="564839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/>
              <a:t>Coasting beam, 270 GeV – Beam Sizes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49159" y="4776216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~4.5 %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623744" y="4611835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~1.5 %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89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Prototype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3359"/>
            <a:ext cx="8226854" cy="564839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/>
              <a:t>Coasting beam, 270 GeV – Beam Centroid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73" y="2038139"/>
            <a:ext cx="8455100" cy="3668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81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Prototype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3359"/>
            <a:ext cx="8226854" cy="564839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/>
              <a:t>Coasting beam, 400 GeV, Beam emittance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-116" t="-430" r="116" b="-804"/>
          <a:stretch/>
        </p:blipFill>
        <p:spPr>
          <a:xfrm>
            <a:off x="41035" y="1548198"/>
            <a:ext cx="9059183" cy="4873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42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Prototype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3359"/>
            <a:ext cx="8226854" cy="564839"/>
          </a:xfrm>
        </p:spPr>
        <p:txBody>
          <a:bodyPr/>
          <a:lstStyle/>
          <a:p>
            <a:pPr marL="36576" indent="0">
              <a:buNone/>
            </a:pPr>
            <a:r>
              <a:rPr lang="en-GB" dirty="0" smtClean="0"/>
              <a:t>Coasting beam, 400 GeV, Beam Centroid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85" y="1923802"/>
            <a:ext cx="7952291" cy="4058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7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tests 2017 </a:t>
            </a:r>
            <a:r>
              <a:rPr lang="en-US" dirty="0" smtClean="0">
                <a:sym typeface="Wingdings" panose="05000000000000000000" pitchFamily="2" charset="2"/>
              </a:rPr>
              <a:t> LS2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SPS prototype</a:t>
            </a:r>
          </a:p>
          <a:p>
            <a:pPr lvl="1"/>
            <a:r>
              <a:rPr lang="en-US" dirty="0" smtClean="0"/>
              <a:t>PM + scintillator now refurbished with optical filters</a:t>
            </a:r>
          </a:p>
          <a:p>
            <a:pPr lvl="1"/>
            <a:r>
              <a:rPr lang="en-US" dirty="0" smtClean="0"/>
              <a:t>Compare </a:t>
            </a:r>
            <a:r>
              <a:rPr lang="en-US" dirty="0" smtClean="0"/>
              <a:t>to </a:t>
            </a:r>
            <a:r>
              <a:rPr lang="en-US" dirty="0" smtClean="0"/>
              <a:t>operational</a:t>
            </a:r>
            <a:r>
              <a:rPr lang="en-US" dirty="0" smtClean="0"/>
              <a:t> scanners</a:t>
            </a:r>
            <a:endParaRPr lang="en-US" dirty="0" smtClean="0"/>
          </a:p>
          <a:p>
            <a:r>
              <a:rPr lang="en-US" dirty="0" smtClean="0"/>
              <a:t>PSB prototype</a:t>
            </a:r>
          </a:p>
          <a:p>
            <a:pPr lvl="1"/>
            <a:r>
              <a:rPr lang="en-US" dirty="0" smtClean="0"/>
              <a:t>Compare to OP scanners for various beam </a:t>
            </a:r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Test a multi-PM configuration to increase dynamic range</a:t>
            </a:r>
          </a:p>
          <a:p>
            <a:r>
              <a:rPr lang="en-US" dirty="0" smtClean="0"/>
              <a:t>PS prototype (2018)</a:t>
            </a:r>
          </a:p>
          <a:p>
            <a:pPr lvl="1"/>
            <a:r>
              <a:rPr lang="en-US" dirty="0" smtClean="0"/>
              <a:t>Test final control system </a:t>
            </a:r>
            <a:r>
              <a:rPr lang="en-US" dirty="0" smtClean="0">
                <a:sym typeface="Wingdings" panose="05000000000000000000" pitchFamily="2" charset="2"/>
              </a:rPr>
              <a:t> launch series production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Compare to OP scanners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Upgraded secondary shower detectors</a:t>
            </a:r>
            <a:endParaRPr lang="en-US" dirty="0" smtClean="0"/>
          </a:p>
          <a:p>
            <a:r>
              <a:rPr lang="en-US" dirty="0" smtClean="0"/>
              <a:t>Laboratory</a:t>
            </a:r>
          </a:p>
          <a:p>
            <a:pPr lvl="1"/>
            <a:r>
              <a:rPr lang="en-US" dirty="0" smtClean="0"/>
              <a:t>Fatigue</a:t>
            </a:r>
          </a:p>
          <a:p>
            <a:pPr lvl="1"/>
            <a:r>
              <a:rPr lang="en-US" dirty="0" smtClean="0"/>
              <a:t>Reproducibility</a:t>
            </a:r>
          </a:p>
          <a:p>
            <a:pPr lvl="1"/>
            <a:r>
              <a:rPr lang="en-US" dirty="0" smtClean="0"/>
              <a:t>Optical disk types (metallic, glass)</a:t>
            </a:r>
          </a:p>
          <a:p>
            <a:pPr lvl="1"/>
            <a:r>
              <a:rPr lang="en-US" dirty="0" smtClean="0"/>
              <a:t>Optical disk encoding optimization (optics + algorithms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Fork and wire vibration studies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35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LIU BWS designed to improve (w.r.t. present systems)</a:t>
            </a:r>
          </a:p>
          <a:p>
            <a:pPr lvl="1"/>
            <a:r>
              <a:rPr lang="en-GB" dirty="0" smtClean="0"/>
              <a:t>reliability and availability (mechanics and electronics)</a:t>
            </a:r>
          </a:p>
          <a:p>
            <a:pPr lvl="1"/>
            <a:r>
              <a:rPr lang="en-GB" dirty="0" smtClean="0"/>
              <a:t>resolution, precision (reproducibility), accuracy</a:t>
            </a:r>
          </a:p>
          <a:p>
            <a:r>
              <a:rPr lang="en-GB" dirty="0" smtClean="0"/>
              <a:t>Design studies + laboratory tests + SPS MDs </a:t>
            </a:r>
            <a:r>
              <a:rPr lang="en-GB" dirty="0" smtClean="0">
                <a:sym typeface="Wingdings" panose="05000000000000000000" pitchFamily="2" charset="2"/>
              </a:rPr>
              <a:t>very promising, e.g.: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Conceptual design + mechanical tolerances  less mechanical plays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Optical disk position measurement at the um level precision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Beam size measurements with 1.5% reproducibility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More stable control loops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5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Motivations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Expected </a:t>
            </a:r>
            <a:r>
              <a:rPr lang="en-GB" dirty="0" smtClean="0"/>
              <a:t>performances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Results </a:t>
            </a:r>
            <a:r>
              <a:rPr lang="en-GB" dirty="0"/>
              <a:t>of tests to-date</a:t>
            </a:r>
          </a:p>
          <a:p>
            <a:endParaRPr lang="en-GB" dirty="0" smtClean="0"/>
          </a:p>
          <a:p>
            <a:r>
              <a:rPr lang="en-GB" dirty="0" smtClean="0"/>
              <a:t>Planned </a:t>
            </a:r>
            <a:r>
              <a:rPr lang="en-GB" dirty="0"/>
              <a:t>tests with the SPS, PSB and PS </a:t>
            </a:r>
            <a:r>
              <a:rPr lang="en-GB" dirty="0" smtClean="0"/>
              <a:t>prototypes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1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06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517" y="233492"/>
            <a:ext cx="8037571" cy="5899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34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Oval 140"/>
          <p:cNvSpPr/>
          <p:nvPr/>
        </p:nvSpPr>
        <p:spPr>
          <a:xfrm>
            <a:off x="281082" y="1067642"/>
            <a:ext cx="5104246" cy="510424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42" name="Oval 141"/>
          <p:cNvSpPr/>
          <p:nvPr/>
        </p:nvSpPr>
        <p:spPr>
          <a:xfrm>
            <a:off x="354287" y="1135662"/>
            <a:ext cx="4958031" cy="4958031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43" name="Oval 142"/>
          <p:cNvSpPr/>
          <p:nvPr/>
        </p:nvSpPr>
        <p:spPr>
          <a:xfrm>
            <a:off x="421675" y="1202124"/>
            <a:ext cx="4825108" cy="4825108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46" name="Oval 145"/>
          <p:cNvSpPr/>
          <p:nvPr/>
        </p:nvSpPr>
        <p:spPr>
          <a:xfrm>
            <a:off x="494160" y="1285564"/>
            <a:ext cx="4665600" cy="46656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88" name="Oval 187"/>
          <p:cNvSpPr/>
          <p:nvPr/>
        </p:nvSpPr>
        <p:spPr>
          <a:xfrm>
            <a:off x="1908151" y="2685357"/>
            <a:ext cx="1864246" cy="1864246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68" name="Rectangle 67"/>
          <p:cNvSpPr/>
          <p:nvPr/>
        </p:nvSpPr>
        <p:spPr>
          <a:xfrm>
            <a:off x="5939652" y="592017"/>
            <a:ext cx="2886948" cy="45492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53" name="Rectangle 52"/>
          <p:cNvSpPr/>
          <p:nvPr/>
        </p:nvSpPr>
        <p:spPr>
          <a:xfrm>
            <a:off x="6884321" y="1764531"/>
            <a:ext cx="1026252" cy="6257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70" name="Rectangle 69"/>
          <p:cNvSpPr/>
          <p:nvPr/>
        </p:nvSpPr>
        <p:spPr>
          <a:xfrm>
            <a:off x="7077618" y="972017"/>
            <a:ext cx="616631" cy="6257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74" name="Rectangle 73"/>
          <p:cNvSpPr/>
          <p:nvPr/>
        </p:nvSpPr>
        <p:spPr>
          <a:xfrm>
            <a:off x="7572830" y="972017"/>
            <a:ext cx="121419" cy="62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75" name="Rectangle 74"/>
          <p:cNvSpPr/>
          <p:nvPr/>
        </p:nvSpPr>
        <p:spPr>
          <a:xfrm>
            <a:off x="7326547" y="972017"/>
            <a:ext cx="121419" cy="62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76" name="Rectangle 75"/>
          <p:cNvSpPr/>
          <p:nvPr/>
        </p:nvSpPr>
        <p:spPr>
          <a:xfrm>
            <a:off x="7818278" y="972018"/>
            <a:ext cx="121419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78" name="Rectangle 77"/>
          <p:cNvSpPr/>
          <p:nvPr/>
        </p:nvSpPr>
        <p:spPr>
          <a:xfrm>
            <a:off x="7077618" y="972016"/>
            <a:ext cx="121419" cy="62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80" name="TextBox 79"/>
          <p:cNvSpPr txBox="1"/>
          <p:nvPr/>
        </p:nvSpPr>
        <p:spPr>
          <a:xfrm>
            <a:off x="5991059" y="283968"/>
            <a:ext cx="2768238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8" b="1" u="sng" dirty="0"/>
              <a:t>Tracks Detail and References</a:t>
            </a:r>
            <a:endParaRPr lang="en-GB" sz="1108" b="1" u="sng" dirty="0"/>
          </a:p>
        </p:txBody>
      </p:sp>
      <p:sp>
        <p:nvSpPr>
          <p:cNvPr id="82" name="Rectangle 81"/>
          <p:cNvSpPr/>
          <p:nvPr/>
        </p:nvSpPr>
        <p:spPr>
          <a:xfrm>
            <a:off x="8061116" y="972015"/>
            <a:ext cx="121419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86" name="TextBox 85"/>
          <p:cNvSpPr txBox="1"/>
          <p:nvPr/>
        </p:nvSpPr>
        <p:spPr>
          <a:xfrm>
            <a:off x="7146123" y="736181"/>
            <a:ext cx="479618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50 um</a:t>
            </a:r>
            <a:endParaRPr lang="en-GB" sz="831" dirty="0"/>
          </a:p>
        </p:txBody>
      </p:sp>
      <p:sp>
        <p:nvSpPr>
          <p:cNvPr id="87" name="TextBox 86"/>
          <p:cNvSpPr txBox="1"/>
          <p:nvPr/>
        </p:nvSpPr>
        <p:spPr>
          <a:xfrm>
            <a:off x="7658924" y="564813"/>
            <a:ext cx="479618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2</a:t>
            </a:r>
            <a:r>
              <a:rPr lang="en-GB" sz="831" dirty="0"/>
              <a:t>0 um</a:t>
            </a:r>
            <a:endParaRPr lang="en-GB" sz="831" dirty="0"/>
          </a:p>
        </p:txBody>
      </p:sp>
      <p:cxnSp>
        <p:nvCxnSpPr>
          <p:cNvPr id="89" name="Straight Arrow Connector 88"/>
          <p:cNvCxnSpPr/>
          <p:nvPr/>
        </p:nvCxnSpPr>
        <p:spPr>
          <a:xfrm>
            <a:off x="7755027" y="754910"/>
            <a:ext cx="306089" cy="0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5851439" y="966504"/>
            <a:ext cx="0" cy="62970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5366290" y="1153576"/>
            <a:ext cx="482824" cy="234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23" dirty="0"/>
              <a:t>3 mm</a:t>
            </a:r>
            <a:endParaRPr lang="en-GB" sz="1108" dirty="0"/>
          </a:p>
        </p:txBody>
      </p:sp>
      <p:cxnSp>
        <p:nvCxnSpPr>
          <p:cNvPr id="106" name="Straight Arrow Connector 105"/>
          <p:cNvCxnSpPr/>
          <p:nvPr/>
        </p:nvCxnSpPr>
        <p:spPr>
          <a:xfrm flipH="1" flipV="1">
            <a:off x="5851439" y="592016"/>
            <a:ext cx="495" cy="37146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5323342" y="643970"/>
            <a:ext cx="482824" cy="234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23" dirty="0"/>
              <a:t>1 mm</a:t>
            </a:r>
            <a:endParaRPr lang="en-GB" sz="1108" dirty="0"/>
          </a:p>
        </p:txBody>
      </p:sp>
      <p:sp>
        <p:nvSpPr>
          <p:cNvPr id="40" name="Rectangle 39"/>
          <p:cNvSpPr/>
          <p:nvPr/>
        </p:nvSpPr>
        <p:spPr>
          <a:xfrm>
            <a:off x="6432554" y="1765394"/>
            <a:ext cx="221625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42" name="Rectangle 41"/>
          <p:cNvSpPr/>
          <p:nvPr/>
        </p:nvSpPr>
        <p:spPr>
          <a:xfrm>
            <a:off x="6884657" y="1765394"/>
            <a:ext cx="206031" cy="625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45" name="Rectangle 44"/>
          <p:cNvSpPr/>
          <p:nvPr/>
        </p:nvSpPr>
        <p:spPr>
          <a:xfrm>
            <a:off x="7295377" y="1765394"/>
            <a:ext cx="206031" cy="625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47" name="Rectangle 46"/>
          <p:cNvSpPr/>
          <p:nvPr/>
        </p:nvSpPr>
        <p:spPr>
          <a:xfrm>
            <a:off x="7704542" y="1765394"/>
            <a:ext cx="206031" cy="625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48" name="Rectangle 47"/>
          <p:cNvSpPr/>
          <p:nvPr/>
        </p:nvSpPr>
        <p:spPr>
          <a:xfrm>
            <a:off x="8120096" y="1765394"/>
            <a:ext cx="206031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56" name="Rectangle 55"/>
          <p:cNvSpPr/>
          <p:nvPr/>
        </p:nvSpPr>
        <p:spPr>
          <a:xfrm>
            <a:off x="8538236" y="1764531"/>
            <a:ext cx="206031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57" name="Rectangle 56"/>
          <p:cNvSpPr/>
          <p:nvPr/>
        </p:nvSpPr>
        <p:spPr>
          <a:xfrm>
            <a:off x="6010189" y="1764529"/>
            <a:ext cx="206031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59" name="Rectangle 58"/>
          <p:cNvSpPr/>
          <p:nvPr/>
        </p:nvSpPr>
        <p:spPr>
          <a:xfrm>
            <a:off x="8298643" y="972015"/>
            <a:ext cx="121419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61" name="Rectangle 60"/>
          <p:cNvSpPr/>
          <p:nvPr/>
        </p:nvSpPr>
        <p:spPr>
          <a:xfrm>
            <a:off x="8544030" y="972015"/>
            <a:ext cx="121419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12" name="Rectangle 111"/>
          <p:cNvSpPr/>
          <p:nvPr/>
        </p:nvSpPr>
        <p:spPr>
          <a:xfrm>
            <a:off x="6816159" y="970490"/>
            <a:ext cx="121419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14" name="Rectangle 113"/>
          <p:cNvSpPr/>
          <p:nvPr/>
        </p:nvSpPr>
        <p:spPr>
          <a:xfrm>
            <a:off x="6556855" y="970490"/>
            <a:ext cx="121419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16" name="Rectangle 115"/>
          <p:cNvSpPr/>
          <p:nvPr/>
        </p:nvSpPr>
        <p:spPr>
          <a:xfrm>
            <a:off x="6301835" y="971628"/>
            <a:ext cx="121419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18" name="Rectangle 117"/>
          <p:cNvSpPr/>
          <p:nvPr/>
        </p:nvSpPr>
        <p:spPr>
          <a:xfrm>
            <a:off x="6046663" y="970490"/>
            <a:ext cx="121419" cy="625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cxnSp>
        <p:nvCxnSpPr>
          <p:cNvPr id="120" name="Straight Arrow Connector 119"/>
          <p:cNvCxnSpPr/>
          <p:nvPr/>
        </p:nvCxnSpPr>
        <p:spPr>
          <a:xfrm flipV="1">
            <a:off x="5851439" y="1588918"/>
            <a:ext cx="0" cy="16368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5293544" y="1541570"/>
            <a:ext cx="582211" cy="234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23" dirty="0"/>
              <a:t>0.5 mm</a:t>
            </a:r>
            <a:endParaRPr lang="en-GB" sz="1108" dirty="0"/>
          </a:p>
        </p:txBody>
      </p:sp>
      <p:cxnSp>
        <p:nvCxnSpPr>
          <p:cNvPr id="122" name="Straight Arrow Connector 121"/>
          <p:cNvCxnSpPr/>
          <p:nvPr/>
        </p:nvCxnSpPr>
        <p:spPr>
          <a:xfrm flipV="1">
            <a:off x="5853054" y="1752600"/>
            <a:ext cx="0" cy="62970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5369489" y="1963748"/>
            <a:ext cx="482824" cy="234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23" dirty="0"/>
              <a:t>3 mm</a:t>
            </a:r>
            <a:endParaRPr lang="en-GB" sz="1108" dirty="0"/>
          </a:p>
        </p:txBody>
      </p:sp>
      <p:cxnSp>
        <p:nvCxnSpPr>
          <p:cNvPr id="124" name="Straight Arrow Connector 123"/>
          <p:cNvCxnSpPr/>
          <p:nvPr/>
        </p:nvCxnSpPr>
        <p:spPr>
          <a:xfrm>
            <a:off x="7052170" y="932330"/>
            <a:ext cx="652373" cy="258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6862795" y="2460910"/>
            <a:ext cx="1056569" cy="2586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7140239" y="2450502"/>
            <a:ext cx="538930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100 um</a:t>
            </a:r>
            <a:endParaRPr lang="en-GB" sz="831" dirty="0"/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7791809" y="930591"/>
            <a:ext cx="165499" cy="1739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7649753" y="748191"/>
            <a:ext cx="479618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1</a:t>
            </a:r>
            <a:r>
              <a:rPr lang="en-GB" sz="831" dirty="0"/>
              <a:t>0 um</a:t>
            </a:r>
            <a:endParaRPr lang="en-GB" sz="831" dirty="0"/>
          </a:p>
        </p:txBody>
      </p:sp>
      <p:cxnSp>
        <p:nvCxnSpPr>
          <p:cNvPr id="129" name="Straight Arrow Connector 128"/>
          <p:cNvCxnSpPr/>
          <p:nvPr/>
        </p:nvCxnSpPr>
        <p:spPr>
          <a:xfrm>
            <a:off x="6010189" y="2471921"/>
            <a:ext cx="237527" cy="0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5901371" y="2464777"/>
            <a:ext cx="479618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2</a:t>
            </a:r>
            <a:r>
              <a:rPr lang="en-GB" sz="831" dirty="0"/>
              <a:t>0 um</a:t>
            </a:r>
            <a:endParaRPr lang="en-GB" sz="831" dirty="0"/>
          </a:p>
        </p:txBody>
      </p:sp>
      <p:cxnSp>
        <p:nvCxnSpPr>
          <p:cNvPr id="131" name="Straight Arrow Connector 130"/>
          <p:cNvCxnSpPr/>
          <p:nvPr/>
        </p:nvCxnSpPr>
        <p:spPr>
          <a:xfrm flipV="1">
            <a:off x="6022416" y="2675780"/>
            <a:ext cx="386538" cy="426"/>
          </a:xfrm>
          <a:prstGeom prst="straightConnector1">
            <a:avLst/>
          </a:prstGeom>
          <a:ln w="95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5921347" y="2666987"/>
            <a:ext cx="479618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40 um</a:t>
            </a:r>
            <a:endParaRPr lang="en-GB" sz="831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6432554" y="2394023"/>
            <a:ext cx="0" cy="3025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8061115" y="754910"/>
            <a:ext cx="0" cy="3025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Rectangle 133"/>
          <p:cNvSpPr/>
          <p:nvPr/>
        </p:nvSpPr>
        <p:spPr>
          <a:xfrm>
            <a:off x="6320256" y="2870445"/>
            <a:ext cx="2109845" cy="208825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cxnSp>
        <p:nvCxnSpPr>
          <p:cNvPr id="135" name="Straight Arrow Connector 134"/>
          <p:cNvCxnSpPr/>
          <p:nvPr/>
        </p:nvCxnSpPr>
        <p:spPr>
          <a:xfrm>
            <a:off x="6334080" y="3102239"/>
            <a:ext cx="2096021" cy="1355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7186389" y="3146881"/>
            <a:ext cx="420308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1mm</a:t>
            </a:r>
            <a:endParaRPr lang="en-GB" sz="831" dirty="0"/>
          </a:p>
        </p:txBody>
      </p:sp>
      <p:cxnSp>
        <p:nvCxnSpPr>
          <p:cNvPr id="137" name="Straight Arrow Connector 136"/>
          <p:cNvCxnSpPr/>
          <p:nvPr/>
        </p:nvCxnSpPr>
        <p:spPr>
          <a:xfrm flipV="1">
            <a:off x="5851439" y="2382309"/>
            <a:ext cx="1388" cy="4977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5309966" y="2545303"/>
            <a:ext cx="582211" cy="234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23" dirty="0"/>
              <a:t>0.5 mm</a:t>
            </a:r>
            <a:endParaRPr lang="en-GB" sz="1108" dirty="0"/>
          </a:p>
        </p:txBody>
      </p:sp>
      <p:cxnSp>
        <p:nvCxnSpPr>
          <p:cNvPr id="139" name="Straight Arrow Connector 138"/>
          <p:cNvCxnSpPr/>
          <p:nvPr/>
        </p:nvCxnSpPr>
        <p:spPr>
          <a:xfrm flipV="1">
            <a:off x="5851439" y="2880064"/>
            <a:ext cx="1388" cy="210722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5365499" y="3836059"/>
            <a:ext cx="548548" cy="234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23" dirty="0"/>
              <a:t>30 mm</a:t>
            </a:r>
            <a:endParaRPr lang="en-GB" sz="1108" dirty="0"/>
          </a:p>
        </p:txBody>
      </p:sp>
      <p:sp>
        <p:nvSpPr>
          <p:cNvPr id="175" name="Rectangle 174"/>
          <p:cNvSpPr/>
          <p:nvPr/>
        </p:nvSpPr>
        <p:spPr>
          <a:xfrm>
            <a:off x="2813576" y="1300437"/>
            <a:ext cx="42202" cy="744369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77" name="Rectangle 176"/>
          <p:cNvSpPr/>
          <p:nvPr/>
        </p:nvSpPr>
        <p:spPr>
          <a:xfrm>
            <a:off x="4396802" y="3615096"/>
            <a:ext cx="744369" cy="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78" name="Rectangle 177"/>
          <p:cNvSpPr/>
          <p:nvPr/>
        </p:nvSpPr>
        <p:spPr>
          <a:xfrm>
            <a:off x="501765" y="3605556"/>
            <a:ext cx="744369" cy="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79" name="Rectangle 178"/>
          <p:cNvSpPr/>
          <p:nvPr/>
        </p:nvSpPr>
        <p:spPr>
          <a:xfrm>
            <a:off x="2812104" y="5206475"/>
            <a:ext cx="42202" cy="744369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80" name="TextBox 179"/>
          <p:cNvSpPr txBox="1"/>
          <p:nvPr/>
        </p:nvSpPr>
        <p:spPr>
          <a:xfrm>
            <a:off x="64594" y="323362"/>
            <a:ext cx="4166077" cy="1143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46" b="1" dirty="0"/>
              <a:t>CERN Beam Wire Scanner Upgrade</a:t>
            </a:r>
          </a:p>
          <a:p>
            <a:r>
              <a:rPr lang="en-GB" sz="1662" b="1" dirty="0"/>
              <a:t>Glass Disk for PSB BWS (3mm Tracks)</a:t>
            </a:r>
          </a:p>
          <a:p>
            <a:r>
              <a:rPr lang="en-GB" sz="1108" b="1" dirty="0"/>
              <a:t>J.L. Sirvent               30/09/2016</a:t>
            </a:r>
          </a:p>
          <a:p>
            <a:r>
              <a:rPr lang="en-GB" sz="1108" dirty="0"/>
              <a:t>(PSBBWSRA0056)</a:t>
            </a:r>
          </a:p>
          <a:p>
            <a:endParaRPr lang="en-GB" sz="1108" b="1" dirty="0"/>
          </a:p>
        </p:txBody>
      </p:sp>
      <p:cxnSp>
        <p:nvCxnSpPr>
          <p:cNvPr id="193" name="Straight Connector 192"/>
          <p:cNvCxnSpPr/>
          <p:nvPr/>
        </p:nvCxnSpPr>
        <p:spPr>
          <a:xfrm>
            <a:off x="2836663" y="1136592"/>
            <a:ext cx="358" cy="1566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>
            <a:stCxn id="179" idx="2"/>
            <a:endCxn id="142" idx="4"/>
          </p:cNvCxnSpPr>
          <p:nvPr/>
        </p:nvCxnSpPr>
        <p:spPr>
          <a:xfrm>
            <a:off x="2833205" y="5950845"/>
            <a:ext cx="98" cy="1428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Rectangle 202"/>
          <p:cNvSpPr/>
          <p:nvPr/>
        </p:nvSpPr>
        <p:spPr>
          <a:xfrm>
            <a:off x="2736531" y="1062449"/>
            <a:ext cx="247303" cy="110097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cxnSp>
        <p:nvCxnSpPr>
          <p:cNvPr id="205" name="Straight Arrow Connector 204"/>
          <p:cNvCxnSpPr/>
          <p:nvPr/>
        </p:nvCxnSpPr>
        <p:spPr>
          <a:xfrm flipV="1">
            <a:off x="2983834" y="1060845"/>
            <a:ext cx="2216679" cy="445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/>
          <p:cNvSpPr txBox="1"/>
          <p:nvPr/>
        </p:nvSpPr>
        <p:spPr>
          <a:xfrm>
            <a:off x="4793338" y="5420150"/>
            <a:ext cx="4973021" cy="1093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9" b="1" u="sng" dirty="0"/>
              <a:t>Requirements: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923" b="1" dirty="0"/>
              <a:t>2 High Reflectivity Cr. tacks</a:t>
            </a:r>
            <a:r>
              <a:rPr lang="en-GB" sz="923" dirty="0"/>
              <a:t>: 20um  &amp; 40um pitch (50% Cr., 50% transparent)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923" b="1" dirty="0"/>
              <a:t>4 References in each track</a:t>
            </a:r>
            <a:r>
              <a:rPr lang="en-GB" sz="923" dirty="0"/>
              <a:t>: Centred respect each other, separated 90 degrees.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923" dirty="0"/>
              <a:t>Mechanical Alignment References: </a:t>
            </a:r>
          </a:p>
          <a:p>
            <a:pPr marL="580307" lvl="1" indent="-158265">
              <a:buFont typeface="Arial" panose="020B0604020202020204" pitchFamily="34" charset="0"/>
              <a:buChar char="•"/>
            </a:pPr>
            <a:r>
              <a:rPr lang="en-GB" sz="923" dirty="0"/>
              <a:t>4 : 1mm x 30mm </a:t>
            </a:r>
            <a:r>
              <a:rPr lang="en-GB" sz="923" b="1" dirty="0"/>
              <a:t>aligned</a:t>
            </a:r>
            <a:r>
              <a:rPr lang="en-GB" sz="923" dirty="0"/>
              <a:t> with track references.</a:t>
            </a:r>
          </a:p>
          <a:p>
            <a:pPr marL="580307" lvl="1" indent="-158265">
              <a:buFont typeface="Arial" panose="020B0604020202020204" pitchFamily="34" charset="0"/>
              <a:buChar char="•"/>
            </a:pPr>
            <a:r>
              <a:rPr lang="en-GB" sz="923" dirty="0"/>
              <a:t>4 : 1mm x 15mm </a:t>
            </a:r>
            <a:r>
              <a:rPr lang="en-GB" sz="923" b="1" dirty="0"/>
              <a:t>45 degrees</a:t>
            </a:r>
            <a:r>
              <a:rPr lang="en-GB" sz="923" dirty="0"/>
              <a:t> from track references.</a:t>
            </a:r>
          </a:p>
          <a:p>
            <a:pPr marL="580307" lvl="1" indent="-158265">
              <a:buFont typeface="Arial" panose="020B0604020202020204" pitchFamily="34" charset="0"/>
              <a:buChar char="•"/>
            </a:pPr>
            <a:r>
              <a:rPr lang="en-GB" sz="923" dirty="0"/>
              <a:t>8 : 1mm x 20mm placed </a:t>
            </a:r>
            <a:r>
              <a:rPr lang="en-GB" sz="923" b="1" dirty="0"/>
              <a:t>+ 34.52° and -34.52° </a:t>
            </a:r>
            <a:r>
              <a:rPr lang="en-GB" sz="923" dirty="0"/>
              <a:t>from track references</a:t>
            </a:r>
          </a:p>
        </p:txBody>
      </p:sp>
      <p:sp>
        <p:nvSpPr>
          <p:cNvPr id="208" name="TextBox 207"/>
          <p:cNvSpPr txBox="1"/>
          <p:nvPr/>
        </p:nvSpPr>
        <p:spPr>
          <a:xfrm>
            <a:off x="5951196" y="4952483"/>
            <a:ext cx="2768238" cy="234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23" dirty="0"/>
              <a:t>* Drawing not in scale</a:t>
            </a:r>
            <a:endParaRPr lang="en-GB" sz="923" dirty="0"/>
          </a:p>
        </p:txBody>
      </p:sp>
      <p:sp>
        <p:nvSpPr>
          <p:cNvPr id="209" name="Rectangle 208"/>
          <p:cNvSpPr/>
          <p:nvPr/>
        </p:nvSpPr>
        <p:spPr>
          <a:xfrm>
            <a:off x="3895260" y="436825"/>
            <a:ext cx="179862" cy="1698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11" name="TextBox 210"/>
          <p:cNvSpPr txBox="1"/>
          <p:nvPr/>
        </p:nvSpPr>
        <p:spPr>
          <a:xfrm>
            <a:off x="3993138" y="436825"/>
            <a:ext cx="1085555" cy="234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23" dirty="0"/>
              <a:t>Soda Lime Glass</a:t>
            </a:r>
            <a:endParaRPr lang="en-GB" sz="1108" dirty="0"/>
          </a:p>
        </p:txBody>
      </p:sp>
      <p:sp>
        <p:nvSpPr>
          <p:cNvPr id="212" name="Rectangle 211"/>
          <p:cNvSpPr/>
          <p:nvPr/>
        </p:nvSpPr>
        <p:spPr>
          <a:xfrm>
            <a:off x="3895260" y="641569"/>
            <a:ext cx="179862" cy="16986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13" name="TextBox 212"/>
          <p:cNvSpPr txBox="1"/>
          <p:nvPr/>
        </p:nvSpPr>
        <p:spPr>
          <a:xfrm>
            <a:off x="3988845" y="640024"/>
            <a:ext cx="1225015" cy="234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23" dirty="0"/>
              <a:t>High Reflectivity Cr.</a:t>
            </a:r>
            <a:endParaRPr lang="en-GB" sz="1108" dirty="0"/>
          </a:p>
        </p:txBody>
      </p:sp>
      <p:sp>
        <p:nvSpPr>
          <p:cNvPr id="217" name="Rectangle 216"/>
          <p:cNvSpPr/>
          <p:nvPr/>
        </p:nvSpPr>
        <p:spPr>
          <a:xfrm rot="8056687">
            <a:off x="4072139" y="2155141"/>
            <a:ext cx="478523" cy="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18" name="Rectangle 217"/>
          <p:cNvSpPr/>
          <p:nvPr/>
        </p:nvSpPr>
        <p:spPr>
          <a:xfrm rot="8056687">
            <a:off x="1125526" y="5096456"/>
            <a:ext cx="478523" cy="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cxnSp>
        <p:nvCxnSpPr>
          <p:cNvPr id="222" name="Straight Arrow Connector 221"/>
          <p:cNvCxnSpPr/>
          <p:nvPr/>
        </p:nvCxnSpPr>
        <p:spPr>
          <a:xfrm>
            <a:off x="511249" y="3548664"/>
            <a:ext cx="766124" cy="67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TextBox 222"/>
          <p:cNvSpPr txBox="1"/>
          <p:nvPr/>
        </p:nvSpPr>
        <p:spPr>
          <a:xfrm>
            <a:off x="659916" y="3359378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30 mm</a:t>
            </a:r>
            <a:endParaRPr lang="en-GB" sz="1015" dirty="0"/>
          </a:p>
        </p:txBody>
      </p:sp>
      <p:cxnSp>
        <p:nvCxnSpPr>
          <p:cNvPr id="224" name="Straight Arrow Connector 223"/>
          <p:cNvCxnSpPr/>
          <p:nvPr/>
        </p:nvCxnSpPr>
        <p:spPr>
          <a:xfrm>
            <a:off x="4372648" y="3537821"/>
            <a:ext cx="766124" cy="67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4514650" y="3330933"/>
            <a:ext cx="479618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30mm</a:t>
            </a:r>
            <a:endParaRPr lang="en-GB" sz="1015" dirty="0"/>
          </a:p>
        </p:txBody>
      </p:sp>
      <p:cxnSp>
        <p:nvCxnSpPr>
          <p:cNvPr id="226" name="Straight Arrow Connector 225"/>
          <p:cNvCxnSpPr/>
          <p:nvPr/>
        </p:nvCxnSpPr>
        <p:spPr>
          <a:xfrm flipV="1">
            <a:off x="2746781" y="5212623"/>
            <a:ext cx="2247" cy="71133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TextBox 229"/>
          <p:cNvSpPr txBox="1"/>
          <p:nvPr/>
        </p:nvSpPr>
        <p:spPr>
          <a:xfrm>
            <a:off x="2293264" y="5448053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30 mm</a:t>
            </a:r>
            <a:endParaRPr lang="en-GB" sz="1015" dirty="0"/>
          </a:p>
        </p:txBody>
      </p:sp>
      <p:cxnSp>
        <p:nvCxnSpPr>
          <p:cNvPr id="231" name="Straight Arrow Connector 230"/>
          <p:cNvCxnSpPr/>
          <p:nvPr/>
        </p:nvCxnSpPr>
        <p:spPr>
          <a:xfrm flipV="1">
            <a:off x="2921446" y="1335486"/>
            <a:ext cx="2247" cy="71133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TextBox 231"/>
          <p:cNvSpPr txBox="1"/>
          <p:nvPr/>
        </p:nvSpPr>
        <p:spPr>
          <a:xfrm>
            <a:off x="2917883" y="1589809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30 mm</a:t>
            </a:r>
            <a:endParaRPr lang="en-GB" sz="1015" dirty="0"/>
          </a:p>
        </p:txBody>
      </p:sp>
      <p:sp>
        <p:nvSpPr>
          <p:cNvPr id="233" name="Rectangle 232"/>
          <p:cNvSpPr/>
          <p:nvPr/>
        </p:nvSpPr>
        <p:spPr>
          <a:xfrm rot="13499003">
            <a:off x="1116794" y="2120125"/>
            <a:ext cx="478523" cy="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34" name="Rectangle 233"/>
          <p:cNvSpPr/>
          <p:nvPr/>
        </p:nvSpPr>
        <p:spPr>
          <a:xfrm rot="13527526">
            <a:off x="4067633" y="5077624"/>
            <a:ext cx="478523" cy="432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cxnSp>
        <p:nvCxnSpPr>
          <p:cNvPr id="235" name="Straight Arrow Connector 234"/>
          <p:cNvCxnSpPr/>
          <p:nvPr/>
        </p:nvCxnSpPr>
        <p:spPr>
          <a:xfrm flipH="1" flipV="1">
            <a:off x="4210950" y="4872357"/>
            <a:ext cx="319387" cy="33749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3796334" y="4728022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15 mm</a:t>
            </a:r>
            <a:endParaRPr lang="en-GB" sz="1015" dirty="0"/>
          </a:p>
        </p:txBody>
      </p:sp>
      <p:cxnSp>
        <p:nvCxnSpPr>
          <p:cNvPr id="242" name="Straight Arrow Connector 241"/>
          <p:cNvCxnSpPr/>
          <p:nvPr/>
        </p:nvCxnSpPr>
        <p:spPr>
          <a:xfrm flipH="1" flipV="1">
            <a:off x="1159970" y="2042079"/>
            <a:ext cx="314869" cy="32393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242"/>
          <p:cNvSpPr txBox="1"/>
          <p:nvPr/>
        </p:nvSpPr>
        <p:spPr>
          <a:xfrm>
            <a:off x="1375220" y="2311522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15 mm</a:t>
            </a:r>
            <a:endParaRPr lang="en-GB" sz="1015" dirty="0"/>
          </a:p>
        </p:txBody>
      </p:sp>
      <p:cxnSp>
        <p:nvCxnSpPr>
          <p:cNvPr id="248" name="Straight Arrow Connector 247"/>
          <p:cNvCxnSpPr/>
          <p:nvPr/>
        </p:nvCxnSpPr>
        <p:spPr>
          <a:xfrm flipH="1">
            <a:off x="4214092" y="2092751"/>
            <a:ext cx="309967" cy="31832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TextBox 251"/>
          <p:cNvSpPr txBox="1"/>
          <p:nvPr/>
        </p:nvSpPr>
        <p:spPr>
          <a:xfrm>
            <a:off x="3743559" y="2358204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15 mm</a:t>
            </a:r>
            <a:endParaRPr lang="en-GB" sz="1015" dirty="0"/>
          </a:p>
        </p:txBody>
      </p:sp>
      <p:cxnSp>
        <p:nvCxnSpPr>
          <p:cNvPr id="253" name="Straight Arrow Connector 252"/>
          <p:cNvCxnSpPr/>
          <p:nvPr/>
        </p:nvCxnSpPr>
        <p:spPr>
          <a:xfrm flipH="1">
            <a:off x="1129332" y="4879629"/>
            <a:ext cx="309967" cy="31832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TextBox 253"/>
          <p:cNvSpPr txBox="1"/>
          <p:nvPr/>
        </p:nvSpPr>
        <p:spPr>
          <a:xfrm>
            <a:off x="1342558" y="4739408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15 mm</a:t>
            </a:r>
            <a:endParaRPr lang="en-GB" sz="1015" dirty="0"/>
          </a:p>
        </p:txBody>
      </p:sp>
      <p:sp>
        <p:nvSpPr>
          <p:cNvPr id="255" name="TextBox 254"/>
          <p:cNvSpPr txBox="1"/>
          <p:nvPr/>
        </p:nvSpPr>
        <p:spPr>
          <a:xfrm>
            <a:off x="7754171" y="2528766"/>
            <a:ext cx="1133034" cy="390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9" dirty="0"/>
              <a:t>Track References</a:t>
            </a:r>
            <a:endParaRPr lang="en-GB" sz="969" dirty="0"/>
          </a:p>
        </p:txBody>
      </p:sp>
      <p:cxnSp>
        <p:nvCxnSpPr>
          <p:cNvPr id="150" name="Straight Connector 149"/>
          <p:cNvCxnSpPr/>
          <p:nvPr/>
        </p:nvCxnSpPr>
        <p:spPr>
          <a:xfrm flipH="1">
            <a:off x="5159760" y="3636320"/>
            <a:ext cx="152558" cy="36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flipH="1">
            <a:off x="359118" y="3629106"/>
            <a:ext cx="146356" cy="471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>
            <a:stCxn id="179" idx="0"/>
            <a:endCxn id="175" idx="2"/>
          </p:cNvCxnSpPr>
          <p:nvPr/>
        </p:nvCxnSpPr>
        <p:spPr>
          <a:xfrm flipV="1">
            <a:off x="2833205" y="2044807"/>
            <a:ext cx="1472" cy="316166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H="1" flipV="1">
            <a:off x="1246135" y="3618364"/>
            <a:ext cx="3150667" cy="954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1379235" y="1825694"/>
            <a:ext cx="2878999" cy="365157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flipH="1" flipV="1">
            <a:off x="1450806" y="1764528"/>
            <a:ext cx="2770750" cy="372526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 rot="13940538">
            <a:off x="1303526" y="2004637"/>
            <a:ext cx="661351" cy="4220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cxnSp>
        <p:nvCxnSpPr>
          <p:cNvPr id="155" name="Straight Arrow Connector 154"/>
          <p:cNvCxnSpPr/>
          <p:nvPr/>
        </p:nvCxnSpPr>
        <p:spPr>
          <a:xfrm flipH="1" flipV="1">
            <a:off x="1491727" y="1736282"/>
            <a:ext cx="378369" cy="46698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1760105" y="1963819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20 mm</a:t>
            </a:r>
            <a:endParaRPr lang="en-GB" sz="1015" dirty="0"/>
          </a:p>
        </p:txBody>
      </p:sp>
      <p:sp>
        <p:nvSpPr>
          <p:cNvPr id="158" name="Rectangle 157"/>
          <p:cNvSpPr/>
          <p:nvPr/>
        </p:nvSpPr>
        <p:spPr>
          <a:xfrm rot="18560562">
            <a:off x="3742333" y="2048842"/>
            <a:ext cx="661351" cy="4220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cxnSp>
        <p:nvCxnSpPr>
          <p:cNvPr id="159" name="Straight Arrow Connector 158"/>
          <p:cNvCxnSpPr/>
          <p:nvPr/>
        </p:nvCxnSpPr>
        <p:spPr>
          <a:xfrm flipH="1" flipV="1">
            <a:off x="3752324" y="5039946"/>
            <a:ext cx="378369" cy="46698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3424695" y="5077953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20 mm</a:t>
            </a:r>
            <a:endParaRPr lang="en-GB" sz="1015" dirty="0"/>
          </a:p>
        </p:txBody>
      </p:sp>
      <p:sp>
        <p:nvSpPr>
          <p:cNvPr id="161" name="Rectangle 160"/>
          <p:cNvSpPr/>
          <p:nvPr/>
        </p:nvSpPr>
        <p:spPr>
          <a:xfrm rot="13940538">
            <a:off x="3692825" y="5196276"/>
            <a:ext cx="661351" cy="4220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63" name="Rectangle 162"/>
          <p:cNvSpPr/>
          <p:nvPr/>
        </p:nvSpPr>
        <p:spPr>
          <a:xfrm rot="18560562">
            <a:off x="1285784" y="5177582"/>
            <a:ext cx="661351" cy="4220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cxnSp>
        <p:nvCxnSpPr>
          <p:cNvPr id="164" name="Straight Connector 163"/>
          <p:cNvCxnSpPr/>
          <p:nvPr/>
        </p:nvCxnSpPr>
        <p:spPr>
          <a:xfrm flipH="1" flipV="1">
            <a:off x="935090" y="2269730"/>
            <a:ext cx="3751719" cy="268570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1021471" y="2188056"/>
            <a:ext cx="3636504" cy="28773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 rot="12940024">
            <a:off x="4109091" y="4759420"/>
            <a:ext cx="661351" cy="4220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67" name="Rectangle 166"/>
          <p:cNvSpPr/>
          <p:nvPr/>
        </p:nvSpPr>
        <p:spPr>
          <a:xfrm rot="12957431">
            <a:off x="869249" y="2439041"/>
            <a:ext cx="661351" cy="4220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68" name="TextBox 167"/>
          <p:cNvSpPr txBox="1"/>
          <p:nvPr/>
        </p:nvSpPr>
        <p:spPr>
          <a:xfrm>
            <a:off x="4050479" y="4340797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20 mm</a:t>
            </a:r>
            <a:endParaRPr lang="en-GB" sz="1015" dirty="0"/>
          </a:p>
        </p:txBody>
      </p:sp>
      <p:cxnSp>
        <p:nvCxnSpPr>
          <p:cNvPr id="169" name="Straight Arrow Connector 168"/>
          <p:cNvCxnSpPr/>
          <p:nvPr/>
        </p:nvCxnSpPr>
        <p:spPr>
          <a:xfrm flipH="1" flipV="1">
            <a:off x="4212325" y="4529730"/>
            <a:ext cx="544279" cy="37855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 flipH="1" flipV="1">
            <a:off x="898766" y="2326190"/>
            <a:ext cx="530962" cy="38530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1029220" y="2634878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20 mm</a:t>
            </a:r>
            <a:endParaRPr lang="en-GB" sz="1015" dirty="0"/>
          </a:p>
        </p:txBody>
      </p:sp>
      <p:sp>
        <p:nvSpPr>
          <p:cNvPr id="172" name="Rectangle 171"/>
          <p:cNvSpPr/>
          <p:nvPr/>
        </p:nvSpPr>
        <p:spPr>
          <a:xfrm rot="19392726">
            <a:off x="4072819" y="2371406"/>
            <a:ext cx="661351" cy="4220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73" name="TextBox 172"/>
          <p:cNvSpPr txBox="1"/>
          <p:nvPr/>
        </p:nvSpPr>
        <p:spPr>
          <a:xfrm>
            <a:off x="3451276" y="2056158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20 mm</a:t>
            </a:r>
            <a:endParaRPr lang="en-GB" sz="1015" dirty="0"/>
          </a:p>
        </p:txBody>
      </p:sp>
      <p:cxnSp>
        <p:nvCxnSpPr>
          <p:cNvPr id="174" name="Straight Arrow Connector 173"/>
          <p:cNvCxnSpPr/>
          <p:nvPr/>
        </p:nvCxnSpPr>
        <p:spPr>
          <a:xfrm flipV="1">
            <a:off x="3793179" y="1771146"/>
            <a:ext cx="425433" cy="51930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Box 175"/>
          <p:cNvSpPr txBox="1"/>
          <p:nvPr/>
        </p:nvSpPr>
        <p:spPr>
          <a:xfrm>
            <a:off x="4114269" y="2637741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20 mm</a:t>
            </a:r>
            <a:endParaRPr lang="en-GB" sz="1015" dirty="0"/>
          </a:p>
        </p:txBody>
      </p:sp>
      <p:cxnSp>
        <p:nvCxnSpPr>
          <p:cNvPr id="181" name="Straight Arrow Connector 180"/>
          <p:cNvCxnSpPr/>
          <p:nvPr/>
        </p:nvCxnSpPr>
        <p:spPr>
          <a:xfrm flipV="1">
            <a:off x="4173951" y="2278428"/>
            <a:ext cx="532582" cy="39261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Rectangle 181"/>
          <p:cNvSpPr/>
          <p:nvPr/>
        </p:nvSpPr>
        <p:spPr>
          <a:xfrm rot="19297768">
            <a:off x="944412" y="4845013"/>
            <a:ext cx="661351" cy="4220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183" name="TextBox 182"/>
          <p:cNvSpPr txBox="1"/>
          <p:nvPr/>
        </p:nvSpPr>
        <p:spPr>
          <a:xfrm>
            <a:off x="962736" y="4469449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20 mm</a:t>
            </a:r>
            <a:endParaRPr lang="en-GB" sz="1015" dirty="0"/>
          </a:p>
        </p:txBody>
      </p:sp>
      <p:cxnSp>
        <p:nvCxnSpPr>
          <p:cNvPr id="184" name="Straight Arrow Connector 183"/>
          <p:cNvCxnSpPr/>
          <p:nvPr/>
        </p:nvCxnSpPr>
        <p:spPr>
          <a:xfrm flipV="1">
            <a:off x="951522" y="4566080"/>
            <a:ext cx="532582" cy="39261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flipV="1">
            <a:off x="1478471" y="4987290"/>
            <a:ext cx="415862" cy="50696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1718721" y="5036109"/>
            <a:ext cx="508474" cy="220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31" dirty="0"/>
              <a:t>20 mm</a:t>
            </a:r>
            <a:endParaRPr lang="en-GB" sz="1015" dirty="0"/>
          </a:p>
        </p:txBody>
      </p:sp>
      <p:sp>
        <p:nvSpPr>
          <p:cNvPr id="187" name="TextBox 186"/>
          <p:cNvSpPr txBox="1"/>
          <p:nvPr/>
        </p:nvSpPr>
        <p:spPr>
          <a:xfrm>
            <a:off x="83450" y="5771586"/>
            <a:ext cx="2267045" cy="987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9" b="1" u="sng" dirty="0"/>
              <a:t>Glass Disk :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969" dirty="0"/>
              <a:t>Material </a:t>
            </a:r>
            <a:r>
              <a:rPr lang="en-GB" sz="969" dirty="0">
                <a:sym typeface="Wingdings" panose="05000000000000000000" pitchFamily="2" charset="2"/>
              </a:rPr>
              <a:t> </a:t>
            </a:r>
            <a:r>
              <a:rPr lang="en-GB" sz="969" b="1" dirty="0">
                <a:sym typeface="Wingdings" panose="05000000000000000000" pitchFamily="2" charset="2"/>
              </a:rPr>
              <a:t>Soda Lime Glass</a:t>
            </a:r>
            <a:endParaRPr lang="en-GB" sz="969" b="1" dirty="0"/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969" dirty="0"/>
              <a:t>External Glass Diameter </a:t>
            </a:r>
            <a:r>
              <a:rPr lang="en-GB" sz="969" dirty="0">
                <a:sym typeface="Wingdings" panose="05000000000000000000" pitchFamily="2" charset="2"/>
              </a:rPr>
              <a:t> </a:t>
            </a:r>
            <a:r>
              <a:rPr lang="en-GB" sz="969" b="1" dirty="0"/>
              <a:t>192mm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969" dirty="0"/>
              <a:t>Internal Hole Diameter </a:t>
            </a:r>
            <a:r>
              <a:rPr lang="en-GB" sz="969" dirty="0">
                <a:sym typeface="Wingdings" panose="05000000000000000000" pitchFamily="2" charset="2"/>
              </a:rPr>
              <a:t> </a:t>
            </a:r>
            <a:r>
              <a:rPr lang="en-GB" sz="969" b="1" dirty="0">
                <a:sym typeface="Wingdings" panose="05000000000000000000" pitchFamily="2" charset="2"/>
              </a:rPr>
              <a:t>70.2mm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969" dirty="0">
                <a:sym typeface="Wingdings" panose="05000000000000000000" pitchFamily="2" charset="2"/>
              </a:rPr>
              <a:t>Glass Thickness </a:t>
            </a:r>
            <a:r>
              <a:rPr lang="en-GB" sz="969" b="1" dirty="0">
                <a:sym typeface="Wingdings" panose="05000000000000000000" pitchFamily="2" charset="2"/>
              </a:rPr>
              <a:t> 1.5mm </a:t>
            </a:r>
            <a:endParaRPr lang="en-GB" sz="969" b="1" dirty="0"/>
          </a:p>
        </p:txBody>
      </p:sp>
      <p:sp>
        <p:nvSpPr>
          <p:cNvPr id="195" name="Arc 194"/>
          <p:cNvSpPr/>
          <p:nvPr/>
        </p:nvSpPr>
        <p:spPr>
          <a:xfrm>
            <a:off x="1588099" y="2433717"/>
            <a:ext cx="2516895" cy="2397535"/>
          </a:xfrm>
          <a:prstGeom prst="arc">
            <a:avLst>
              <a:gd name="adj1" fmla="val 19367822"/>
              <a:gd name="adj2" fmla="val 211765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01" name="Arc 200"/>
          <p:cNvSpPr/>
          <p:nvPr/>
        </p:nvSpPr>
        <p:spPr>
          <a:xfrm rot="16200000">
            <a:off x="1579854" y="2448550"/>
            <a:ext cx="2516895" cy="2397535"/>
          </a:xfrm>
          <a:prstGeom prst="arc">
            <a:avLst>
              <a:gd name="adj1" fmla="val 19367822"/>
              <a:gd name="adj2" fmla="val 229774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04" name="Arc 203"/>
          <p:cNvSpPr/>
          <p:nvPr/>
        </p:nvSpPr>
        <p:spPr>
          <a:xfrm rot="12984057">
            <a:off x="1588431" y="2433739"/>
            <a:ext cx="2516895" cy="2397535"/>
          </a:xfrm>
          <a:prstGeom prst="arc">
            <a:avLst>
              <a:gd name="adj1" fmla="val 17096547"/>
              <a:gd name="adj2" fmla="val 2153712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07" name="Arc 206"/>
          <p:cNvSpPr/>
          <p:nvPr/>
        </p:nvSpPr>
        <p:spPr>
          <a:xfrm rot="5400000">
            <a:off x="1588099" y="2433841"/>
            <a:ext cx="2516895" cy="2397535"/>
          </a:xfrm>
          <a:prstGeom prst="arc">
            <a:avLst>
              <a:gd name="adj1" fmla="val 19367822"/>
              <a:gd name="adj2" fmla="val 227831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2842228" y="2389688"/>
            <a:ext cx="57621" cy="44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/>
          <p:cNvCxnSpPr/>
          <p:nvPr/>
        </p:nvCxnSpPr>
        <p:spPr>
          <a:xfrm>
            <a:off x="3525773" y="2616685"/>
            <a:ext cx="67935" cy="5240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/>
          <p:nvPr/>
        </p:nvCxnSpPr>
        <p:spPr>
          <a:xfrm>
            <a:off x="4103794" y="3557648"/>
            <a:ext cx="5935" cy="602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 flipH="1">
            <a:off x="3851041" y="4295615"/>
            <a:ext cx="44940" cy="602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Arrow Connector 215"/>
          <p:cNvCxnSpPr/>
          <p:nvPr/>
        </p:nvCxnSpPr>
        <p:spPr>
          <a:xfrm flipH="1">
            <a:off x="2855790" y="4885756"/>
            <a:ext cx="44005" cy="475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/>
          <p:cNvCxnSpPr/>
          <p:nvPr/>
        </p:nvCxnSpPr>
        <p:spPr>
          <a:xfrm flipH="1">
            <a:off x="2104055" y="2601964"/>
            <a:ext cx="64811" cy="494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/>
          <p:cNvCxnSpPr/>
          <p:nvPr/>
        </p:nvCxnSpPr>
        <p:spPr>
          <a:xfrm>
            <a:off x="1611526" y="3559117"/>
            <a:ext cx="2629" cy="5899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Arrow Connector 255"/>
          <p:cNvCxnSpPr/>
          <p:nvPr/>
        </p:nvCxnSpPr>
        <p:spPr>
          <a:xfrm>
            <a:off x="1850952" y="4325749"/>
            <a:ext cx="62507" cy="4458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Arrow Connector 256"/>
          <p:cNvCxnSpPr/>
          <p:nvPr/>
        </p:nvCxnSpPr>
        <p:spPr>
          <a:xfrm flipH="1" flipV="1">
            <a:off x="2074707" y="4602816"/>
            <a:ext cx="50289" cy="2746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Arrow Connector 257"/>
          <p:cNvCxnSpPr/>
          <p:nvPr/>
        </p:nvCxnSpPr>
        <p:spPr>
          <a:xfrm>
            <a:off x="2759996" y="4891768"/>
            <a:ext cx="68884" cy="360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Arrow Connector 258"/>
          <p:cNvCxnSpPr/>
          <p:nvPr/>
        </p:nvCxnSpPr>
        <p:spPr>
          <a:xfrm flipH="1" flipV="1">
            <a:off x="1609345" y="3629015"/>
            <a:ext cx="5523" cy="4401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/>
          <p:cNvCxnSpPr/>
          <p:nvPr/>
        </p:nvCxnSpPr>
        <p:spPr>
          <a:xfrm flipV="1">
            <a:off x="1766207" y="2898877"/>
            <a:ext cx="50236" cy="7998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Arrow Connector 260"/>
          <p:cNvCxnSpPr/>
          <p:nvPr/>
        </p:nvCxnSpPr>
        <p:spPr>
          <a:xfrm flipV="1">
            <a:off x="2766180" y="2387867"/>
            <a:ext cx="70830" cy="61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Arrow Connector 261"/>
          <p:cNvCxnSpPr/>
          <p:nvPr/>
        </p:nvCxnSpPr>
        <p:spPr>
          <a:xfrm flipH="1" flipV="1">
            <a:off x="3814956" y="2862736"/>
            <a:ext cx="44647" cy="5877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Arrow Connector 263"/>
          <p:cNvCxnSpPr/>
          <p:nvPr/>
        </p:nvCxnSpPr>
        <p:spPr>
          <a:xfrm flipV="1">
            <a:off x="4101056" y="3637105"/>
            <a:ext cx="8673" cy="638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Arrow Connector 265"/>
          <p:cNvCxnSpPr/>
          <p:nvPr/>
        </p:nvCxnSpPr>
        <p:spPr>
          <a:xfrm flipV="1">
            <a:off x="3533281" y="4628957"/>
            <a:ext cx="37468" cy="3773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/>
          <p:cNvSpPr txBox="1"/>
          <p:nvPr/>
        </p:nvSpPr>
        <p:spPr>
          <a:xfrm>
            <a:off x="2966247" y="4818757"/>
            <a:ext cx="683200" cy="248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31" dirty="0"/>
              <a:t>α</a:t>
            </a:r>
            <a:r>
              <a:rPr lang="en-GB" sz="831" dirty="0"/>
              <a:t> = 34.52</a:t>
            </a:r>
            <a:r>
              <a:rPr lang="en-GB" sz="1015" dirty="0"/>
              <a:t>°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2069428" y="4848582"/>
            <a:ext cx="683200" cy="248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31" dirty="0"/>
              <a:t>α</a:t>
            </a:r>
            <a:r>
              <a:rPr lang="en-GB" sz="831" dirty="0"/>
              <a:t> = 34.52</a:t>
            </a:r>
            <a:r>
              <a:rPr lang="en-GB" sz="1015" dirty="0"/>
              <a:t>°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1026030" y="3961426"/>
            <a:ext cx="683200" cy="248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31" dirty="0"/>
              <a:t>α</a:t>
            </a:r>
            <a:r>
              <a:rPr lang="en-GB" sz="831" dirty="0"/>
              <a:t> = 34.52</a:t>
            </a:r>
            <a:r>
              <a:rPr lang="en-GB" sz="1015" dirty="0"/>
              <a:t>°</a:t>
            </a:r>
          </a:p>
        </p:txBody>
      </p:sp>
      <p:sp>
        <p:nvSpPr>
          <p:cNvPr id="271" name="TextBox 270"/>
          <p:cNvSpPr txBox="1"/>
          <p:nvPr/>
        </p:nvSpPr>
        <p:spPr>
          <a:xfrm>
            <a:off x="1044461" y="3048866"/>
            <a:ext cx="683200" cy="248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31" dirty="0"/>
              <a:t>α</a:t>
            </a:r>
            <a:r>
              <a:rPr lang="en-GB" sz="831" dirty="0"/>
              <a:t> = 34.52</a:t>
            </a:r>
            <a:r>
              <a:rPr lang="en-GB" sz="1015" dirty="0"/>
              <a:t>°</a:t>
            </a:r>
          </a:p>
        </p:txBody>
      </p:sp>
      <p:sp>
        <p:nvSpPr>
          <p:cNvPr id="273" name="TextBox 272"/>
          <p:cNvSpPr txBox="1"/>
          <p:nvPr/>
        </p:nvSpPr>
        <p:spPr>
          <a:xfrm>
            <a:off x="3980411" y="3943625"/>
            <a:ext cx="683200" cy="248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31" dirty="0"/>
              <a:t>α</a:t>
            </a:r>
            <a:r>
              <a:rPr lang="en-GB" sz="831" dirty="0"/>
              <a:t> = 34.52</a:t>
            </a:r>
            <a:r>
              <a:rPr lang="en-GB" sz="1015" dirty="0"/>
              <a:t>°</a:t>
            </a:r>
          </a:p>
        </p:txBody>
      </p:sp>
      <p:sp>
        <p:nvSpPr>
          <p:cNvPr id="274" name="TextBox 273"/>
          <p:cNvSpPr txBox="1"/>
          <p:nvPr/>
        </p:nvSpPr>
        <p:spPr>
          <a:xfrm>
            <a:off x="3998842" y="3031064"/>
            <a:ext cx="683200" cy="248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31" dirty="0"/>
              <a:t>α</a:t>
            </a:r>
            <a:r>
              <a:rPr lang="en-GB" sz="831" dirty="0"/>
              <a:t> = 34.52</a:t>
            </a:r>
            <a:r>
              <a:rPr lang="en-GB" sz="1015" dirty="0"/>
              <a:t>°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2937149" y="2204759"/>
            <a:ext cx="683200" cy="248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31" dirty="0"/>
              <a:t>α</a:t>
            </a:r>
            <a:r>
              <a:rPr lang="en-GB" sz="831" dirty="0"/>
              <a:t> = 34.52</a:t>
            </a:r>
            <a:r>
              <a:rPr lang="en-GB" sz="1015" dirty="0"/>
              <a:t>°</a:t>
            </a:r>
            <a:endParaRPr lang="en-GB" sz="1015" dirty="0"/>
          </a:p>
        </p:txBody>
      </p:sp>
      <p:sp>
        <p:nvSpPr>
          <p:cNvPr id="276" name="TextBox 275"/>
          <p:cNvSpPr txBox="1"/>
          <p:nvPr/>
        </p:nvSpPr>
        <p:spPr>
          <a:xfrm>
            <a:off x="2040330" y="2234584"/>
            <a:ext cx="683200" cy="248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831" dirty="0"/>
              <a:t>α</a:t>
            </a:r>
            <a:r>
              <a:rPr lang="en-GB" sz="831" dirty="0"/>
              <a:t> = 34.52</a:t>
            </a:r>
            <a:r>
              <a:rPr lang="en-GB" sz="1015" dirty="0"/>
              <a:t>°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6324666" y="3263490"/>
            <a:ext cx="2267045" cy="2017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969" b="1" u="sng" dirty="0"/>
          </a:p>
          <a:p>
            <a:r>
              <a:rPr lang="en-GB" sz="969" b="1" u="sng" dirty="0"/>
              <a:t>PSB Resolution 20 +-1 um pitch: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831" dirty="0"/>
              <a:t>187mm*pi/20um = 29374 slits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831" dirty="0"/>
              <a:t>2*pi / 29374 = 214 +- 10.7 </a:t>
            </a:r>
            <a:r>
              <a:rPr lang="en-GB" sz="831" dirty="0" err="1"/>
              <a:t>uRad</a:t>
            </a:r>
            <a:endParaRPr lang="en-GB" sz="831" dirty="0"/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831" dirty="0"/>
              <a:t>214 </a:t>
            </a:r>
            <a:r>
              <a:rPr lang="en-GB" sz="831" dirty="0" err="1"/>
              <a:t>uRad</a:t>
            </a:r>
            <a:r>
              <a:rPr lang="en-GB" sz="831" dirty="0"/>
              <a:t> * 150mm (fork) = </a:t>
            </a:r>
            <a:r>
              <a:rPr lang="en-GB" sz="831" b="1" dirty="0"/>
              <a:t>32 +- 1.6 um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endParaRPr lang="en-GB" sz="923" dirty="0"/>
          </a:p>
          <a:p>
            <a:r>
              <a:rPr lang="en-GB" sz="969" b="1" u="sng" dirty="0"/>
              <a:t>PSB Resolution 40 +-1 um pitch: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831" dirty="0"/>
              <a:t>180mm*pi/40um = 14137 slits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831" dirty="0"/>
              <a:t>2*pi / 14137 = 444 +- 11 </a:t>
            </a:r>
            <a:r>
              <a:rPr lang="en-GB" sz="831" dirty="0" err="1"/>
              <a:t>uRad</a:t>
            </a:r>
            <a:endParaRPr lang="en-GB" sz="831" dirty="0"/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GB" sz="831" dirty="0"/>
              <a:t>444 </a:t>
            </a:r>
            <a:r>
              <a:rPr lang="en-GB" sz="831" dirty="0" err="1"/>
              <a:t>uRad</a:t>
            </a:r>
            <a:r>
              <a:rPr lang="en-GB" sz="831" dirty="0"/>
              <a:t> * 150mm (fork) = </a:t>
            </a:r>
            <a:r>
              <a:rPr lang="en-GB" sz="831" b="1" dirty="0"/>
              <a:t>66.7 +- 1.7um </a:t>
            </a:r>
          </a:p>
          <a:p>
            <a:r>
              <a:rPr lang="en-GB" sz="923" dirty="0"/>
              <a:t> 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endParaRPr lang="en-GB" sz="969" b="1" dirty="0"/>
          </a:p>
          <a:p>
            <a:pPr marL="158265" indent="-158265">
              <a:buFont typeface="Arial" panose="020B0604020202020204" pitchFamily="34" charset="0"/>
              <a:buChar char="•"/>
            </a:pPr>
            <a:endParaRPr lang="en-GB" sz="969" b="1" dirty="0"/>
          </a:p>
        </p:txBody>
      </p:sp>
    </p:spTree>
    <p:extLst>
      <p:ext uri="{BB962C8B-B14F-4D97-AF65-F5344CB8AC3E}">
        <p14:creationId xmlns:p14="http://schemas.microsoft.com/office/powerpoint/2010/main" val="17496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From present </a:t>
            </a:r>
            <a:r>
              <a:rPr lang="en-GB" dirty="0" smtClean="0"/>
              <a:t>‘OP’ to ‘LIU’ BWS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621" y="5395779"/>
            <a:ext cx="3576461" cy="801351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en-GB" dirty="0" smtClean="0"/>
              <a:t>Present PSB mechanism</a:t>
            </a:r>
          </a:p>
          <a:p>
            <a:pPr marL="268288" indent="-231775"/>
            <a:r>
              <a:rPr lang="en-GB" dirty="0" smtClean="0"/>
              <a:t>Multiple rotating joints</a:t>
            </a:r>
          </a:p>
          <a:p>
            <a:pPr marL="268288" indent="-231775"/>
            <a:r>
              <a:rPr lang="en-GB" dirty="0"/>
              <a:t>B</a:t>
            </a:r>
            <a:r>
              <a:rPr lang="en-GB" dirty="0" smtClean="0"/>
              <a:t>ellows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683045" y="1102770"/>
            <a:ext cx="3423614" cy="4272448"/>
            <a:chOff x="0" y="0"/>
            <a:chExt cx="4048943" cy="4894262"/>
          </a:xfrm>
        </p:grpSpPr>
        <p:sp>
          <p:nvSpPr>
            <p:cNvPr id="8" name="Rounded Rectangle 7"/>
            <p:cNvSpPr/>
            <p:nvPr/>
          </p:nvSpPr>
          <p:spPr>
            <a:xfrm>
              <a:off x="0" y="0"/>
              <a:ext cx="4048943" cy="4894262"/>
            </a:xfrm>
            <a:prstGeom prst="roundRect">
              <a:avLst>
                <a:gd name="adj" fmla="val 10000"/>
              </a:avLst>
            </a:prstGeom>
            <a:blipFill rotWithShape="0">
              <a:blip r:embed="rId2"/>
              <a:stretch>
                <a:fillRect/>
              </a:stretch>
            </a:blipFill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0" y="1957704"/>
              <a:ext cx="4048943" cy="1957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62280" tIns="462280" rIns="462280" bIns="4622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 dirty="0"/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203735" y="2153084"/>
            <a:ext cx="3804519" cy="2576667"/>
            <a:chOff x="4173946" y="0"/>
            <a:chExt cx="4048943" cy="4894262"/>
          </a:xfrm>
        </p:grpSpPr>
        <p:sp>
          <p:nvSpPr>
            <p:cNvPr id="11" name="Rounded Rectangle 10"/>
            <p:cNvSpPr/>
            <p:nvPr/>
          </p:nvSpPr>
          <p:spPr>
            <a:xfrm>
              <a:off x="4173946" y="0"/>
              <a:ext cx="4048943" cy="4894262"/>
            </a:xfrm>
            <a:prstGeom prst="roundRect">
              <a:avLst>
                <a:gd name="adj" fmla="val 10000"/>
              </a:avLst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4173946" y="1957704"/>
              <a:ext cx="4048943" cy="1957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62280" tIns="462280" rIns="462280" bIns="462280" numCol="1" spcCol="1270" anchor="ctr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 kern="1200" dirty="0"/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4106659" y="2980072"/>
            <a:ext cx="1087512" cy="92269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194171" y="5395779"/>
            <a:ext cx="3576461" cy="801351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─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Wingdings" panose="05000000000000000000" pitchFamily="2" charset="2"/>
              <a:buNone/>
            </a:pPr>
            <a:r>
              <a:rPr lang="en-GB" dirty="0" smtClean="0"/>
              <a:t>New LIU design </a:t>
            </a:r>
          </a:p>
          <a:p>
            <a:pPr marL="268288" indent="-231775"/>
            <a:r>
              <a:rPr lang="en-GB" dirty="0" smtClean="0"/>
              <a:t>All movable pieces on same shaft</a:t>
            </a:r>
          </a:p>
          <a:p>
            <a:pPr marL="268288" indent="-231775"/>
            <a:r>
              <a:rPr lang="en-GB" b="1" dirty="0" smtClean="0"/>
              <a:t>No bellows</a:t>
            </a:r>
            <a:endParaRPr lang="en-GB" b="1" dirty="0"/>
          </a:p>
        </p:txBody>
      </p:sp>
      <p:cxnSp>
        <p:nvCxnSpPr>
          <p:cNvPr id="16" name="Straight Connector 15"/>
          <p:cNvCxnSpPr>
            <a:stCxn id="8" idx="0"/>
          </p:cNvCxnSpPr>
          <p:nvPr/>
        </p:nvCxnSpPr>
        <p:spPr>
          <a:xfrm flipH="1">
            <a:off x="2351314" y="1102770"/>
            <a:ext cx="43538" cy="22397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59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From present </a:t>
            </a:r>
            <a:r>
              <a:rPr lang="en-GB" dirty="0" smtClean="0"/>
              <a:t>‘OP’ to ‘LIU’ BWS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987" y="2137816"/>
            <a:ext cx="2330797" cy="42103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b="1" dirty="0" smtClean="0"/>
              <a:t>Present electronics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183082" y="5367736"/>
            <a:ext cx="4776501" cy="125590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─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Wingdings" panose="05000000000000000000" pitchFamily="2" charset="2"/>
              <a:buNone/>
            </a:pPr>
            <a:r>
              <a:rPr lang="en-GB" sz="1800" b="1" dirty="0" smtClean="0"/>
              <a:t>New LIU design </a:t>
            </a:r>
          </a:p>
          <a:p>
            <a:pPr marL="268288" indent="-231775"/>
            <a:r>
              <a:rPr lang="en-GB" sz="1800" u="sng" dirty="0" smtClean="0"/>
              <a:t>Intelligent Drive </a:t>
            </a:r>
            <a:r>
              <a:rPr lang="en-GB" sz="1800" dirty="0" smtClean="0"/>
              <a:t>for control and feedbacks </a:t>
            </a:r>
            <a:r>
              <a:rPr lang="en-GB" sz="1800" u="sng" dirty="0" smtClean="0"/>
              <a:t>separated</a:t>
            </a:r>
            <a:r>
              <a:rPr lang="en-GB" sz="1800" dirty="0" smtClean="0"/>
              <a:t> from supervision and acquisition VME crate</a:t>
            </a:r>
            <a:endParaRPr lang="en-GB" sz="18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569" y="1396772"/>
            <a:ext cx="5245003" cy="3613218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183987" y="2612144"/>
            <a:ext cx="2789734" cy="19444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§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─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Wingdings" panose="05000000000000000000" pitchFamily="2" charset="2"/>
              <a:buNone/>
            </a:pPr>
            <a:r>
              <a:rPr lang="en-GB" sz="1800" dirty="0" smtClean="0"/>
              <a:t>WS supervision, acquisition system, motor control electronics:</a:t>
            </a:r>
          </a:p>
          <a:p>
            <a:pPr marL="176213" indent="-139700"/>
            <a:r>
              <a:rPr lang="en-GB" sz="1800" dirty="0" smtClean="0"/>
              <a:t>All managed by the same CPU in a VME crate</a:t>
            </a:r>
            <a:endParaRPr lang="en-GB" sz="1800" dirty="0" smtClean="0"/>
          </a:p>
        </p:txBody>
      </p:sp>
      <p:sp>
        <p:nvSpPr>
          <p:cNvPr id="18" name="Rounded Rectangle 17"/>
          <p:cNvSpPr/>
          <p:nvPr/>
        </p:nvSpPr>
        <p:spPr>
          <a:xfrm>
            <a:off x="3615732" y="1531681"/>
            <a:ext cx="2752055" cy="208496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048476" y="1200831"/>
            <a:ext cx="1831989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Supervision &amp; Acquisition</a:t>
            </a:r>
            <a:endParaRPr lang="en-GB" dirty="0"/>
          </a:p>
        </p:txBody>
      </p:sp>
      <p:sp>
        <p:nvSpPr>
          <p:cNvPr id="19" name="Rounded Rectangle 18"/>
          <p:cNvSpPr/>
          <p:nvPr/>
        </p:nvSpPr>
        <p:spPr>
          <a:xfrm>
            <a:off x="6417176" y="1511250"/>
            <a:ext cx="2752055" cy="2105394"/>
          </a:xfrm>
          <a:prstGeom prst="roundRect">
            <a:avLst/>
          </a:prstGeom>
          <a:noFill/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849920" y="1184209"/>
            <a:ext cx="1831989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Control &amp; Feedback</a:t>
            </a:r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>
            <a:off x="2951101" y="3264853"/>
            <a:ext cx="1087512" cy="92269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71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5348235"/>
              </p:ext>
            </p:extLst>
          </p:nvPr>
        </p:nvGraphicFramePr>
        <p:xfrm>
          <a:off x="457200" y="956442"/>
          <a:ext cx="8466083" cy="5263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Limitations of Present Fast BWS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27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Fast BWS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3731903"/>
              </p:ext>
            </p:extLst>
          </p:nvPr>
        </p:nvGraphicFramePr>
        <p:xfrm>
          <a:off x="457200" y="1325606"/>
          <a:ext cx="8226854" cy="4894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383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Position determination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314906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u="sng" dirty="0" smtClean="0"/>
              <a:t>Present OP</a:t>
            </a:r>
            <a:r>
              <a:rPr lang="en-US" u="sng" dirty="0" smtClean="0"/>
              <a:t> </a:t>
            </a:r>
            <a:r>
              <a:rPr lang="en-US" u="sng" dirty="0" smtClean="0"/>
              <a:t>scanners (PS – PSB)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Rotor </a:t>
            </a:r>
            <a:r>
              <a:rPr lang="en-US" dirty="0" smtClean="0"/>
              <a:t>measurement via potentiometer</a:t>
            </a:r>
          </a:p>
          <a:p>
            <a:pPr lvl="1"/>
            <a:r>
              <a:rPr lang="en-US" dirty="0" smtClean="0"/>
              <a:t>Projected wire position from laser test bench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calibration tables</a:t>
            </a:r>
          </a:p>
          <a:p>
            <a:pPr lvl="1"/>
            <a:r>
              <a:rPr lang="en-US" dirty="0" smtClean="0"/>
              <a:t>Uncertainty of the order of 100um comparing different calibration sets</a:t>
            </a:r>
          </a:p>
          <a:p>
            <a:pPr lvl="1"/>
            <a:r>
              <a:rPr lang="en-US" dirty="0" smtClean="0"/>
              <a:t>Differences of the order of few mm </a:t>
            </a:r>
            <a:r>
              <a:rPr lang="en-US" dirty="0" smtClean="0"/>
              <a:t>(offset on measured beam position) between </a:t>
            </a:r>
            <a:r>
              <a:rPr lang="en-US" dirty="0" smtClean="0"/>
              <a:t>different devices of the same family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6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Position determination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3559"/>
            <a:ext cx="8226854" cy="696141"/>
          </a:xfrm>
        </p:spPr>
        <p:txBody>
          <a:bodyPr/>
          <a:lstStyle/>
          <a:p>
            <a:pPr marL="36576" indent="0">
              <a:buNone/>
            </a:pPr>
            <a:r>
              <a:rPr lang="en-US" u="sng" dirty="0" smtClean="0"/>
              <a:t>Old scanners (PS – PSB)</a:t>
            </a:r>
          </a:p>
          <a:p>
            <a:pPr marL="36576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F.R. --  29 – Mar - 2017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0059"/>
          <a:stretch/>
        </p:blipFill>
        <p:spPr>
          <a:xfrm>
            <a:off x="2986206" y="2609767"/>
            <a:ext cx="2980321" cy="404055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06202" y="1690836"/>
            <a:ext cx="4988631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1"/>
            <a:r>
              <a:rPr lang="en-US" b="1" dirty="0"/>
              <a:t>Uncertainty of the order of </a:t>
            </a:r>
            <a:r>
              <a:rPr lang="en-US" b="1" dirty="0" smtClean="0"/>
              <a:t>50-100um </a:t>
            </a:r>
            <a:r>
              <a:rPr lang="en-US" b="1" dirty="0"/>
              <a:t>comparing different calibration sets</a:t>
            </a:r>
          </a:p>
        </p:txBody>
      </p:sp>
    </p:spTree>
    <p:extLst>
      <p:ext uri="{BB962C8B-B14F-4D97-AF65-F5344CB8AC3E}">
        <p14:creationId xmlns:p14="http://schemas.microsoft.com/office/powerpoint/2010/main" val="335780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14417</TotalTime>
  <Words>2030</Words>
  <Application>Microsoft Office PowerPoint</Application>
  <PresentationFormat>On-screen Show (4:3)</PresentationFormat>
  <Paragraphs>472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Times New Roman</vt:lpstr>
      <vt:lpstr>Wingdings</vt:lpstr>
      <vt:lpstr>CERNCorporate4-3</vt:lpstr>
      <vt:lpstr>PowerPoint Presentation</vt:lpstr>
      <vt:lpstr>LIU BWS expected performances</vt:lpstr>
      <vt:lpstr>Contents</vt:lpstr>
      <vt:lpstr>From present ‘OP’ to ‘LIU’ BWS (I)</vt:lpstr>
      <vt:lpstr>From present ‘OP’ to ‘LIU’ BWS (II)</vt:lpstr>
      <vt:lpstr>Limitations of Present Fast BWS</vt:lpstr>
      <vt:lpstr>New Fast BWS</vt:lpstr>
      <vt:lpstr>Wire Position determination</vt:lpstr>
      <vt:lpstr>Wire Position determination</vt:lpstr>
      <vt:lpstr>Wire Position determination</vt:lpstr>
      <vt:lpstr>Wire Position determination</vt:lpstr>
      <vt:lpstr>Wire Position Determination</vt:lpstr>
      <vt:lpstr>Optical disk concept</vt:lpstr>
      <vt:lpstr>Accuracy on beam size measurement</vt:lpstr>
      <vt:lpstr>Optical Disk and Wire Position Determination</vt:lpstr>
      <vt:lpstr>Optical Disk Position Determination</vt:lpstr>
      <vt:lpstr>Optical Disk Position Determination</vt:lpstr>
      <vt:lpstr>Expected accuracy on beam size measurement</vt:lpstr>
      <vt:lpstr>Laser based calibration benches </vt:lpstr>
      <vt:lpstr>Old vs new control and calibration </vt:lpstr>
      <vt:lpstr>PowerPoint Presentation</vt:lpstr>
      <vt:lpstr>SPS Prototype Measurements</vt:lpstr>
      <vt:lpstr>SPS Prototype Measurements</vt:lpstr>
      <vt:lpstr>SPS Prototype Measurements</vt:lpstr>
      <vt:lpstr>SPS Prototype Measurements</vt:lpstr>
      <vt:lpstr>SPS Prototype Measurements</vt:lpstr>
      <vt:lpstr>SPS Prototype Measurements</vt:lpstr>
      <vt:lpstr>Performance tests 2017  LS2</vt:lpstr>
      <vt:lpstr>Summary</vt:lpstr>
      <vt:lpstr>Spares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Roncarolo</dc:creator>
  <cp:lastModifiedBy>Federico Roncarolo</cp:lastModifiedBy>
  <cp:revision>164</cp:revision>
  <dcterms:created xsi:type="dcterms:W3CDTF">2017-03-18T13:38:55Z</dcterms:created>
  <dcterms:modified xsi:type="dcterms:W3CDTF">2017-03-29T07:26:44Z</dcterms:modified>
</cp:coreProperties>
</file>