
<file path=[Content_Types].xml><?xml version="1.0" encoding="utf-8"?>
<Types xmlns="http://schemas.openxmlformats.org/package/2006/content-types">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notesMasterIdLst>
    <p:notesMasterId r:id="rId5"/>
  </p:notesMasterIdLst>
  <p:handoutMasterIdLst>
    <p:handoutMasterId r:id="rId6"/>
  </p:handoutMasterIdLst>
  <p:sldIdLst>
    <p:sldId id="298" r:id="rId2"/>
    <p:sldId id="422" r:id="rId3"/>
    <p:sldId id="423" r:id="rId4"/>
  </p:sldIdLst>
  <p:sldSz cx="9144000" cy="6858000" type="screen4x3"/>
  <p:notesSz cx="6811963" cy="99425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521"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000FF"/>
    <a:srgbClr val="7E0000"/>
    <a:srgbClr val="008000"/>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15" autoAdjust="0"/>
    <p:restoredTop sz="95405" autoAdjust="0"/>
  </p:normalViewPr>
  <p:slideViewPr>
    <p:cSldViewPr>
      <p:cViewPr varScale="1">
        <p:scale>
          <a:sx n="67" d="100"/>
          <a:sy n="67" d="100"/>
        </p:scale>
        <p:origin x="1132" y="56"/>
      </p:cViewPr>
      <p:guideLst>
        <p:guide orient="horz" pos="3521"/>
        <p:guide pos="2880"/>
      </p:guideLst>
    </p:cSldViewPr>
  </p:slideViewPr>
  <p:outlineViewPr>
    <p:cViewPr>
      <p:scale>
        <a:sx n="33" d="100"/>
        <a:sy n="33" d="100"/>
      </p:scale>
      <p:origin x="0" y="-42360"/>
    </p:cViewPr>
  </p:outlineViewPr>
  <p:notesTextViewPr>
    <p:cViewPr>
      <p:scale>
        <a:sx n="1" d="1"/>
        <a:sy n="1" d="1"/>
      </p:scale>
      <p:origin x="0" y="0"/>
    </p:cViewPr>
  </p:notesTextViewPr>
  <p:sorterViewPr>
    <p:cViewPr varScale="1">
      <p:scale>
        <a:sx n="1" d="1"/>
        <a:sy n="1" d="1"/>
      </p:scale>
      <p:origin x="0" y="-132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51850" cy="497125"/>
          </a:xfrm>
          <a:prstGeom prst="rect">
            <a:avLst/>
          </a:prstGeom>
        </p:spPr>
        <p:txBody>
          <a:bodyPr vert="horz" lIns="91595" tIns="45798" rIns="91595" bIns="45798" rtlCol="0"/>
          <a:lstStyle>
            <a:lvl1pPr algn="l">
              <a:defRPr sz="1200"/>
            </a:lvl1pPr>
          </a:lstStyle>
          <a:p>
            <a:endParaRPr lang="en-GB" dirty="0"/>
          </a:p>
        </p:txBody>
      </p:sp>
      <p:sp>
        <p:nvSpPr>
          <p:cNvPr id="3" name="Date Placeholder 2"/>
          <p:cNvSpPr>
            <a:spLocks noGrp="1"/>
          </p:cNvSpPr>
          <p:nvPr>
            <p:ph type="dt" sz="quarter" idx="1"/>
          </p:nvPr>
        </p:nvSpPr>
        <p:spPr>
          <a:xfrm>
            <a:off x="3858538" y="0"/>
            <a:ext cx="2951850" cy="497125"/>
          </a:xfrm>
          <a:prstGeom prst="rect">
            <a:avLst/>
          </a:prstGeom>
        </p:spPr>
        <p:txBody>
          <a:bodyPr vert="horz" lIns="91595" tIns="45798" rIns="91595" bIns="45798" rtlCol="0"/>
          <a:lstStyle>
            <a:lvl1pPr algn="r">
              <a:defRPr sz="1200"/>
            </a:lvl1pPr>
          </a:lstStyle>
          <a:p>
            <a:fld id="{839D7615-E742-4946-9D62-B9E4346C5F45}" type="datetimeFigureOut">
              <a:rPr lang="en-GB" smtClean="0"/>
              <a:t>08/03/2017</a:t>
            </a:fld>
            <a:endParaRPr lang="en-GB" dirty="0"/>
          </a:p>
        </p:txBody>
      </p:sp>
      <p:sp>
        <p:nvSpPr>
          <p:cNvPr id="4" name="Footer Placeholder 3"/>
          <p:cNvSpPr>
            <a:spLocks noGrp="1"/>
          </p:cNvSpPr>
          <p:nvPr>
            <p:ph type="ftr" sz="quarter" idx="2"/>
          </p:nvPr>
        </p:nvSpPr>
        <p:spPr>
          <a:xfrm>
            <a:off x="2" y="9443664"/>
            <a:ext cx="2951850" cy="497125"/>
          </a:xfrm>
          <a:prstGeom prst="rect">
            <a:avLst/>
          </a:prstGeom>
        </p:spPr>
        <p:txBody>
          <a:bodyPr vert="horz" lIns="91595" tIns="45798" rIns="91595" bIns="45798"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58538" y="9443664"/>
            <a:ext cx="2951850" cy="497125"/>
          </a:xfrm>
          <a:prstGeom prst="rect">
            <a:avLst/>
          </a:prstGeom>
        </p:spPr>
        <p:txBody>
          <a:bodyPr vert="horz" lIns="91595" tIns="45798" rIns="91595" bIns="45798" rtlCol="0" anchor="b"/>
          <a:lstStyle>
            <a:lvl1pPr algn="r">
              <a:defRPr sz="1200"/>
            </a:lvl1pPr>
          </a:lstStyle>
          <a:p>
            <a:fld id="{89A6015B-B826-47CA-8476-9FF28DBB4FB2}" type="slidenum">
              <a:rPr lang="en-GB" smtClean="0"/>
              <a:t>‹#›</a:t>
            </a:fld>
            <a:endParaRPr lang="en-GB" dirty="0"/>
          </a:p>
        </p:txBody>
      </p:sp>
    </p:spTree>
    <p:extLst>
      <p:ext uri="{BB962C8B-B14F-4D97-AF65-F5344CB8AC3E}">
        <p14:creationId xmlns:p14="http://schemas.microsoft.com/office/powerpoint/2010/main" val="3184804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51850" cy="497125"/>
          </a:xfrm>
          <a:prstGeom prst="rect">
            <a:avLst/>
          </a:prstGeom>
        </p:spPr>
        <p:txBody>
          <a:bodyPr vert="horz" lIns="91595" tIns="45798" rIns="91595" bIns="45798" rtlCol="0"/>
          <a:lstStyle>
            <a:lvl1pPr algn="l">
              <a:defRPr sz="1200"/>
            </a:lvl1pPr>
          </a:lstStyle>
          <a:p>
            <a:endParaRPr lang="en-GB" dirty="0"/>
          </a:p>
        </p:txBody>
      </p:sp>
      <p:sp>
        <p:nvSpPr>
          <p:cNvPr id="3" name="Date Placeholder 2"/>
          <p:cNvSpPr>
            <a:spLocks noGrp="1"/>
          </p:cNvSpPr>
          <p:nvPr>
            <p:ph type="dt" idx="1"/>
          </p:nvPr>
        </p:nvSpPr>
        <p:spPr>
          <a:xfrm>
            <a:off x="3858538" y="0"/>
            <a:ext cx="2951850" cy="497125"/>
          </a:xfrm>
          <a:prstGeom prst="rect">
            <a:avLst/>
          </a:prstGeom>
        </p:spPr>
        <p:txBody>
          <a:bodyPr vert="horz" lIns="91595" tIns="45798" rIns="91595" bIns="45798" rtlCol="0"/>
          <a:lstStyle>
            <a:lvl1pPr algn="r">
              <a:defRPr sz="1200"/>
            </a:lvl1pPr>
          </a:lstStyle>
          <a:p>
            <a:fld id="{B45ECD3F-8667-45A8-891E-D0690382F174}" type="datetimeFigureOut">
              <a:rPr lang="en-GB" smtClean="0"/>
              <a:t>08/03/2017</a:t>
            </a:fld>
            <a:endParaRPr lang="en-GB" dirty="0"/>
          </a:p>
        </p:txBody>
      </p:sp>
      <p:sp>
        <p:nvSpPr>
          <p:cNvPr id="4" name="Slide Image Placeholder 3"/>
          <p:cNvSpPr>
            <a:spLocks noGrp="1" noRot="1" noChangeAspect="1"/>
          </p:cNvSpPr>
          <p:nvPr>
            <p:ph type="sldImg" idx="2"/>
          </p:nvPr>
        </p:nvSpPr>
        <p:spPr>
          <a:xfrm>
            <a:off x="922338" y="746125"/>
            <a:ext cx="4967287" cy="3727450"/>
          </a:xfrm>
          <a:prstGeom prst="rect">
            <a:avLst/>
          </a:prstGeom>
          <a:noFill/>
          <a:ln w="12700">
            <a:solidFill>
              <a:prstClr val="black"/>
            </a:solidFill>
          </a:ln>
        </p:spPr>
        <p:txBody>
          <a:bodyPr vert="horz" lIns="91595" tIns="45798" rIns="91595" bIns="45798" rtlCol="0" anchor="ctr"/>
          <a:lstStyle/>
          <a:p>
            <a:endParaRPr lang="en-GB" dirty="0"/>
          </a:p>
        </p:txBody>
      </p:sp>
      <p:sp>
        <p:nvSpPr>
          <p:cNvPr id="5" name="Notes Placeholder 4"/>
          <p:cNvSpPr>
            <a:spLocks noGrp="1"/>
          </p:cNvSpPr>
          <p:nvPr>
            <p:ph type="body" sz="quarter" idx="3"/>
          </p:nvPr>
        </p:nvSpPr>
        <p:spPr>
          <a:xfrm>
            <a:off x="681197" y="4722694"/>
            <a:ext cx="5449570" cy="4474132"/>
          </a:xfrm>
          <a:prstGeom prst="rect">
            <a:avLst/>
          </a:prstGeom>
        </p:spPr>
        <p:txBody>
          <a:bodyPr vert="horz" lIns="91595" tIns="45798" rIns="91595" bIns="4579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2" y="9443664"/>
            <a:ext cx="2951850" cy="497125"/>
          </a:xfrm>
          <a:prstGeom prst="rect">
            <a:avLst/>
          </a:prstGeom>
        </p:spPr>
        <p:txBody>
          <a:bodyPr vert="horz" lIns="91595" tIns="45798" rIns="91595" bIns="45798"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8538" y="9443664"/>
            <a:ext cx="2951850" cy="497125"/>
          </a:xfrm>
          <a:prstGeom prst="rect">
            <a:avLst/>
          </a:prstGeom>
        </p:spPr>
        <p:txBody>
          <a:bodyPr vert="horz" lIns="91595" tIns="45798" rIns="91595" bIns="45798" rtlCol="0" anchor="b"/>
          <a:lstStyle>
            <a:lvl1pPr algn="r">
              <a:defRPr sz="1200"/>
            </a:lvl1pPr>
          </a:lstStyle>
          <a:p>
            <a:fld id="{8F55ABB3-7089-4848-AC40-8F0BE1206215}" type="slidenum">
              <a:rPr lang="en-GB" smtClean="0"/>
              <a:t>‹#›</a:t>
            </a:fld>
            <a:endParaRPr lang="en-GB" dirty="0"/>
          </a:p>
        </p:txBody>
      </p:sp>
    </p:spTree>
    <p:extLst>
      <p:ext uri="{BB962C8B-B14F-4D97-AF65-F5344CB8AC3E}">
        <p14:creationId xmlns:p14="http://schemas.microsoft.com/office/powerpoint/2010/main" val="29918712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F55ABB3-7089-4848-AC40-8F0BE1206215}" type="slidenum">
              <a:rPr lang="en-GB" smtClean="0"/>
              <a:t>1</a:t>
            </a:fld>
            <a:endParaRPr lang="en-GB" dirty="0"/>
          </a:p>
        </p:txBody>
      </p:sp>
    </p:spTree>
    <p:extLst>
      <p:ext uri="{BB962C8B-B14F-4D97-AF65-F5344CB8AC3E}">
        <p14:creationId xmlns:p14="http://schemas.microsoft.com/office/powerpoint/2010/main" val="10948142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de-DE"/>
          </a:p>
        </p:txBody>
      </p:sp>
    </p:spTree>
    <p:extLst>
      <p:ext uri="{BB962C8B-B14F-4D97-AF65-F5344CB8AC3E}">
        <p14:creationId xmlns:p14="http://schemas.microsoft.com/office/powerpoint/2010/main" val="78293236"/>
      </p:ext>
    </p:extLst>
  </p:cSld>
  <p:clrMapOvr>
    <a:masterClrMapping/>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2200418986"/>
      </p:ext>
    </p:extLst>
  </p:cSld>
  <p:clrMapOvr>
    <a:masterClrMapping/>
  </p:clrMapOvr>
  <p:transition spd="med">
    <p:fade thruBlk="1"/>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5150" y="0"/>
            <a:ext cx="2228850" cy="6400800"/>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228600" y="0"/>
            <a:ext cx="6534150" cy="6400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682116010"/>
      </p:ext>
    </p:extLst>
  </p:cSld>
  <p:clrMapOvr>
    <a:masterClrMapping/>
  </p:clrMapOvr>
  <p:transition spd="med">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 Templat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a:xfrm>
            <a:off x="8001000" y="6629400"/>
            <a:ext cx="1143000" cy="228600"/>
          </a:xfrm>
          <a:prstGeom prst="rect">
            <a:avLst/>
          </a:prstGeom>
        </p:spPr>
        <p:txBody>
          <a:bodyPr/>
          <a:lstStyle/>
          <a:p>
            <a:pPr fontAlgn="base">
              <a:spcBef>
                <a:spcPct val="0"/>
              </a:spcBef>
              <a:spcAft>
                <a:spcPct val="0"/>
              </a:spcAft>
            </a:pPr>
            <a:fld id="{2C1C7F64-630B-4998-9764-685EC88B06E4}" type="slidenum">
              <a:rPr lang="en-US" sz="2400" smtClean="0">
                <a:solidFill>
                  <a:srgbClr val="FF0000"/>
                </a:solidFill>
                <a:latin typeface="Arial" charset="0"/>
              </a:rPr>
              <a:pPr fontAlgn="base">
                <a:spcBef>
                  <a:spcPct val="0"/>
                </a:spcBef>
                <a:spcAft>
                  <a:spcPct val="0"/>
                </a:spcAft>
              </a:pPr>
              <a:t>‹#›</a:t>
            </a:fld>
            <a:endParaRPr lang="en-US" sz="2400" dirty="0">
              <a:solidFill>
                <a:srgbClr val="FF0000"/>
              </a:solidFill>
              <a:latin typeface="Arial" charset="0"/>
            </a:endParaRPr>
          </a:p>
        </p:txBody>
      </p:sp>
    </p:spTree>
    <p:extLst>
      <p:ext uri="{BB962C8B-B14F-4D97-AF65-F5344CB8AC3E}">
        <p14:creationId xmlns:p14="http://schemas.microsoft.com/office/powerpoint/2010/main" val="1505841503"/>
      </p:ext>
    </p:extLst>
  </p:cSld>
  <p:clrMapOvr>
    <a:masterClrMapping/>
  </p:clrMapOvr>
  <p:transition spd="med">
    <p:fade thruBlk="1"/>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mpletely blan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17" name="Rectangle 16"/>
          <p:cNvSpPr/>
          <p:nvPr userDrawn="1"/>
        </p:nvSpPr>
        <p:spPr bwMode="auto">
          <a:xfrm>
            <a:off x="0" y="0"/>
            <a:ext cx="9144000" cy="6858000"/>
          </a:xfrm>
          <a:prstGeom prst="rect">
            <a:avLst/>
          </a:prstGeom>
          <a:solidFill>
            <a:srgbClr val="00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GB" sz="1600" dirty="0" smtClean="0">
              <a:solidFill>
                <a:srgbClr val="FFFFFF"/>
              </a:solidFill>
              <a:latin typeface="Arial" charset="0"/>
            </a:endParaRPr>
          </a:p>
        </p:txBody>
      </p:sp>
    </p:spTree>
    <p:extLst>
      <p:ext uri="{BB962C8B-B14F-4D97-AF65-F5344CB8AC3E}">
        <p14:creationId xmlns:p14="http://schemas.microsoft.com/office/powerpoint/2010/main" val="1401803366"/>
      </p:ext>
    </p:extLst>
  </p:cSld>
  <p:clrMapOvr>
    <a:masterClrMapping/>
  </p:clrMapOvr>
  <p:transition spd="med">
    <p:fade thruBlk="1"/>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extLst>
      <p:ext uri="{BB962C8B-B14F-4D97-AF65-F5344CB8AC3E}">
        <p14:creationId xmlns:p14="http://schemas.microsoft.com/office/powerpoint/2010/main" val="641293920"/>
      </p:ext>
    </p:extLst>
  </p:cSld>
  <p:clrMapOvr>
    <a:masterClrMapping/>
  </p:clrMapOvr>
  <p:transition spd="med">
    <p:fade thruBlk="1"/>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21180242"/>
      </p:ext>
    </p:extLst>
  </p:cSld>
  <p:clrMapOvr>
    <a:masterClrMapping/>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228600" y="1066800"/>
            <a:ext cx="42672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8200" y="1066800"/>
            <a:ext cx="42672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4129624311"/>
      </p:ext>
    </p:extLst>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3680249541"/>
      </p:ext>
    </p:extLst>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Tree>
    <p:extLst>
      <p:ext uri="{BB962C8B-B14F-4D97-AF65-F5344CB8AC3E}">
        <p14:creationId xmlns:p14="http://schemas.microsoft.com/office/powerpoint/2010/main" val="3643602024"/>
      </p:ext>
    </p:extLst>
  </p:cSld>
  <p:clrMapOvr>
    <a:masterClrMapping/>
  </p:clrMapOvr>
  <p:transition spd="med">
    <p:fade thruBlk="1"/>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5496515"/>
      </p:ext>
    </p:extLst>
  </p:cSld>
  <p:clrMapOvr>
    <a:masterClrMapping/>
  </p:clrMapOvr>
  <p:transition spd="med">
    <p:fade thruBlk="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32704992"/>
      </p:ext>
    </p:extLst>
  </p:cSld>
  <p:clrMapOvr>
    <a:masterClrMapping/>
  </p:clrMapOvr>
  <p:transition spd="med">
    <p:fade thruBlk="1"/>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39574064"/>
      </p:ext>
    </p:extLst>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4" name="Rectangle 47"/>
          <p:cNvSpPr>
            <a:spLocks noChangeArrowheads="1"/>
          </p:cNvSpPr>
          <p:nvPr/>
        </p:nvSpPr>
        <p:spPr bwMode="auto">
          <a:xfrm>
            <a:off x="0" y="0"/>
            <a:ext cx="9144000" cy="762000"/>
          </a:xfrm>
          <a:prstGeom prst="rect">
            <a:avLst/>
          </a:prstGeom>
          <a:solidFill>
            <a:srgbClr val="062F67">
              <a:alpha val="85000"/>
            </a:srgbClr>
          </a:solidFill>
          <a:ln w="19050">
            <a:noFill/>
            <a:miter lim="800000"/>
            <a:headEnd/>
            <a:tailEnd/>
          </a:ln>
          <a:effectLst/>
        </p:spPr>
        <p:txBody>
          <a:bodyPr wrap="none" lIns="91435" tIns="45718" rIns="91435" bIns="45718" anchor="ctr"/>
          <a:lstStyle/>
          <a:p>
            <a:pPr fontAlgn="base">
              <a:spcBef>
                <a:spcPct val="0"/>
              </a:spcBef>
              <a:spcAft>
                <a:spcPct val="0"/>
              </a:spcAft>
              <a:defRPr/>
            </a:pPr>
            <a:endParaRPr lang="en-US" sz="2400" dirty="0">
              <a:solidFill>
                <a:srgbClr val="FFFFFF"/>
              </a:solidFill>
            </a:endParaRPr>
          </a:p>
        </p:txBody>
      </p:sp>
      <p:sp>
        <p:nvSpPr>
          <p:cNvPr id="15" name="Rectangle 47"/>
          <p:cNvSpPr>
            <a:spLocks noChangeArrowheads="1"/>
          </p:cNvSpPr>
          <p:nvPr/>
        </p:nvSpPr>
        <p:spPr bwMode="auto">
          <a:xfrm>
            <a:off x="0" y="6629400"/>
            <a:ext cx="9144000" cy="228600"/>
          </a:xfrm>
          <a:prstGeom prst="rect">
            <a:avLst/>
          </a:prstGeom>
          <a:solidFill>
            <a:srgbClr val="062F67">
              <a:alpha val="85000"/>
            </a:srgbClr>
          </a:solidFill>
          <a:ln w="19050">
            <a:noFill/>
            <a:miter lim="800000"/>
            <a:headEnd/>
            <a:tailEnd/>
          </a:ln>
          <a:effectLst/>
        </p:spPr>
        <p:txBody>
          <a:bodyPr wrap="none" lIns="91435" tIns="45718" rIns="91435" bIns="45718" anchor="ctr"/>
          <a:lstStyle/>
          <a:p>
            <a:pPr fontAlgn="base">
              <a:spcBef>
                <a:spcPct val="0"/>
              </a:spcBef>
              <a:spcAft>
                <a:spcPct val="0"/>
              </a:spcAft>
              <a:defRPr/>
            </a:pPr>
            <a:endParaRPr lang="en-US" sz="2400" dirty="0">
              <a:solidFill>
                <a:srgbClr val="FFFFFF"/>
              </a:solidFill>
            </a:endParaRPr>
          </a:p>
        </p:txBody>
      </p:sp>
      <p:pic>
        <p:nvPicPr>
          <p:cNvPr id="138244" name="Picture 1"/>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4613" y="92075"/>
            <a:ext cx="633412"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8245" name="Picture 2"/>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77800" y="160338"/>
            <a:ext cx="490538"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9525" y="187325"/>
            <a:ext cx="609600" cy="261938"/>
          </a:xfrm>
          <a:prstGeom prst="rect">
            <a:avLst/>
          </a:prstGeom>
          <a:noFill/>
        </p:spPr>
        <p:txBody>
          <a:bodyPr>
            <a:spAutoFit/>
          </a:bodyPr>
          <a:lstStyle/>
          <a:p>
            <a:pPr algn="ctr" eaLnBrk="0" fontAlgn="base" hangingPunct="0">
              <a:spcBef>
                <a:spcPct val="0"/>
              </a:spcBef>
              <a:spcAft>
                <a:spcPct val="0"/>
              </a:spcAft>
              <a:defRPr/>
            </a:pPr>
            <a:r>
              <a:rPr lang="en-US" sz="1100" dirty="0">
                <a:solidFill>
                  <a:srgbClr val="FFFFFF"/>
                </a:solidFill>
                <a:effectLst>
                  <a:outerShdw blurRad="165100" dist="63500" dir="2700000" algn="tl">
                    <a:srgbClr val="000000">
                      <a:alpha val="43137"/>
                    </a:srgbClr>
                  </a:outerShdw>
                </a:effectLst>
                <a:latin typeface="Times New Roman" pitchFamily="18" charset="0"/>
                <a:cs typeface="Times New Roman" pitchFamily="18" charset="0"/>
              </a:rPr>
              <a:t>CERN</a:t>
            </a:r>
            <a:endParaRPr lang="en-GB" sz="1100" dirty="0">
              <a:solidFill>
                <a:srgbClr val="FFFFFF"/>
              </a:solidFill>
              <a:effectLst>
                <a:outerShdw blurRad="165100" dist="63500" dir="2700000" algn="tl">
                  <a:srgbClr val="000000">
                    <a:alpha val="43137"/>
                  </a:srgbClr>
                </a:outerShdw>
              </a:effectLst>
              <a:latin typeface="Times New Roman" pitchFamily="18" charset="0"/>
              <a:cs typeface="Times New Roman" pitchFamily="18" charset="0"/>
            </a:endParaRPr>
          </a:p>
        </p:txBody>
      </p:sp>
      <p:sp>
        <p:nvSpPr>
          <p:cNvPr id="19" name="Rectangle 34"/>
          <p:cNvSpPr>
            <a:spLocks noChangeArrowheads="1"/>
          </p:cNvSpPr>
          <p:nvPr/>
        </p:nvSpPr>
        <p:spPr bwMode="auto">
          <a:xfrm>
            <a:off x="0" y="6629400"/>
            <a:ext cx="8991600" cy="241300"/>
          </a:xfrm>
          <a:prstGeom prst="rect">
            <a:avLst/>
          </a:prstGeom>
          <a:noFill/>
          <a:ln w="9525">
            <a:noFill/>
            <a:miter lim="800000"/>
            <a:headEnd/>
            <a:tailEnd/>
          </a:ln>
          <a:effectLst/>
        </p:spPr>
        <p:txBody>
          <a:bodyPr anchor="b"/>
          <a:lstStyle/>
          <a:p>
            <a:pPr fontAlgn="base">
              <a:spcBef>
                <a:spcPct val="0"/>
              </a:spcBef>
              <a:spcAft>
                <a:spcPct val="0"/>
              </a:spcAft>
            </a:pPr>
            <a:r>
              <a:rPr lang="en-US" sz="1200" dirty="0" smtClean="0">
                <a:solidFill>
                  <a:srgbClr val="FFFFFF"/>
                </a:solidFill>
              </a:rPr>
              <a:t>        Rüdiger Schmidt                                              		page </a:t>
            </a:r>
            <a:fld id="{20038FFA-3A97-494A-BECD-4DC9B4D1BD4C}" type="slidenum">
              <a:rPr lang="en-US" sz="1200" smtClean="0">
                <a:solidFill>
                  <a:srgbClr val="FFFFFF"/>
                </a:solidFill>
              </a:rPr>
              <a:pPr fontAlgn="base">
                <a:spcBef>
                  <a:spcPct val="0"/>
                </a:spcBef>
                <a:spcAft>
                  <a:spcPct val="0"/>
                </a:spcAft>
              </a:pPr>
              <a:t>‹#›</a:t>
            </a:fld>
            <a:endParaRPr lang="en-US" sz="1200" dirty="0">
              <a:solidFill>
                <a:srgbClr val="FFFFFF"/>
              </a:solidFill>
            </a:endParaRPr>
          </a:p>
        </p:txBody>
      </p:sp>
      <p:sp>
        <p:nvSpPr>
          <p:cNvPr id="20" name="Rectangle 34"/>
          <p:cNvSpPr>
            <a:spLocks noChangeArrowheads="1"/>
          </p:cNvSpPr>
          <p:nvPr/>
        </p:nvSpPr>
        <p:spPr bwMode="auto">
          <a:xfrm>
            <a:off x="0" y="6642100"/>
            <a:ext cx="7315200" cy="215900"/>
          </a:xfrm>
          <a:prstGeom prst="rect">
            <a:avLst/>
          </a:prstGeom>
          <a:noFill/>
          <a:ln w="9525">
            <a:noFill/>
            <a:miter lim="800000"/>
            <a:headEnd/>
            <a:tailEnd/>
          </a:ln>
          <a:effectLst/>
        </p:spPr>
        <p:txBody>
          <a:bodyPr anchor="b"/>
          <a:lstStyle/>
          <a:p>
            <a:pPr algn="ctr" fontAlgn="base">
              <a:spcBef>
                <a:spcPct val="0"/>
              </a:spcBef>
              <a:spcAft>
                <a:spcPct val="0"/>
              </a:spcAft>
            </a:pPr>
            <a:endParaRPr lang="de-DE" sz="1200">
              <a:solidFill>
                <a:srgbClr val="FFFFFF"/>
              </a:solidFill>
            </a:endParaRPr>
          </a:p>
        </p:txBody>
      </p:sp>
      <p:sp>
        <p:nvSpPr>
          <p:cNvPr id="138249" name="Rectangle 15"/>
          <p:cNvSpPr>
            <a:spLocks noGrp="1" noChangeArrowheads="1"/>
          </p:cNvSpPr>
          <p:nvPr>
            <p:ph type="body" idx="1"/>
          </p:nvPr>
        </p:nvSpPr>
        <p:spPr bwMode="auto">
          <a:xfrm>
            <a:off x="228600" y="967666"/>
            <a:ext cx="8686800" cy="543313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p:txBody>
      </p:sp>
      <p:sp>
        <p:nvSpPr>
          <p:cNvPr id="138250" name="Rectangle 14"/>
          <p:cNvSpPr>
            <a:spLocks noGrp="1" noChangeArrowheads="1"/>
          </p:cNvSpPr>
          <p:nvPr>
            <p:ph type="title"/>
          </p:nvPr>
        </p:nvSpPr>
        <p:spPr bwMode="auto">
          <a:xfrm>
            <a:off x="762000" y="0"/>
            <a:ext cx="8382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Tree>
    <p:extLst>
      <p:ext uri="{BB962C8B-B14F-4D97-AF65-F5344CB8AC3E}">
        <p14:creationId xmlns:p14="http://schemas.microsoft.com/office/powerpoint/2010/main" val="3173769493"/>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9" r:id="rId13"/>
  </p:sldLayoutIdLst>
  <p:transition spd="med">
    <p:fade thruBlk="1"/>
  </p:transition>
  <p:timing>
    <p:tnLst>
      <p:par>
        <p:cTn id="1" dur="indefinite" restart="never" nodeType="tmRoot"/>
      </p:par>
    </p:tnLst>
  </p:timing>
  <p:hf hdr="0" dt="0"/>
  <p:txStyles>
    <p:titleStyle>
      <a:lvl1pPr algn="r" rtl="0" eaLnBrk="0" fontAlgn="base" hangingPunct="0">
        <a:spcBef>
          <a:spcPct val="0"/>
        </a:spcBef>
        <a:spcAft>
          <a:spcPct val="0"/>
        </a:spcAft>
        <a:defRPr sz="3200">
          <a:solidFill>
            <a:schemeClr val="bg1"/>
          </a:solidFill>
          <a:latin typeface="+mj-lt"/>
          <a:ea typeface="+mj-ea"/>
          <a:cs typeface="+mj-cs"/>
        </a:defRPr>
      </a:lvl1pPr>
      <a:lvl2pPr algn="r" rtl="0" eaLnBrk="0" fontAlgn="base" hangingPunct="0">
        <a:spcBef>
          <a:spcPct val="0"/>
        </a:spcBef>
        <a:spcAft>
          <a:spcPct val="0"/>
        </a:spcAft>
        <a:defRPr sz="3800">
          <a:solidFill>
            <a:schemeClr val="bg1"/>
          </a:solidFill>
          <a:latin typeface="Calibri" pitchFamily="34" charset="0"/>
        </a:defRPr>
      </a:lvl2pPr>
      <a:lvl3pPr algn="r" rtl="0" eaLnBrk="0" fontAlgn="base" hangingPunct="0">
        <a:spcBef>
          <a:spcPct val="0"/>
        </a:spcBef>
        <a:spcAft>
          <a:spcPct val="0"/>
        </a:spcAft>
        <a:defRPr sz="3800">
          <a:solidFill>
            <a:schemeClr val="bg1"/>
          </a:solidFill>
          <a:latin typeface="Calibri" pitchFamily="34" charset="0"/>
        </a:defRPr>
      </a:lvl3pPr>
      <a:lvl4pPr algn="r" rtl="0" eaLnBrk="0" fontAlgn="base" hangingPunct="0">
        <a:spcBef>
          <a:spcPct val="0"/>
        </a:spcBef>
        <a:spcAft>
          <a:spcPct val="0"/>
        </a:spcAft>
        <a:defRPr sz="3800">
          <a:solidFill>
            <a:schemeClr val="bg1"/>
          </a:solidFill>
          <a:latin typeface="Calibri" pitchFamily="34" charset="0"/>
        </a:defRPr>
      </a:lvl4pPr>
      <a:lvl5pPr algn="r" rtl="0" eaLnBrk="0" fontAlgn="base" hangingPunct="0">
        <a:spcBef>
          <a:spcPct val="0"/>
        </a:spcBef>
        <a:spcAft>
          <a:spcPct val="0"/>
        </a:spcAft>
        <a:defRPr sz="3800">
          <a:solidFill>
            <a:schemeClr val="bg1"/>
          </a:solidFill>
          <a:latin typeface="Calibri" pitchFamily="34" charset="0"/>
        </a:defRPr>
      </a:lvl5pPr>
      <a:lvl6pPr marL="457200" algn="r" rtl="0" eaLnBrk="0" fontAlgn="base" hangingPunct="0">
        <a:spcBef>
          <a:spcPct val="0"/>
        </a:spcBef>
        <a:spcAft>
          <a:spcPct val="0"/>
        </a:spcAft>
        <a:defRPr sz="3800">
          <a:solidFill>
            <a:schemeClr val="bg1"/>
          </a:solidFill>
          <a:latin typeface="Calibri" pitchFamily="34" charset="0"/>
        </a:defRPr>
      </a:lvl6pPr>
      <a:lvl7pPr marL="914400" algn="r" rtl="0" eaLnBrk="0" fontAlgn="base" hangingPunct="0">
        <a:spcBef>
          <a:spcPct val="0"/>
        </a:spcBef>
        <a:spcAft>
          <a:spcPct val="0"/>
        </a:spcAft>
        <a:defRPr sz="3800">
          <a:solidFill>
            <a:schemeClr val="bg1"/>
          </a:solidFill>
          <a:latin typeface="Calibri" pitchFamily="34" charset="0"/>
        </a:defRPr>
      </a:lvl7pPr>
      <a:lvl8pPr marL="1371600" algn="r" rtl="0" eaLnBrk="0" fontAlgn="base" hangingPunct="0">
        <a:spcBef>
          <a:spcPct val="0"/>
        </a:spcBef>
        <a:spcAft>
          <a:spcPct val="0"/>
        </a:spcAft>
        <a:defRPr sz="3800">
          <a:solidFill>
            <a:schemeClr val="bg1"/>
          </a:solidFill>
          <a:latin typeface="Calibri" pitchFamily="34" charset="0"/>
        </a:defRPr>
      </a:lvl8pPr>
      <a:lvl9pPr marL="1828800" algn="r" rtl="0" eaLnBrk="0" fontAlgn="base" hangingPunct="0">
        <a:spcBef>
          <a:spcPct val="0"/>
        </a:spcBef>
        <a:spcAft>
          <a:spcPct val="0"/>
        </a:spcAft>
        <a:defRPr sz="3800">
          <a:solidFill>
            <a:schemeClr val="bg1"/>
          </a:solidFill>
          <a:latin typeface="Calibri" pitchFamily="34" charset="0"/>
        </a:defRPr>
      </a:lvl9pPr>
    </p:titleStyle>
    <p:bodyStyle>
      <a:lvl1pPr marL="342900" indent="-342900" algn="l" rtl="0" eaLnBrk="0" fontAlgn="base" hangingPunct="0">
        <a:spcBef>
          <a:spcPct val="20000"/>
        </a:spcBef>
        <a:spcAft>
          <a:spcPct val="0"/>
        </a:spcAft>
        <a:buClr>
          <a:srgbClr val="000099"/>
        </a:buClr>
        <a:buSzPct val="80000"/>
        <a:buFont typeface="Arial Unicode MS" pitchFamily="34" charset="-128"/>
        <a:buChar char="●"/>
        <a:defRPr sz="2400">
          <a:solidFill>
            <a:srgbClr val="062F67"/>
          </a:solidFill>
          <a:latin typeface="+mn-lt"/>
          <a:ea typeface="+mn-ea"/>
          <a:cs typeface="+mn-cs"/>
        </a:defRPr>
      </a:lvl1pPr>
      <a:lvl2pPr marL="914400" indent="-457200" algn="l" rtl="0" eaLnBrk="0" fontAlgn="base" hangingPunct="0">
        <a:spcBef>
          <a:spcPct val="20000"/>
        </a:spcBef>
        <a:spcAft>
          <a:spcPct val="0"/>
        </a:spcAft>
        <a:buClr>
          <a:schemeClr val="accent1">
            <a:lumMod val="50000"/>
          </a:schemeClr>
        </a:buClr>
        <a:buSzPct val="80000"/>
        <a:buFont typeface="Arial" pitchFamily="34" charset="0"/>
        <a:buChar char="•"/>
        <a:defRPr sz="2000">
          <a:solidFill>
            <a:srgbClr val="008000"/>
          </a:solidFill>
          <a:latin typeface="+mn-lt"/>
        </a:defRPr>
      </a:lvl2pPr>
      <a:lvl3pPr marL="1143000" indent="-228600" algn="l" rtl="0" eaLnBrk="0" fontAlgn="base" hangingPunct="0">
        <a:spcBef>
          <a:spcPct val="20000"/>
        </a:spcBef>
        <a:spcAft>
          <a:spcPct val="0"/>
        </a:spcAft>
        <a:buClr>
          <a:srgbClr val="6699FF"/>
        </a:buClr>
        <a:buFont typeface="Franklin Gothic Medium" pitchFamily="34" charset="0"/>
        <a:defRPr sz="2000">
          <a:solidFill>
            <a:srgbClr val="6666FF"/>
          </a:solidFill>
          <a:latin typeface="+mn-lt"/>
        </a:defRPr>
      </a:lvl3pPr>
      <a:lvl4pPr marL="1600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4pPr>
      <a:lvl5pPr marL="20574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5pPr>
      <a:lvl6pPr marL="25146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79512" y="981074"/>
            <a:ext cx="8424936" cy="5328245"/>
          </a:xfrm>
        </p:spPr>
        <p:txBody>
          <a:bodyPr/>
          <a:lstStyle/>
          <a:p>
            <a:endParaRPr lang="en-GB" sz="3600" b="1" noProof="0" dirty="0" smtClean="0"/>
          </a:p>
          <a:p>
            <a:r>
              <a:rPr lang="en-GB" sz="3600" b="1" dirty="0" smtClean="0">
                <a:solidFill>
                  <a:srgbClr val="7E0000"/>
                </a:solidFill>
              </a:rPr>
              <a:t>MARP</a:t>
            </a:r>
            <a:r>
              <a:rPr lang="en-GB" sz="3600" b="1" dirty="0">
                <a:solidFill>
                  <a:srgbClr val="7E0000"/>
                </a:solidFill>
              </a:rPr>
              <a:t> </a:t>
            </a:r>
            <a:r>
              <a:rPr lang="en-GB" sz="3600" b="1" dirty="0" smtClean="0">
                <a:solidFill>
                  <a:srgbClr val="7E0000"/>
                </a:solidFill>
              </a:rPr>
              <a:t>II</a:t>
            </a:r>
            <a:endParaRPr lang="en-GB" sz="3600" b="1" dirty="0" smtClean="0">
              <a:solidFill>
                <a:srgbClr val="7E0000"/>
              </a:solidFill>
            </a:endParaRPr>
          </a:p>
          <a:p>
            <a:endParaRPr lang="en-GB" sz="3600" b="1" dirty="0" smtClean="0">
              <a:solidFill>
                <a:srgbClr val="C00000"/>
              </a:solidFill>
            </a:endParaRPr>
          </a:p>
          <a:p>
            <a:r>
              <a:rPr lang="en-GB" sz="2800" b="1" noProof="0" dirty="0" smtClean="0">
                <a:solidFill>
                  <a:srgbClr val="002060"/>
                </a:solidFill>
              </a:rPr>
              <a:t> R. Schmidt</a:t>
            </a:r>
            <a:endParaRPr lang="en-GB" sz="3600" b="1" noProof="0" dirty="0" smtClean="0">
              <a:solidFill>
                <a:srgbClr val="002060"/>
              </a:solidFill>
            </a:endParaRPr>
          </a:p>
        </p:txBody>
      </p:sp>
    </p:spTree>
    <p:extLst>
      <p:ext uri="{BB962C8B-B14F-4D97-AF65-F5344CB8AC3E}">
        <p14:creationId xmlns:p14="http://schemas.microsoft.com/office/powerpoint/2010/main" val="4019509289"/>
      </p:ext>
    </p:extLst>
  </p:cSld>
  <p:clrMapOvr>
    <a:masterClrMapping/>
  </p:clrMapOvr>
  <p:transition spd="med">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Info from </a:t>
            </a:r>
            <a:r>
              <a:rPr lang="en-GB" dirty="0" smtClean="0"/>
              <a:t>ATSMB </a:t>
            </a:r>
            <a:r>
              <a:rPr lang="en-GB" dirty="0"/>
              <a:t>on 28 November 2016</a:t>
            </a:r>
            <a:endParaRPr lang="en-GB" dirty="0"/>
          </a:p>
        </p:txBody>
      </p:sp>
      <p:sp>
        <p:nvSpPr>
          <p:cNvPr id="3" name="Content Placeholder 2"/>
          <p:cNvSpPr>
            <a:spLocks noGrp="1"/>
          </p:cNvSpPr>
          <p:nvPr>
            <p:ph idx="1"/>
          </p:nvPr>
        </p:nvSpPr>
        <p:spPr/>
        <p:txBody>
          <a:bodyPr/>
          <a:lstStyle/>
          <a:p>
            <a:r>
              <a:rPr lang="en-GB" sz="2000" dirty="0" smtClean="0"/>
              <a:t>Freddy reminds that today a good monitoring of availability and reliability of our LHC systems exists thanks to the Fault Tracking WG, which reports directly to LMC and IEFC according to the needs. MARP should be the sole panel that develops and maintains a consistent and coherent approach to reliability and availability activities across departments, groups and machines (existing and future ones).</a:t>
            </a:r>
          </a:p>
          <a:p>
            <a:r>
              <a:rPr lang="en-GB" sz="2000" dirty="0" smtClean="0"/>
              <a:t>Mike added that groups are doing the analysis of their equipment themselves (and do an excellent work). It is sometimes difficult to make predictions on a more global level. </a:t>
            </a:r>
          </a:p>
          <a:p>
            <a:r>
              <a:rPr lang="en-GB" sz="2000" dirty="0" smtClean="0"/>
              <a:t>Freddy proposed to add a representative of CLIC in the MARP. Roberto also proposed to have Luigi Serio participating to MARP, as representative of TIOC.</a:t>
            </a:r>
          </a:p>
          <a:p>
            <a:r>
              <a:rPr lang="en-GB" sz="2000" dirty="0" smtClean="0"/>
              <a:t>On a question raised about the need for a staff position to be allocated to this activity, Miguel confirmed that an LD post will be open for a staff looking at availability of accelerators.</a:t>
            </a:r>
          </a:p>
          <a:p>
            <a:r>
              <a:rPr lang="en-GB" sz="2000" dirty="0" smtClean="0"/>
              <a:t>ATSMB decided to appoint Rüdiger as chair of MARP until June 2017. </a:t>
            </a:r>
          </a:p>
        </p:txBody>
      </p:sp>
    </p:spTree>
    <p:extLst>
      <p:ext uri="{BB962C8B-B14F-4D97-AF65-F5344CB8AC3E}">
        <p14:creationId xmlns:p14="http://schemas.microsoft.com/office/powerpoint/2010/main" val="1632061942"/>
      </p:ext>
    </p:extLst>
  </p:cSld>
  <p:clrMapOvr>
    <a:masterClrMapping/>
  </p:clrMapOvr>
  <p:transition spd="med">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 discussion</a:t>
            </a:r>
            <a:endParaRPr lang="en-GB" dirty="0"/>
          </a:p>
        </p:txBody>
      </p:sp>
      <p:sp>
        <p:nvSpPr>
          <p:cNvPr id="3" name="Content Placeholder 2"/>
          <p:cNvSpPr>
            <a:spLocks noGrp="1"/>
          </p:cNvSpPr>
          <p:nvPr>
            <p:ph idx="1"/>
          </p:nvPr>
        </p:nvSpPr>
        <p:spPr/>
        <p:txBody>
          <a:bodyPr/>
          <a:lstStyle/>
          <a:p>
            <a:pPr lvl="0"/>
            <a:r>
              <a:rPr lang="en-GB" sz="2000" dirty="0" smtClean="0"/>
              <a:t>CLIC representative? If yes, who?</a:t>
            </a:r>
          </a:p>
          <a:p>
            <a:pPr lvl="0"/>
            <a:r>
              <a:rPr lang="en-GB" sz="2000" dirty="0" smtClean="0"/>
              <a:t>Secretary</a:t>
            </a:r>
            <a:r>
              <a:rPr lang="en-GB" sz="2000" dirty="0"/>
              <a:t>: who?</a:t>
            </a:r>
          </a:p>
          <a:p>
            <a:pPr lvl="0"/>
            <a:r>
              <a:rPr lang="en-GB" sz="2000" dirty="0" smtClean="0"/>
              <a:t>Suggestion: Reliability </a:t>
            </a:r>
            <a:r>
              <a:rPr lang="en-GB" sz="2000" dirty="0"/>
              <a:t>and Availability Studies Working Group (chair: Jan, </a:t>
            </a:r>
            <a:r>
              <a:rPr lang="en-GB" sz="2000" dirty="0" smtClean="0"/>
              <a:t>secretary: </a:t>
            </a:r>
            <a:r>
              <a:rPr lang="en-GB" sz="2000" dirty="0"/>
              <a:t>Odei</a:t>
            </a:r>
            <a:r>
              <a:rPr lang="en-GB" sz="2000" dirty="0" smtClean="0"/>
              <a:t>)</a:t>
            </a:r>
          </a:p>
          <a:p>
            <a:pPr lvl="0"/>
            <a:endParaRPr lang="en-GB" sz="2000" dirty="0"/>
          </a:p>
          <a:p>
            <a:pPr marL="0" indent="0">
              <a:buNone/>
            </a:pPr>
            <a:r>
              <a:rPr lang="en-GB" sz="2000" dirty="0"/>
              <a:t>Ideas for </a:t>
            </a:r>
            <a:r>
              <a:rPr lang="en-GB" sz="2000" dirty="0" smtClean="0"/>
              <a:t>presentations</a:t>
            </a:r>
            <a:endParaRPr lang="en-GB" sz="2000" dirty="0"/>
          </a:p>
          <a:p>
            <a:pPr lvl="0"/>
            <a:r>
              <a:rPr lang="en-GB" sz="2000" dirty="0" smtClean="0"/>
              <a:t>Risk </a:t>
            </a:r>
            <a:r>
              <a:rPr lang="en-GB" sz="2000" dirty="0"/>
              <a:t>assessment for machine </a:t>
            </a:r>
            <a:r>
              <a:rPr lang="en-GB" sz="2000" dirty="0" smtClean="0"/>
              <a:t>protection (Protection Integrity Level)</a:t>
            </a:r>
            <a:endParaRPr lang="en-GB" sz="2000" dirty="0"/>
          </a:p>
          <a:p>
            <a:pPr lvl="0"/>
            <a:r>
              <a:rPr lang="en-GB" sz="2000" dirty="0" err="1"/>
              <a:t>Myrte</a:t>
            </a:r>
            <a:r>
              <a:rPr lang="en-GB" sz="2000" dirty="0"/>
              <a:t> and reliability run of LINC4</a:t>
            </a:r>
          </a:p>
          <a:p>
            <a:pPr lvl="0"/>
            <a:r>
              <a:rPr lang="en-GB" sz="2000" dirty="0"/>
              <a:t>Plans of activities of R&amp;A studies WG</a:t>
            </a:r>
          </a:p>
          <a:p>
            <a:pPr lvl="0"/>
            <a:r>
              <a:rPr lang="en-GB" sz="2000" dirty="0"/>
              <a:t>Development of coherent methods and guidelines for building systems with high </a:t>
            </a:r>
            <a:r>
              <a:rPr lang="en-GB" sz="2000" dirty="0" smtClean="0"/>
              <a:t>availability</a:t>
            </a:r>
          </a:p>
          <a:p>
            <a:pPr lvl="0"/>
            <a:r>
              <a:rPr lang="en-GB" sz="2000" dirty="0" smtClean="0"/>
              <a:t>Ideas for data analytics</a:t>
            </a:r>
            <a:endParaRPr lang="en-GB" sz="2000" dirty="0"/>
          </a:p>
          <a:p>
            <a:pPr marL="0" indent="0">
              <a:buNone/>
            </a:pPr>
            <a:endParaRPr lang="en-GB" sz="2000" dirty="0"/>
          </a:p>
        </p:txBody>
      </p:sp>
    </p:spTree>
    <p:extLst>
      <p:ext uri="{BB962C8B-B14F-4D97-AF65-F5344CB8AC3E}">
        <p14:creationId xmlns:p14="http://schemas.microsoft.com/office/powerpoint/2010/main" val="688907228"/>
      </p:ext>
    </p:extLst>
  </p:cSld>
  <p:clrMapOvr>
    <a:masterClrMapping/>
  </p:clrMapOvr>
  <p:transition spd="med">
    <p:fade thruBlk="1"/>
  </p:transition>
</p:sld>
</file>

<file path=ppt/theme/theme1.xml><?xml version="1.0" encoding="utf-8"?>
<a:theme xmlns:a="http://schemas.openxmlformats.org/drawingml/2006/main" name="5_BTODD primary master">
  <a:themeElements>
    <a:clrScheme name="">
      <a:dk1>
        <a:srgbClr val="FFFFFF"/>
      </a:dk1>
      <a:lt1>
        <a:srgbClr val="FFFFFF"/>
      </a:lt1>
      <a:dk2>
        <a:srgbClr val="FFFFFF"/>
      </a:dk2>
      <a:lt2>
        <a:srgbClr val="FFFFFF"/>
      </a:lt2>
      <a:accent1>
        <a:srgbClr val="339966"/>
      </a:accent1>
      <a:accent2>
        <a:srgbClr val="FF0000"/>
      </a:accent2>
      <a:accent3>
        <a:srgbClr val="FFFFFF"/>
      </a:accent3>
      <a:accent4>
        <a:srgbClr val="DADADA"/>
      </a:accent4>
      <a:accent5>
        <a:srgbClr val="ADCAB8"/>
      </a:accent5>
      <a:accent6>
        <a:srgbClr val="E70000"/>
      </a:accent6>
      <a:hlink>
        <a:srgbClr val="1717FF"/>
      </a:hlink>
      <a:folHlink>
        <a:srgbClr val="0000CC"/>
      </a:folHlink>
    </a:clrScheme>
    <a:fontScheme name="4_BTODD primary master">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BTODD primary master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4_BTODD primary master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4_BTODD primary master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4_BTODD primary master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4_BTODD primary master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4_BTODD primary master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4_BTODD primary master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4_BTODD primary master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4_BTODD primary master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4_BTODD primary master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4_BTODD primary master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4_BTODD primary master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
      <a:clrScheme name="4_BTODD primary master 13">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CC00CC"/>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10484</TotalTime>
  <Words>263</Words>
  <Application>Microsoft Office PowerPoint</Application>
  <PresentationFormat>On-screen Show (4:3)</PresentationFormat>
  <Paragraphs>22</Paragraphs>
  <Slides>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 Unicode MS</vt:lpstr>
      <vt:lpstr>Arial</vt:lpstr>
      <vt:lpstr>Calibri</vt:lpstr>
      <vt:lpstr>Franklin Gothic Medium</vt:lpstr>
      <vt:lpstr>Times New Roman</vt:lpstr>
      <vt:lpstr>5_BTODD primary master</vt:lpstr>
      <vt:lpstr>PowerPoint Presentation</vt:lpstr>
      <vt:lpstr>Info from ATSMB on 28 November 2016</vt:lpstr>
      <vt:lpstr>For discussion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Markus Brugger</dc:creator>
  <cp:lastModifiedBy>Rudiger Schmidt</cp:lastModifiedBy>
  <cp:revision>398</cp:revision>
  <cp:lastPrinted>2016-12-07T08:55:11Z</cp:lastPrinted>
  <dcterms:created xsi:type="dcterms:W3CDTF">2014-10-09T14:11:47Z</dcterms:created>
  <dcterms:modified xsi:type="dcterms:W3CDTF">2017-03-08T17:33:52Z</dcterms:modified>
</cp:coreProperties>
</file>