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218A3-8923-4F13-BD77-501DCF0BD2DA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EA2D-4F0E-4EC8-BC0E-F4A45DFE9B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568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218A3-8923-4F13-BD77-501DCF0BD2DA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EA2D-4F0E-4EC8-BC0E-F4A45DFE9B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444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218A3-8923-4F13-BD77-501DCF0BD2DA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EA2D-4F0E-4EC8-BC0E-F4A45DFE9B61}" type="slidenum">
              <a:rPr lang="en-GB" smtClean="0"/>
              <a:t>‹#›</a:t>
            </a:fld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284506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218A3-8923-4F13-BD77-501DCF0BD2DA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EA2D-4F0E-4EC8-BC0E-F4A45DFE9B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30958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218A3-8923-4F13-BD77-501DCF0BD2DA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EA2D-4F0E-4EC8-BC0E-F4A45DFE9B61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612268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218A3-8923-4F13-BD77-501DCF0BD2DA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EA2D-4F0E-4EC8-BC0E-F4A45DFE9B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97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218A3-8923-4F13-BD77-501DCF0BD2DA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EA2D-4F0E-4EC8-BC0E-F4A45DFE9B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45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218A3-8923-4F13-BD77-501DCF0BD2DA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EA2D-4F0E-4EC8-BC0E-F4A45DFE9B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356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218A3-8923-4F13-BD77-501DCF0BD2DA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EA2D-4F0E-4EC8-BC0E-F4A45DFE9B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9275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218A3-8923-4F13-BD77-501DCF0BD2DA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EA2D-4F0E-4EC8-BC0E-F4A45DFE9B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503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218A3-8923-4F13-BD77-501DCF0BD2DA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EA2D-4F0E-4EC8-BC0E-F4A45DFE9B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498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218A3-8923-4F13-BD77-501DCF0BD2DA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EA2D-4F0E-4EC8-BC0E-F4A45DFE9B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0765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218A3-8923-4F13-BD77-501DCF0BD2DA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EA2D-4F0E-4EC8-BC0E-F4A45DFE9B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78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218A3-8923-4F13-BD77-501DCF0BD2DA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EA2D-4F0E-4EC8-BC0E-F4A45DFE9B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507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218A3-8923-4F13-BD77-501DCF0BD2DA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EA2D-4F0E-4EC8-BC0E-F4A45DFE9B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150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218A3-8923-4F13-BD77-501DCF0BD2DA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4EA2D-4F0E-4EC8-BC0E-F4A45DFE9B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604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218A3-8923-4F13-BD77-501DCF0BD2DA}" type="datetimeFigureOut">
              <a:rPr lang="en-GB" smtClean="0"/>
              <a:t>06/03/2017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DF4EA2D-4F0E-4EC8-BC0E-F4A45DFE9B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801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Virtual </a:t>
            </a:r>
            <a:r>
              <a:rPr lang="fr-CH" dirty="0" err="1" smtClean="0"/>
              <a:t>Visits</a:t>
            </a:r>
            <a:r>
              <a:rPr lang="fr-CH" dirty="0" smtClean="0"/>
              <a:t> – Tech WG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err="1" smtClean="0"/>
              <a:t>Summary</a:t>
            </a:r>
            <a:r>
              <a:rPr lang="fr-CH" dirty="0" smtClean="0"/>
              <a:t> of Meetings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825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Open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How </a:t>
            </a:r>
            <a:r>
              <a:rPr lang="fr-CH" dirty="0" err="1" smtClean="0"/>
              <a:t>can</a:t>
            </a:r>
            <a:r>
              <a:rPr lang="fr-CH" dirty="0" smtClean="0"/>
              <a:t> IT-CDA help VV sites?</a:t>
            </a:r>
          </a:p>
          <a:p>
            <a:pPr lvl="1"/>
            <a:r>
              <a:rPr lang="fr-CH" dirty="0" smtClean="0"/>
              <a:t>By </a:t>
            </a:r>
            <a:r>
              <a:rPr lang="fr-CH" dirty="0" err="1" smtClean="0"/>
              <a:t>improving</a:t>
            </a:r>
            <a:r>
              <a:rPr lang="fr-CH" dirty="0" smtClean="0"/>
              <a:t> </a:t>
            </a:r>
            <a:r>
              <a:rPr lang="fr-CH" dirty="0" err="1" smtClean="0"/>
              <a:t>technical</a:t>
            </a:r>
            <a:r>
              <a:rPr lang="fr-CH" dirty="0" smtClean="0"/>
              <a:t> setups</a:t>
            </a:r>
          </a:p>
          <a:p>
            <a:pPr lvl="1"/>
            <a:r>
              <a:rPr lang="fr-CH" dirty="0" smtClean="0"/>
              <a:t>By </a:t>
            </a:r>
            <a:r>
              <a:rPr lang="fr-CH" dirty="0" err="1" smtClean="0"/>
              <a:t>selecting</a:t>
            </a:r>
            <a:r>
              <a:rPr lang="fr-CH" dirty="0" smtClean="0"/>
              <a:t> the right communication </a:t>
            </a:r>
            <a:r>
              <a:rPr lang="fr-CH" dirty="0" err="1" smtClean="0"/>
              <a:t>channel</a:t>
            </a:r>
            <a:endParaRPr lang="fr-CH" dirty="0" smtClean="0"/>
          </a:p>
          <a:p>
            <a:pPr lvl="1"/>
            <a:r>
              <a:rPr lang="fr-CH" dirty="0" smtClean="0"/>
              <a:t>By </a:t>
            </a:r>
            <a:r>
              <a:rPr lang="fr-CH" dirty="0" err="1" smtClean="0"/>
              <a:t>providing</a:t>
            </a:r>
            <a:r>
              <a:rPr lang="fr-CH" dirty="0" smtClean="0"/>
              <a:t> </a:t>
            </a:r>
            <a:r>
              <a:rPr lang="fr-CH" dirty="0" err="1" smtClean="0"/>
              <a:t>technical</a:t>
            </a:r>
            <a:r>
              <a:rPr lang="fr-CH" dirty="0" smtClean="0"/>
              <a:t> support</a:t>
            </a:r>
          </a:p>
          <a:p>
            <a:pPr lvl="2"/>
            <a:r>
              <a:rPr lang="fr-CH" dirty="0" smtClean="0"/>
              <a:t>Tests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remote</a:t>
            </a:r>
            <a:r>
              <a:rPr lang="fr-CH" dirty="0" smtClean="0"/>
              <a:t> sites </a:t>
            </a:r>
            <a:r>
              <a:rPr lang="fr-CH" dirty="0" err="1" smtClean="0"/>
              <a:t>before</a:t>
            </a:r>
            <a:r>
              <a:rPr lang="fr-CH" dirty="0" smtClean="0"/>
              <a:t> the </a:t>
            </a:r>
            <a:r>
              <a:rPr lang="fr-CH" dirty="0" err="1" smtClean="0"/>
              <a:t>visit</a:t>
            </a:r>
            <a:endParaRPr lang="fr-CH" dirty="0" smtClean="0"/>
          </a:p>
          <a:p>
            <a:pPr lvl="2"/>
            <a:r>
              <a:rPr lang="fr-CH" dirty="0" smtClean="0"/>
              <a:t>Connection startups for the </a:t>
            </a:r>
            <a:r>
              <a:rPr lang="fr-CH" dirty="0" err="1" smtClean="0"/>
              <a:t>visit</a:t>
            </a:r>
            <a:endParaRPr lang="fr-CH" dirty="0" smtClean="0"/>
          </a:p>
          <a:p>
            <a:pPr lvl="2"/>
            <a:r>
              <a:rPr lang="fr-CH" dirty="0" smtClean="0"/>
              <a:t>Equipment </a:t>
            </a:r>
            <a:r>
              <a:rPr lang="fr-CH" dirty="0" err="1" smtClean="0"/>
              <a:t>operation</a:t>
            </a:r>
            <a:r>
              <a:rPr lang="fr-CH" dirty="0" smtClean="0"/>
              <a:t>, production </a:t>
            </a:r>
            <a:r>
              <a:rPr lang="fr-CH" dirty="0" err="1" smtClean="0"/>
              <a:t>during</a:t>
            </a:r>
            <a:r>
              <a:rPr lang="fr-CH" dirty="0" smtClean="0"/>
              <a:t> the </a:t>
            </a:r>
            <a:r>
              <a:rPr lang="fr-CH" dirty="0" err="1" smtClean="0"/>
              <a:t>visit</a:t>
            </a:r>
            <a:endParaRPr lang="fr-CH" dirty="0" smtClean="0"/>
          </a:p>
          <a:p>
            <a:r>
              <a:rPr lang="fr-CH" dirty="0" err="1" smtClean="0"/>
              <a:t>Additional</a:t>
            </a:r>
            <a:r>
              <a:rPr lang="fr-CH" dirty="0" smtClean="0"/>
              <a:t> questions</a:t>
            </a:r>
          </a:p>
          <a:p>
            <a:pPr lvl="1"/>
            <a:r>
              <a:rPr lang="fr-CH" dirty="0" smtClean="0"/>
              <a:t>How </a:t>
            </a:r>
            <a:r>
              <a:rPr lang="fr-CH" dirty="0" err="1" smtClean="0"/>
              <a:t>many</a:t>
            </a:r>
            <a:r>
              <a:rPr lang="fr-CH" dirty="0" smtClean="0"/>
              <a:t> </a:t>
            </a:r>
            <a:r>
              <a:rPr lang="fr-CH" dirty="0" err="1" smtClean="0"/>
              <a:t>visits</a:t>
            </a:r>
            <a:r>
              <a:rPr lang="fr-CH" dirty="0" smtClean="0"/>
              <a:t> do </a:t>
            </a:r>
            <a:r>
              <a:rPr lang="fr-CH" dirty="0" err="1" smtClean="0"/>
              <a:t>you</a:t>
            </a:r>
            <a:r>
              <a:rPr lang="fr-CH" dirty="0" smtClean="0"/>
              <a:t> have ?</a:t>
            </a:r>
          </a:p>
          <a:p>
            <a:pPr lvl="1"/>
            <a:r>
              <a:rPr lang="fr-CH" dirty="0" smtClean="0"/>
              <a:t>At </a:t>
            </a:r>
            <a:r>
              <a:rPr lang="fr-CH" dirty="0" err="1" smtClean="0"/>
              <a:t>what</a:t>
            </a:r>
            <a:r>
              <a:rPr lang="fr-CH" dirty="0" smtClean="0"/>
              <a:t> </a:t>
            </a:r>
            <a:r>
              <a:rPr lang="fr-CH" dirty="0" err="1" smtClean="0"/>
              <a:t>day</a:t>
            </a:r>
            <a:r>
              <a:rPr lang="fr-CH" dirty="0" smtClean="0"/>
              <a:t> of the </a:t>
            </a:r>
            <a:r>
              <a:rPr lang="fr-CH" dirty="0" err="1" smtClean="0"/>
              <a:t>week</a:t>
            </a:r>
            <a:r>
              <a:rPr lang="fr-CH" dirty="0" smtClean="0"/>
              <a:t> and time of the </a:t>
            </a:r>
            <a:r>
              <a:rPr lang="fr-CH" dirty="0" err="1" smtClean="0"/>
              <a:t>day</a:t>
            </a:r>
            <a:r>
              <a:rPr lang="fr-CH" dirty="0" smtClean="0"/>
              <a:t>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3813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Improving</a:t>
            </a:r>
            <a:r>
              <a:rPr lang="fr-CH" dirty="0" smtClean="0"/>
              <a:t> </a:t>
            </a:r>
            <a:r>
              <a:rPr lang="fr-CH" dirty="0" err="1" smtClean="0"/>
              <a:t>Technical</a:t>
            </a:r>
            <a:r>
              <a:rPr lang="fr-CH" dirty="0" smtClean="0"/>
              <a:t> Setups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9250457"/>
              </p:ext>
            </p:extLst>
          </p:nvPr>
        </p:nvGraphicFramePr>
        <p:xfrm>
          <a:off x="677689" y="1383348"/>
          <a:ext cx="8596313" cy="485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7951">
                  <a:extLst>
                    <a:ext uri="{9D8B030D-6E8A-4147-A177-3AD203B41FA5}">
                      <a16:colId xmlns:a16="http://schemas.microsoft.com/office/drawing/2014/main" val="425777283"/>
                    </a:ext>
                  </a:extLst>
                </a:gridCol>
                <a:gridCol w="5569366">
                  <a:extLst>
                    <a:ext uri="{9D8B030D-6E8A-4147-A177-3AD203B41FA5}">
                      <a16:colId xmlns:a16="http://schemas.microsoft.com/office/drawing/2014/main" val="3589539092"/>
                    </a:ext>
                  </a:extLst>
                </a:gridCol>
                <a:gridCol w="2118996">
                  <a:extLst>
                    <a:ext uri="{9D8B030D-6E8A-4147-A177-3AD203B41FA5}">
                      <a16:colId xmlns:a16="http://schemas.microsoft.com/office/drawing/2014/main" val="545037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Experiment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Actions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Supported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69533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ATLAS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Better</a:t>
                      </a:r>
                      <a:r>
                        <a:rPr lang="fr-CH" dirty="0" smtClean="0"/>
                        <a:t> control </a:t>
                      </a:r>
                      <a:r>
                        <a:rPr lang="fr-CH" dirty="0" err="1" smtClean="0"/>
                        <a:t>screen</a:t>
                      </a:r>
                      <a:r>
                        <a:rPr lang="fr-CH" dirty="0" smtClean="0"/>
                        <a:t> and UI</a:t>
                      </a:r>
                    </a:p>
                    <a:p>
                      <a:r>
                        <a:rPr lang="fr-CH" dirty="0" err="1" smtClean="0"/>
                        <a:t>Need</a:t>
                      </a:r>
                      <a:r>
                        <a:rPr lang="fr-CH" baseline="0" dirty="0" smtClean="0"/>
                        <a:t> for </a:t>
                      </a:r>
                      <a:r>
                        <a:rPr lang="fr-CH" baseline="0" dirty="0" err="1" smtClean="0"/>
                        <a:t>external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ear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headset</a:t>
                      </a:r>
                      <a:endParaRPr lang="fr-CH" baseline="0" dirty="0" smtClean="0"/>
                    </a:p>
                    <a:p>
                      <a:r>
                        <a:rPr lang="fr-CH" baseline="0" dirty="0" smtClean="0"/>
                        <a:t>Be able to move </a:t>
                      </a:r>
                      <a:r>
                        <a:rPr lang="fr-CH" baseline="0" dirty="0" err="1" smtClean="0"/>
                        <a:t>around</a:t>
                      </a:r>
                      <a:endParaRPr lang="fr-CH" baseline="0" dirty="0" smtClean="0"/>
                    </a:p>
                    <a:p>
                      <a:r>
                        <a:rPr lang="fr-CH" baseline="0" dirty="0" err="1" smtClean="0"/>
                        <a:t>Possibility</a:t>
                      </a:r>
                      <a:r>
                        <a:rPr lang="fr-CH" baseline="0" dirty="0" smtClean="0"/>
                        <a:t> to </a:t>
                      </a:r>
                      <a:r>
                        <a:rPr lang="fr-CH" baseline="0" dirty="0" err="1" smtClean="0"/>
                        <a:t>assign</a:t>
                      </a:r>
                      <a:r>
                        <a:rPr lang="fr-CH" baseline="0" dirty="0" smtClean="0"/>
                        <a:t> the </a:t>
                      </a:r>
                      <a:r>
                        <a:rPr lang="fr-CH" baseline="0" dirty="0" err="1" smtClean="0"/>
                        <a:t>floor</a:t>
                      </a:r>
                      <a:endParaRPr lang="fr-CH" baseline="0" dirty="0" smtClean="0"/>
                    </a:p>
                    <a:p>
                      <a:r>
                        <a:rPr lang="fr-CH" baseline="0" dirty="0" err="1" smtClean="0"/>
                        <a:t>Improve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recording</a:t>
                      </a:r>
                      <a:r>
                        <a:rPr lang="fr-CH" baseline="0" dirty="0" smtClean="0"/>
                        <a:t> workflow</a:t>
                      </a:r>
                    </a:p>
                    <a:p>
                      <a:r>
                        <a:rPr lang="fr-CH" baseline="0" dirty="0" smtClean="0"/>
                        <a:t>360° </a:t>
                      </a:r>
                      <a:r>
                        <a:rPr lang="fr-CH" baseline="0" dirty="0" err="1" smtClean="0"/>
                        <a:t>recordings</a:t>
                      </a:r>
                      <a:r>
                        <a:rPr lang="fr-CH" baseline="0" dirty="0" smtClean="0"/>
                        <a:t> and transmissions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Yes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67404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CMS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No </a:t>
                      </a:r>
                      <a:r>
                        <a:rPr lang="fr-CH" dirty="0" err="1" smtClean="0"/>
                        <a:t>suitable</a:t>
                      </a:r>
                      <a:r>
                        <a:rPr lang="fr-CH" dirty="0" smtClean="0"/>
                        <a:t> location for </a:t>
                      </a:r>
                      <a:r>
                        <a:rPr lang="fr-CH" dirty="0" err="1" smtClean="0"/>
                        <a:t>fixed</a:t>
                      </a:r>
                      <a:r>
                        <a:rPr lang="fr-CH" dirty="0" smtClean="0"/>
                        <a:t> setup</a:t>
                      </a:r>
                    </a:p>
                    <a:p>
                      <a:r>
                        <a:rPr lang="fr-CH" dirty="0" err="1" smtClean="0"/>
                        <a:t>Better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mike</a:t>
                      </a:r>
                      <a:endParaRPr lang="fr-CH" dirty="0" smtClean="0"/>
                    </a:p>
                    <a:p>
                      <a:r>
                        <a:rPr lang="fr-CH" dirty="0" err="1" smtClean="0"/>
                        <a:t>Automated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PiP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generation</a:t>
                      </a:r>
                      <a:endParaRPr lang="fr-CH" dirty="0" smtClean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aseline="0" dirty="0" smtClean="0"/>
                        <a:t>360° </a:t>
                      </a:r>
                      <a:r>
                        <a:rPr lang="fr-CH" baseline="0" dirty="0" err="1" smtClean="0"/>
                        <a:t>recordings</a:t>
                      </a:r>
                      <a:r>
                        <a:rPr lang="fr-CH" baseline="0" dirty="0" smtClean="0"/>
                        <a:t> and transmissions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No (</a:t>
                      </a:r>
                      <a:r>
                        <a:rPr lang="fr-CH" dirty="0" err="1" smtClean="0"/>
                        <a:t>cannot</a:t>
                      </a:r>
                      <a:r>
                        <a:rPr lang="fr-CH" dirty="0" smtClean="0"/>
                        <a:t> support mobile </a:t>
                      </a:r>
                      <a:r>
                        <a:rPr lang="fr-CH" dirty="0" err="1" smtClean="0"/>
                        <a:t>equipment</a:t>
                      </a:r>
                      <a:r>
                        <a:rPr lang="fr-CH" dirty="0" smtClean="0"/>
                        <a:t>)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47974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LHCb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Separating</a:t>
                      </a:r>
                      <a:r>
                        <a:rPr lang="fr-CH" dirty="0" smtClean="0"/>
                        <a:t> VV </a:t>
                      </a:r>
                      <a:r>
                        <a:rPr lang="fr-CH" dirty="0" err="1" smtClean="0"/>
                        <a:t>from</a:t>
                      </a:r>
                      <a:r>
                        <a:rPr lang="fr-CH" dirty="0" smtClean="0"/>
                        <a:t> meeting room</a:t>
                      </a:r>
                    </a:p>
                    <a:p>
                      <a:r>
                        <a:rPr lang="fr-CH" dirty="0" err="1" smtClean="0"/>
                        <a:t>Adding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headsets</a:t>
                      </a:r>
                      <a:endParaRPr lang="fr-CH" dirty="0" smtClean="0"/>
                    </a:p>
                    <a:p>
                      <a:r>
                        <a:rPr lang="fr-CH" dirty="0" err="1" smtClean="0"/>
                        <a:t>Improving</a:t>
                      </a:r>
                      <a:r>
                        <a:rPr lang="fr-CH" dirty="0" smtClean="0"/>
                        <a:t> camera </a:t>
                      </a:r>
                      <a:r>
                        <a:rPr lang="fr-CH" dirty="0" err="1" smtClean="0"/>
                        <a:t>presets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Yes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2541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ALICE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Update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price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offer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Not </a:t>
                      </a:r>
                      <a:r>
                        <a:rPr lang="fr-CH" dirty="0" err="1" smtClean="0"/>
                        <a:t>yet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31699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6019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Selecting</a:t>
            </a:r>
            <a:r>
              <a:rPr lang="fr-CH" dirty="0" smtClean="0"/>
              <a:t> the Right Communication Channel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8607818"/>
              </p:ext>
            </p:extLst>
          </p:nvPr>
        </p:nvGraphicFramePr>
        <p:xfrm>
          <a:off x="677863" y="2160588"/>
          <a:ext cx="859631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9627">
                  <a:extLst>
                    <a:ext uri="{9D8B030D-6E8A-4147-A177-3AD203B41FA5}">
                      <a16:colId xmlns:a16="http://schemas.microsoft.com/office/drawing/2014/main" val="628953162"/>
                    </a:ext>
                  </a:extLst>
                </a:gridCol>
                <a:gridCol w="6496685">
                  <a:extLst>
                    <a:ext uri="{9D8B030D-6E8A-4147-A177-3AD203B41FA5}">
                      <a16:colId xmlns:a16="http://schemas.microsoft.com/office/drawing/2014/main" val="23476360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Experiment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Comment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8625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ATLAS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Uses </a:t>
                      </a:r>
                      <a:r>
                        <a:rPr lang="fr-CH" dirty="0" err="1" smtClean="0"/>
                        <a:t>Vidyo</a:t>
                      </a:r>
                      <a:r>
                        <a:rPr lang="fr-CH" dirty="0" smtClean="0"/>
                        <a:t> + CERN </a:t>
                      </a:r>
                      <a:r>
                        <a:rPr lang="fr-CH" dirty="0" err="1" smtClean="0"/>
                        <a:t>webcast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4317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CMS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Uses </a:t>
                      </a:r>
                      <a:r>
                        <a:rPr lang="fr-CH" dirty="0" err="1" smtClean="0"/>
                        <a:t>Vidyo</a:t>
                      </a:r>
                      <a:r>
                        <a:rPr lang="fr-CH" dirty="0" smtClean="0"/>
                        <a:t> + </a:t>
                      </a:r>
                      <a:r>
                        <a:rPr lang="fr-CH" dirty="0" err="1" smtClean="0"/>
                        <a:t>Vidyo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webcast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2381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LHCb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Uses </a:t>
                      </a:r>
                      <a:r>
                        <a:rPr lang="fr-CH" dirty="0" err="1" smtClean="0"/>
                        <a:t>Vidyo</a:t>
                      </a:r>
                      <a:r>
                        <a:rPr lang="fr-CH" dirty="0" smtClean="0"/>
                        <a:t> – No </a:t>
                      </a:r>
                      <a:r>
                        <a:rPr lang="fr-CH" dirty="0" err="1" smtClean="0"/>
                        <a:t>webcast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7300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ALICE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Uses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Vidyo</a:t>
                      </a:r>
                      <a:r>
                        <a:rPr lang="fr-CH" baseline="0" dirty="0" smtClean="0"/>
                        <a:t> – No </a:t>
                      </a:r>
                      <a:r>
                        <a:rPr lang="fr-CH" baseline="0" dirty="0" err="1" smtClean="0"/>
                        <a:t>webcast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2194871"/>
                  </a:ext>
                </a:extLst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677334" y="4244976"/>
            <a:ext cx="8596668" cy="203009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err="1" smtClean="0"/>
              <a:t>Everyone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satisfied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Vidyo</a:t>
            </a:r>
            <a:endParaRPr lang="fr-CH" dirty="0" smtClean="0"/>
          </a:p>
          <a:p>
            <a:r>
              <a:rPr lang="fr-CH" dirty="0" smtClean="0"/>
              <a:t>No </a:t>
            </a:r>
            <a:r>
              <a:rPr lang="fr-CH" dirty="0" err="1" smtClean="0"/>
              <a:t>guaranteed</a:t>
            </a:r>
            <a:r>
              <a:rPr lang="fr-CH" dirty="0" smtClean="0"/>
              <a:t> support </a:t>
            </a:r>
            <a:r>
              <a:rPr lang="fr-CH" dirty="0" err="1" smtClean="0"/>
              <a:t>owh</a:t>
            </a:r>
            <a:r>
              <a:rPr lang="fr-CH" dirty="0" smtClean="0"/>
              <a:t>; a piquet </a:t>
            </a:r>
            <a:r>
              <a:rPr lang="fr-CH" dirty="0" err="1" smtClean="0"/>
              <a:t>would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too</a:t>
            </a:r>
            <a:r>
              <a:rPr lang="fr-CH" dirty="0" smtClean="0"/>
              <a:t> </a:t>
            </a:r>
            <a:r>
              <a:rPr lang="fr-CH" dirty="0" err="1" smtClean="0"/>
              <a:t>costly</a:t>
            </a:r>
            <a:endParaRPr lang="fr-CH" dirty="0" smtClean="0"/>
          </a:p>
          <a:p>
            <a:r>
              <a:rPr lang="fr-CH" dirty="0" smtClean="0"/>
              <a:t>In </a:t>
            </a:r>
            <a:r>
              <a:rPr lang="fr-CH" dirty="0" err="1" smtClean="0"/>
              <a:t>exceptional</a:t>
            </a:r>
            <a:r>
              <a:rPr lang="fr-CH" dirty="0" smtClean="0"/>
              <a:t> cases, </a:t>
            </a:r>
            <a:r>
              <a:rPr lang="fr-CH" dirty="0" err="1" smtClean="0"/>
              <a:t>need</a:t>
            </a:r>
            <a:r>
              <a:rPr lang="fr-CH" dirty="0" smtClean="0"/>
              <a:t> to use Google </a:t>
            </a:r>
            <a:r>
              <a:rPr lang="fr-CH" dirty="0" err="1" smtClean="0"/>
              <a:t>hangouts</a:t>
            </a:r>
            <a:r>
              <a:rPr lang="fr-CH" dirty="0" smtClean="0"/>
              <a:t> or Skype</a:t>
            </a:r>
          </a:p>
          <a:p>
            <a:pPr lvl="1"/>
            <a:r>
              <a:rPr lang="fr-CH" dirty="0" smtClean="0"/>
              <a:t>Compatibility </a:t>
            </a:r>
            <a:r>
              <a:rPr lang="fr-CH" dirty="0" err="1" smtClean="0"/>
              <a:t>studied</a:t>
            </a:r>
            <a:endParaRPr lang="fr-CH" dirty="0" smtClean="0"/>
          </a:p>
          <a:p>
            <a:r>
              <a:rPr lang="fr-CH" dirty="0" err="1" smtClean="0"/>
              <a:t>Need</a:t>
            </a:r>
            <a:r>
              <a:rPr lang="fr-CH" dirty="0" smtClean="0"/>
              <a:t> to </a:t>
            </a:r>
            <a:r>
              <a:rPr lang="fr-CH" dirty="0" err="1" smtClean="0"/>
              <a:t>stream</a:t>
            </a:r>
            <a:r>
              <a:rPr lang="fr-CH" dirty="0" smtClean="0"/>
              <a:t> to Facebook Live or </a:t>
            </a:r>
            <a:r>
              <a:rPr lang="fr-CH" dirty="0" err="1" smtClean="0"/>
              <a:t>Periscope</a:t>
            </a:r>
            <a:endParaRPr lang="fr-CH" dirty="0" smtClean="0"/>
          </a:p>
          <a:p>
            <a:pPr lvl="1"/>
            <a:r>
              <a:rPr lang="fr-CH" dirty="0" err="1" smtClean="0"/>
              <a:t>Should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possible; </a:t>
            </a:r>
            <a:r>
              <a:rPr lang="fr-CH" dirty="0" err="1" smtClean="0"/>
              <a:t>recipes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established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4975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Providing</a:t>
            </a:r>
            <a:r>
              <a:rPr lang="fr-CH" dirty="0" smtClean="0"/>
              <a:t> </a:t>
            </a:r>
            <a:r>
              <a:rPr lang="fr-CH" dirty="0" err="1" smtClean="0"/>
              <a:t>Technical</a:t>
            </a:r>
            <a:r>
              <a:rPr lang="fr-CH" dirty="0" smtClean="0"/>
              <a:t> Support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5132070"/>
            <a:ext cx="8596668" cy="1206472"/>
          </a:xfrm>
        </p:spPr>
        <p:txBody>
          <a:bodyPr/>
          <a:lstStyle/>
          <a:p>
            <a:r>
              <a:rPr lang="fr-CH" dirty="0" smtClean="0"/>
              <a:t>No one </a:t>
            </a:r>
            <a:r>
              <a:rPr lang="fr-CH" dirty="0" err="1" smtClean="0"/>
              <a:t>needs</a:t>
            </a:r>
            <a:r>
              <a:rPr lang="fr-CH" dirty="0" smtClean="0"/>
              <a:t> </a:t>
            </a:r>
            <a:r>
              <a:rPr lang="fr-CH" dirty="0" err="1" smtClean="0"/>
              <a:t>remote</a:t>
            </a:r>
            <a:r>
              <a:rPr lang="fr-CH" dirty="0" smtClean="0"/>
              <a:t> or local </a:t>
            </a:r>
            <a:r>
              <a:rPr lang="fr-CH" dirty="0" err="1" smtClean="0"/>
              <a:t>operation</a:t>
            </a:r>
            <a:endParaRPr lang="fr-CH" dirty="0" smtClean="0"/>
          </a:p>
          <a:p>
            <a:r>
              <a:rPr lang="fr-CH" dirty="0" err="1" smtClean="0"/>
              <a:t>Everyone</a:t>
            </a:r>
            <a:r>
              <a:rPr lang="fr-CH" dirty="0" smtClean="0"/>
              <a:t> </a:t>
            </a:r>
            <a:r>
              <a:rPr lang="fr-CH" dirty="0" err="1" smtClean="0"/>
              <a:t>wants</a:t>
            </a:r>
            <a:r>
              <a:rPr lang="fr-CH" dirty="0" smtClean="0"/>
              <a:t> tests of </a:t>
            </a:r>
            <a:r>
              <a:rPr lang="fr-CH" dirty="0" err="1" smtClean="0"/>
              <a:t>remote</a:t>
            </a:r>
            <a:r>
              <a:rPr lang="fr-CH" dirty="0" smtClean="0"/>
              <a:t> sites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5069578"/>
              </p:ext>
            </p:extLst>
          </p:nvPr>
        </p:nvGraphicFramePr>
        <p:xfrm>
          <a:off x="677334" y="1474470"/>
          <a:ext cx="8128000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5906">
                  <a:extLst>
                    <a:ext uri="{9D8B030D-6E8A-4147-A177-3AD203B41FA5}">
                      <a16:colId xmlns:a16="http://schemas.microsoft.com/office/drawing/2014/main" val="3796687453"/>
                    </a:ext>
                  </a:extLst>
                </a:gridCol>
                <a:gridCol w="5742094">
                  <a:extLst>
                    <a:ext uri="{9D8B030D-6E8A-4147-A177-3AD203B41FA5}">
                      <a16:colId xmlns:a16="http://schemas.microsoft.com/office/drawing/2014/main" val="1861662591"/>
                    </a:ext>
                  </a:extLst>
                </a:gridCol>
              </a:tblGrid>
              <a:tr h="358986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Experiment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Need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4479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ATLAS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Tests</a:t>
                      </a:r>
                      <a:r>
                        <a:rPr lang="fr-CH" baseline="0" dirty="0" smtClean="0"/>
                        <a:t> of </a:t>
                      </a:r>
                      <a:r>
                        <a:rPr lang="fr-CH" baseline="0" dirty="0" err="1" smtClean="0"/>
                        <a:t>remote</a:t>
                      </a:r>
                      <a:r>
                        <a:rPr lang="fr-CH" baseline="0" dirty="0" smtClean="0"/>
                        <a:t> sites</a:t>
                      </a:r>
                    </a:p>
                    <a:p>
                      <a:r>
                        <a:rPr lang="fr-CH" baseline="0" dirty="0" smtClean="0"/>
                        <a:t>Connection startups</a:t>
                      </a:r>
                    </a:p>
                    <a:p>
                      <a:r>
                        <a:rPr lang="fr-CH" baseline="0" dirty="0" smtClean="0"/>
                        <a:t>Equipment check 30mn </a:t>
                      </a:r>
                      <a:r>
                        <a:rPr lang="fr-CH" baseline="0" dirty="0" err="1" smtClean="0"/>
                        <a:t>before</a:t>
                      </a:r>
                      <a:endParaRPr lang="fr-CH" baseline="0" dirty="0" smtClean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/>
                        <a:t>Troubleshoot</a:t>
                      </a:r>
                      <a:r>
                        <a:rPr lang="fr-CH" baseline="0" dirty="0" smtClean="0"/>
                        <a:t> issues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0787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CMS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Tests</a:t>
                      </a:r>
                      <a:r>
                        <a:rPr lang="fr-CH" baseline="0" dirty="0" smtClean="0"/>
                        <a:t> of </a:t>
                      </a:r>
                      <a:r>
                        <a:rPr lang="fr-CH" baseline="0" dirty="0" err="1" smtClean="0"/>
                        <a:t>remote</a:t>
                      </a:r>
                      <a:r>
                        <a:rPr lang="fr-CH" baseline="0" dirty="0" smtClean="0"/>
                        <a:t> sites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22391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LHCb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Tests</a:t>
                      </a:r>
                      <a:r>
                        <a:rPr lang="fr-CH" baseline="0" dirty="0" smtClean="0"/>
                        <a:t> of </a:t>
                      </a:r>
                      <a:r>
                        <a:rPr lang="fr-CH" baseline="0" dirty="0" err="1" smtClean="0"/>
                        <a:t>remote</a:t>
                      </a:r>
                      <a:r>
                        <a:rPr lang="fr-CH" baseline="0" dirty="0" smtClean="0"/>
                        <a:t> sites</a:t>
                      </a:r>
                    </a:p>
                    <a:p>
                      <a:r>
                        <a:rPr lang="fr-CH" baseline="0" dirty="0" smtClean="0"/>
                        <a:t>Connection startups</a:t>
                      </a:r>
                    </a:p>
                    <a:p>
                      <a:r>
                        <a:rPr lang="fr-CH" dirty="0" err="1" smtClean="0"/>
                        <a:t>Troubleshoot</a:t>
                      </a:r>
                      <a:r>
                        <a:rPr lang="fr-CH" baseline="0" dirty="0" smtClean="0"/>
                        <a:t> issues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1163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ALICE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Tests</a:t>
                      </a:r>
                      <a:r>
                        <a:rPr lang="fr-CH" baseline="0" dirty="0" smtClean="0"/>
                        <a:t> of </a:t>
                      </a:r>
                      <a:r>
                        <a:rPr lang="fr-CH" baseline="0" dirty="0" err="1" smtClean="0"/>
                        <a:t>remote</a:t>
                      </a:r>
                      <a:r>
                        <a:rPr lang="fr-CH" baseline="0" dirty="0" smtClean="0"/>
                        <a:t> sites</a:t>
                      </a:r>
                    </a:p>
                    <a:p>
                      <a:r>
                        <a:rPr lang="fr-CH" baseline="0" dirty="0" smtClean="0"/>
                        <a:t>Connection startups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62983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8588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Providing</a:t>
            </a:r>
            <a:r>
              <a:rPr lang="fr-CH" dirty="0" smtClean="0"/>
              <a:t> </a:t>
            </a:r>
            <a:r>
              <a:rPr lang="fr-CH" dirty="0" err="1" smtClean="0"/>
              <a:t>Technical</a:t>
            </a:r>
            <a:r>
              <a:rPr lang="fr-CH" dirty="0" smtClean="0"/>
              <a:t> Support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4777740"/>
            <a:ext cx="8596668" cy="1263622"/>
          </a:xfrm>
        </p:spPr>
        <p:txBody>
          <a:bodyPr/>
          <a:lstStyle/>
          <a:p>
            <a:r>
              <a:rPr lang="fr-CH" dirty="0" err="1" smtClean="0"/>
              <a:t>Missing</a:t>
            </a:r>
            <a:r>
              <a:rPr lang="fr-CH" dirty="0" smtClean="0"/>
              <a:t> figures for CERN VV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8900400"/>
              </p:ext>
            </p:extLst>
          </p:nvPr>
        </p:nvGraphicFramePr>
        <p:xfrm>
          <a:off x="677863" y="2160588"/>
          <a:ext cx="859631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9627">
                  <a:extLst>
                    <a:ext uri="{9D8B030D-6E8A-4147-A177-3AD203B41FA5}">
                      <a16:colId xmlns:a16="http://schemas.microsoft.com/office/drawing/2014/main" val="628953162"/>
                    </a:ext>
                  </a:extLst>
                </a:gridCol>
                <a:gridCol w="6496685">
                  <a:extLst>
                    <a:ext uri="{9D8B030D-6E8A-4147-A177-3AD203B41FA5}">
                      <a16:colId xmlns:a16="http://schemas.microsoft.com/office/drawing/2014/main" val="23476360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Experiment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How </a:t>
                      </a:r>
                      <a:r>
                        <a:rPr lang="fr-CH" dirty="0" err="1" smtClean="0"/>
                        <a:t>many</a:t>
                      </a:r>
                      <a:r>
                        <a:rPr lang="fr-CH" dirty="0" smtClean="0"/>
                        <a:t>, </a:t>
                      </a:r>
                      <a:r>
                        <a:rPr lang="fr-CH" dirty="0" err="1" smtClean="0"/>
                        <a:t>who</a:t>
                      </a:r>
                      <a:r>
                        <a:rPr lang="fr-CH" dirty="0" smtClean="0"/>
                        <a:t> and </a:t>
                      </a:r>
                      <a:r>
                        <a:rPr lang="fr-CH" dirty="0" err="1" smtClean="0"/>
                        <a:t>when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8625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ATLAS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8 per </a:t>
                      </a:r>
                      <a:r>
                        <a:rPr lang="fr-CH" dirty="0" err="1" smtClean="0"/>
                        <a:t>month</a:t>
                      </a:r>
                      <a:r>
                        <a:rPr lang="fr-CH" dirty="0" smtClean="0"/>
                        <a:t>; 50% </a:t>
                      </a:r>
                      <a:r>
                        <a:rPr lang="fr-CH" dirty="0" err="1" smtClean="0"/>
                        <a:t>owh</a:t>
                      </a:r>
                      <a:r>
                        <a:rPr lang="fr-CH" dirty="0" smtClean="0"/>
                        <a:t>; 1 site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4317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CMS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8-10 per </a:t>
                      </a:r>
                      <a:r>
                        <a:rPr lang="fr-CH" dirty="0" err="1" smtClean="0"/>
                        <a:t>month</a:t>
                      </a:r>
                      <a:r>
                        <a:rPr lang="fr-CH" dirty="0" smtClean="0"/>
                        <a:t>; 50% </a:t>
                      </a:r>
                      <a:r>
                        <a:rPr lang="fr-CH" dirty="0" err="1" smtClean="0"/>
                        <a:t>owh</a:t>
                      </a:r>
                      <a:r>
                        <a:rPr lang="fr-CH" dirty="0" smtClean="0"/>
                        <a:t>; 1 site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2381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LHCb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1-2 per </a:t>
                      </a:r>
                      <a:r>
                        <a:rPr lang="fr-CH" dirty="0" err="1" smtClean="0"/>
                        <a:t>month</a:t>
                      </a:r>
                      <a:r>
                        <a:rPr lang="fr-CH" dirty="0" smtClean="0"/>
                        <a:t>; 50% </a:t>
                      </a:r>
                      <a:r>
                        <a:rPr lang="fr-CH" dirty="0" err="1" smtClean="0"/>
                        <a:t>owh</a:t>
                      </a:r>
                      <a:r>
                        <a:rPr lang="fr-CH" dirty="0" smtClean="0"/>
                        <a:t> ; 1 site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7300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ALICE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2-3 per </a:t>
                      </a:r>
                      <a:r>
                        <a:rPr lang="fr-CH" dirty="0" err="1" smtClean="0"/>
                        <a:t>month</a:t>
                      </a:r>
                      <a:r>
                        <a:rPr lang="fr-CH" dirty="0" smtClean="0"/>
                        <a:t> ; 50% </a:t>
                      </a:r>
                      <a:r>
                        <a:rPr lang="fr-CH" dirty="0" err="1" smtClean="0"/>
                        <a:t>owh</a:t>
                      </a:r>
                      <a:r>
                        <a:rPr lang="fr-CH" dirty="0" smtClean="0"/>
                        <a:t>; 1 site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21948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1378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Providing</a:t>
            </a:r>
            <a:r>
              <a:rPr lang="fr-CH" dirty="0" smtClean="0"/>
              <a:t> </a:t>
            </a:r>
            <a:r>
              <a:rPr lang="fr-CH" dirty="0" err="1"/>
              <a:t>T</a:t>
            </a:r>
            <a:r>
              <a:rPr lang="fr-CH" dirty="0" err="1" smtClean="0"/>
              <a:t>echnical</a:t>
            </a:r>
            <a:r>
              <a:rPr lang="fr-CH" dirty="0" smtClean="0"/>
              <a:t> Support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H" dirty="0" err="1" smtClean="0"/>
              <a:t>Estimating</a:t>
            </a:r>
            <a:r>
              <a:rPr lang="fr-CH" dirty="0" smtClean="0"/>
              <a:t> </a:t>
            </a:r>
            <a:r>
              <a:rPr lang="fr-CH" dirty="0" err="1" smtClean="0"/>
              <a:t>feasibility</a:t>
            </a:r>
            <a:r>
              <a:rPr lang="fr-CH" dirty="0" smtClean="0"/>
              <a:t> and </a:t>
            </a:r>
            <a:r>
              <a:rPr lang="fr-CH" dirty="0" err="1" smtClean="0"/>
              <a:t>costs</a:t>
            </a:r>
            <a:endParaRPr lang="fr-CH" dirty="0" smtClean="0"/>
          </a:p>
          <a:p>
            <a:pPr lvl="1"/>
            <a:r>
              <a:rPr lang="fr-CH" dirty="0" smtClean="0"/>
              <a:t>Tests</a:t>
            </a:r>
            <a:r>
              <a:rPr lang="fr-CH" smtClean="0"/>
              <a:t>: 45mn </a:t>
            </a:r>
            <a:r>
              <a:rPr lang="fr-CH" dirty="0" smtClean="0"/>
              <a:t>per site</a:t>
            </a:r>
          </a:p>
          <a:p>
            <a:pPr lvl="1"/>
            <a:r>
              <a:rPr lang="fr-CH" dirty="0" smtClean="0"/>
              <a:t>Connection + </a:t>
            </a:r>
            <a:r>
              <a:rPr lang="fr-CH" dirty="0" err="1" smtClean="0"/>
              <a:t>troubleshooting</a:t>
            </a:r>
            <a:r>
              <a:rPr lang="fr-CH" dirty="0" smtClean="0"/>
              <a:t>: duration of the </a:t>
            </a:r>
            <a:r>
              <a:rPr lang="fr-CH" dirty="0" err="1" smtClean="0"/>
              <a:t>visit</a:t>
            </a:r>
            <a:r>
              <a:rPr lang="fr-CH" dirty="0" smtClean="0"/>
              <a:t> + 30mn</a:t>
            </a:r>
          </a:p>
          <a:p>
            <a:pPr lvl="1"/>
            <a:r>
              <a:rPr lang="fr-CH" dirty="0" err="1" smtClean="0"/>
              <a:t>Cost</a:t>
            </a:r>
            <a:r>
              <a:rPr lang="fr-CH" dirty="0" smtClean="0"/>
              <a:t> </a:t>
            </a:r>
            <a:r>
              <a:rPr lang="fr-CH" dirty="0" err="1" smtClean="0"/>
              <a:t>depends</a:t>
            </a:r>
            <a:r>
              <a:rPr lang="fr-CH" dirty="0" smtClean="0"/>
              <a:t> on </a:t>
            </a:r>
            <a:r>
              <a:rPr lang="fr-CH" dirty="0" err="1" smtClean="0"/>
              <a:t>week</a:t>
            </a:r>
            <a:r>
              <a:rPr lang="fr-CH" dirty="0" smtClean="0"/>
              <a:t> </a:t>
            </a:r>
            <a:r>
              <a:rPr lang="fr-CH" dirty="0" err="1" smtClean="0"/>
              <a:t>day</a:t>
            </a:r>
            <a:r>
              <a:rPr lang="fr-CH" dirty="0" smtClean="0"/>
              <a:t> and </a:t>
            </a:r>
            <a:r>
              <a:rPr lang="fr-CH" dirty="0" err="1" smtClean="0"/>
              <a:t>day</a:t>
            </a:r>
            <a:r>
              <a:rPr lang="fr-CH" dirty="0" smtClean="0"/>
              <a:t> time</a:t>
            </a:r>
          </a:p>
          <a:p>
            <a:pPr lvl="1"/>
            <a:r>
              <a:rPr lang="fr-CH" dirty="0" smtClean="0"/>
              <a:t>No local </a:t>
            </a:r>
            <a:r>
              <a:rPr lang="fr-CH" dirty="0" err="1" smtClean="0"/>
              <a:t>presence</a:t>
            </a:r>
            <a:r>
              <a:rPr lang="fr-CH" dirty="0" smtClean="0"/>
              <a:t> </a:t>
            </a:r>
            <a:r>
              <a:rPr lang="fr-CH" dirty="0" err="1" smtClean="0"/>
              <a:t>means</a:t>
            </a:r>
            <a:r>
              <a:rPr lang="fr-CH" dirty="0" smtClean="0"/>
              <a:t> </a:t>
            </a:r>
            <a:r>
              <a:rPr lang="fr-CH" dirty="0" err="1" smtClean="0"/>
              <a:t>parallelizing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possible</a:t>
            </a:r>
          </a:p>
          <a:p>
            <a:r>
              <a:rPr lang="fr-CH" dirty="0" smtClean="0"/>
              <a:t>Under </a:t>
            </a:r>
            <a:r>
              <a:rPr lang="fr-CH" dirty="0" err="1" smtClean="0"/>
              <a:t>current</a:t>
            </a:r>
            <a:r>
              <a:rPr lang="fr-CH" dirty="0" smtClean="0"/>
              <a:t> support </a:t>
            </a:r>
            <a:r>
              <a:rPr lang="fr-CH" dirty="0" err="1" smtClean="0"/>
              <a:t>contract</a:t>
            </a:r>
            <a:endParaRPr lang="fr-CH" dirty="0" smtClean="0"/>
          </a:p>
          <a:p>
            <a:pPr lvl="1"/>
            <a:r>
              <a:rPr lang="fr-CH" dirty="0" err="1" smtClean="0"/>
              <a:t>Need</a:t>
            </a:r>
            <a:r>
              <a:rPr lang="fr-CH" dirty="0" smtClean="0"/>
              <a:t> to </a:t>
            </a:r>
            <a:r>
              <a:rPr lang="fr-CH" dirty="0" err="1" smtClean="0"/>
              <a:t>warn</a:t>
            </a:r>
            <a:r>
              <a:rPr lang="fr-CH" dirty="0" smtClean="0"/>
              <a:t> 2 </a:t>
            </a:r>
            <a:r>
              <a:rPr lang="fr-CH" dirty="0" err="1" smtClean="0"/>
              <a:t>weeks</a:t>
            </a:r>
            <a:r>
              <a:rPr lang="fr-CH" dirty="0" smtClean="0"/>
              <a:t> in </a:t>
            </a:r>
            <a:r>
              <a:rPr lang="fr-CH" dirty="0" err="1" smtClean="0"/>
              <a:t>advance</a:t>
            </a:r>
            <a:r>
              <a:rPr lang="fr-CH" dirty="0" smtClean="0"/>
              <a:t> for </a:t>
            </a:r>
            <a:r>
              <a:rPr lang="fr-CH" dirty="0" err="1" smtClean="0"/>
              <a:t>owh</a:t>
            </a:r>
            <a:r>
              <a:rPr lang="fr-CH" dirty="0" smtClean="0"/>
              <a:t> </a:t>
            </a:r>
            <a:r>
              <a:rPr lang="fr-CH" dirty="0" err="1" smtClean="0"/>
              <a:t>during</a:t>
            </a:r>
            <a:r>
              <a:rPr lang="fr-CH" dirty="0" smtClean="0"/>
              <a:t> </a:t>
            </a:r>
            <a:r>
              <a:rPr lang="fr-CH" dirty="0" err="1" smtClean="0"/>
              <a:t>working</a:t>
            </a:r>
            <a:r>
              <a:rPr lang="fr-CH" dirty="0" smtClean="0"/>
              <a:t> </a:t>
            </a:r>
            <a:r>
              <a:rPr lang="fr-CH" dirty="0" err="1" smtClean="0"/>
              <a:t>days</a:t>
            </a:r>
            <a:r>
              <a:rPr lang="fr-CH" dirty="0" smtClean="0"/>
              <a:t>, and Saturdays</a:t>
            </a:r>
          </a:p>
          <a:p>
            <a:pPr lvl="1"/>
            <a:r>
              <a:rPr lang="fr-CH" dirty="0" smtClean="0"/>
              <a:t>1 </a:t>
            </a:r>
            <a:r>
              <a:rPr lang="fr-CH" dirty="0" err="1" smtClean="0"/>
              <a:t>month</a:t>
            </a:r>
            <a:r>
              <a:rPr lang="fr-CH" dirty="0" smtClean="0"/>
              <a:t> in </a:t>
            </a:r>
            <a:r>
              <a:rPr lang="fr-CH" dirty="0" err="1" smtClean="0"/>
              <a:t>advance</a:t>
            </a:r>
            <a:r>
              <a:rPr lang="fr-CH" dirty="0" smtClean="0"/>
              <a:t> for </a:t>
            </a:r>
            <a:r>
              <a:rPr lang="fr-CH" dirty="0" err="1" smtClean="0"/>
              <a:t>Sundays</a:t>
            </a:r>
            <a:endParaRPr lang="fr-CH" dirty="0" smtClean="0"/>
          </a:p>
          <a:p>
            <a:r>
              <a:rPr lang="fr-CH" dirty="0" err="1" smtClean="0"/>
              <a:t>Costs</a:t>
            </a:r>
            <a:r>
              <a:rPr lang="fr-CH" dirty="0" smtClean="0"/>
              <a:t>:</a:t>
            </a:r>
          </a:p>
          <a:p>
            <a:pPr lvl="1"/>
            <a:r>
              <a:rPr lang="en-GB" dirty="0"/>
              <a:t>Mon-Sat 6h-20h: 48 CHF/hour</a:t>
            </a:r>
          </a:p>
          <a:p>
            <a:pPr lvl="1"/>
            <a:r>
              <a:rPr lang="en-GB" dirty="0"/>
              <a:t>Mon-Sat 20h-6h: 96 CHF/hour</a:t>
            </a:r>
          </a:p>
          <a:p>
            <a:pPr lvl="1"/>
            <a:r>
              <a:rPr lang="en-GB" dirty="0"/>
              <a:t>Sun: </a:t>
            </a:r>
            <a:r>
              <a:rPr lang="en-GB" dirty="0" smtClean="0"/>
              <a:t>96CHF/hour</a:t>
            </a: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320488436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89</TotalTime>
  <Words>413</Words>
  <Application>Microsoft Office PowerPoint</Application>
  <PresentationFormat>Widescreen</PresentationFormat>
  <Paragraphs>100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Facet</vt:lpstr>
      <vt:lpstr>Virtual Visits – Tech WG</vt:lpstr>
      <vt:lpstr>Open Questions</vt:lpstr>
      <vt:lpstr>Improving Technical Setups</vt:lpstr>
      <vt:lpstr>Selecting the Right Communication Channel</vt:lpstr>
      <vt:lpstr>Providing Technical Support</vt:lpstr>
      <vt:lpstr>Providing Technical Support</vt:lpstr>
      <vt:lpstr>Providing Technical Support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Virtual Visits – Tech WG</dc:title>
  <dc:creator>Thomas Baron</dc:creator>
  <cp:lastModifiedBy>Thomas Baron</cp:lastModifiedBy>
  <cp:revision>11</cp:revision>
  <dcterms:created xsi:type="dcterms:W3CDTF">2017-03-06T13:44:13Z</dcterms:created>
  <dcterms:modified xsi:type="dcterms:W3CDTF">2017-03-06T15:13:32Z</dcterms:modified>
</cp:coreProperties>
</file>