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32"/>
    <p:restoredTop sz="94647"/>
  </p:normalViewPr>
  <p:slideViewPr>
    <p:cSldViewPr snapToGrid="0" snapToObjects="1">
      <p:cViewPr varScale="1">
        <p:scale>
          <a:sx n="71" d="100"/>
          <a:sy n="71" d="100"/>
        </p:scale>
        <p:origin x="192" y="1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BC07E-C357-5C45-82FC-AB92B48D44F4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4AE3-3820-8A4B-9299-4ACC39BE60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055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BC07E-C357-5C45-82FC-AB92B48D44F4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4AE3-3820-8A4B-9299-4ACC39BE60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378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BC07E-C357-5C45-82FC-AB92B48D44F4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4AE3-3820-8A4B-9299-4ACC39BE60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22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BC07E-C357-5C45-82FC-AB92B48D44F4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4AE3-3820-8A4B-9299-4ACC39BE60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103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BC07E-C357-5C45-82FC-AB92B48D44F4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4AE3-3820-8A4B-9299-4ACC39BE60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099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BC07E-C357-5C45-82FC-AB92B48D44F4}" type="datetimeFigureOut">
              <a:rPr lang="en-US" smtClean="0"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4AE3-3820-8A4B-9299-4ACC39BE60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31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BC07E-C357-5C45-82FC-AB92B48D44F4}" type="datetimeFigureOut">
              <a:rPr lang="en-US" smtClean="0"/>
              <a:t>4/13/17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4AE3-3820-8A4B-9299-4ACC39BE60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687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BC07E-C357-5C45-82FC-AB92B48D44F4}" type="datetimeFigureOut">
              <a:rPr lang="en-US" smtClean="0"/>
              <a:t>4/13/17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4AE3-3820-8A4B-9299-4ACC39BE60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683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BC07E-C357-5C45-82FC-AB92B48D44F4}" type="datetimeFigureOut">
              <a:rPr lang="en-US" smtClean="0"/>
              <a:t>4/13/17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4AE3-3820-8A4B-9299-4ACC39BE60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796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BC07E-C357-5C45-82FC-AB92B48D44F4}" type="datetimeFigureOut">
              <a:rPr lang="en-US" smtClean="0"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4AE3-3820-8A4B-9299-4ACC39BE60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121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BC07E-C357-5C45-82FC-AB92B48D44F4}" type="datetimeFigureOut">
              <a:rPr lang="en-US" smtClean="0"/>
              <a:t>4/13/17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04AE3-3820-8A4B-9299-4ACC39BE60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677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BC07E-C357-5C45-82FC-AB92B48D44F4}" type="datetimeFigureOut">
              <a:rPr lang="en-US" smtClean="0"/>
              <a:t>4/13/17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04AE3-3820-8A4B-9299-4ACC39BE60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819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310357" y="281326"/>
            <a:ext cx="3663576" cy="2822813"/>
            <a:chOff x="310357" y="281326"/>
            <a:chExt cx="3663576" cy="282281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357" y="281326"/>
              <a:ext cx="3663576" cy="244085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1603688" y="2734807"/>
              <a:ext cx="6799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Ideas</a:t>
              </a:r>
              <a:endParaRPr lang="en-US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675546" y="281326"/>
            <a:ext cx="4339303" cy="2853175"/>
            <a:chOff x="7675546" y="281326"/>
            <a:chExt cx="4339303" cy="285317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5546" y="281326"/>
              <a:ext cx="4339303" cy="244085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9620113" y="2765169"/>
              <a:ext cx="13500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Connections</a:t>
              </a:r>
              <a:endParaRPr lang="en-US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10357" y="3749414"/>
            <a:ext cx="3255487" cy="2869593"/>
            <a:chOff x="310357" y="3749414"/>
            <a:chExt cx="3255487" cy="286959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357" y="4178149"/>
              <a:ext cx="3255487" cy="244085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1197359" y="3749414"/>
              <a:ext cx="14926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Masterclasses</a:t>
              </a:r>
              <a:endParaRPr lang="en-US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8554473" y="3618535"/>
            <a:ext cx="3460376" cy="3000472"/>
            <a:chOff x="8554473" y="3618535"/>
            <a:chExt cx="3460376" cy="300047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54473" y="4023725"/>
              <a:ext cx="3460376" cy="2595282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4" name="TextBox 13"/>
            <p:cNvSpPr txBox="1"/>
            <p:nvPr/>
          </p:nvSpPr>
          <p:spPr>
            <a:xfrm>
              <a:off x="9304803" y="3618535"/>
              <a:ext cx="19806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Cosmic Ray Studies</a:t>
              </a:r>
              <a:endParaRPr lang="en-US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515254" y="2051940"/>
            <a:ext cx="5089810" cy="3882572"/>
            <a:chOff x="3515254" y="1711285"/>
            <a:chExt cx="5089810" cy="388257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15254" y="1711285"/>
              <a:ext cx="5089810" cy="347776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4866466" y="5224525"/>
              <a:ext cx="23873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Collaborators &amp; Friends</a:t>
              </a:r>
              <a:endParaRPr lang="en-US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291634" y="670247"/>
            <a:ext cx="23301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/>
              <a:t>Why IPPOG?</a:t>
            </a:r>
            <a:endParaRPr lang="en-US" sz="3200" b="1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6437" y="563726"/>
            <a:ext cx="1016824" cy="797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63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12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Calibri Light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Marjorie G Bardeen</dc:creator>
  <cp:lastModifiedBy>Marjorie G Bardeen</cp:lastModifiedBy>
  <cp:revision>3</cp:revision>
  <dcterms:created xsi:type="dcterms:W3CDTF">2017-04-13T14:56:02Z</dcterms:created>
  <dcterms:modified xsi:type="dcterms:W3CDTF">2017-04-13T15:23:15Z</dcterms:modified>
</cp:coreProperties>
</file>