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da-DK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-84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a-DK" smtClean="0"/>
              <a:t>Klik for at redigere i masteren</a:t>
            </a:r>
            <a:endParaRPr lang="da-DK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 smtClean="0"/>
              <a:t>Klik for at redigere undertiteltypografien i masteren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ECE30-2FA7-3645-8B6A-1E06E619E201}" type="datetimeFigureOut">
              <a:rPr lang="da-DK" smtClean="0"/>
              <a:t>22/04/17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874AC-58E5-034D-9294-BE166949C4EC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6630852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masteren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 smtClean="0"/>
              <a:t>Klik for at redigere teksttypografierne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ECE30-2FA7-3645-8B6A-1E06E619E201}" type="datetimeFigureOut">
              <a:rPr lang="da-DK" smtClean="0"/>
              <a:t>22/04/17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874AC-58E5-034D-9294-BE166949C4EC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7538889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a-DK" smtClean="0"/>
              <a:t>Klik for at redigere i masteren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a-DK" smtClean="0"/>
              <a:t>Klik for at redigere teksttypografierne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ECE30-2FA7-3645-8B6A-1E06E619E201}" type="datetimeFigureOut">
              <a:rPr lang="da-DK" smtClean="0"/>
              <a:t>22/04/17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874AC-58E5-034D-9294-BE166949C4EC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5615575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 smtClean="0"/>
              <a:t>Klik for at redigere teksttypografierne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ECE30-2FA7-3645-8B6A-1E06E619E201}" type="datetimeFigureOut">
              <a:rPr lang="da-DK" smtClean="0"/>
              <a:t>22/04/17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874AC-58E5-034D-9294-BE166949C4EC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662429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a-DK" smtClean="0"/>
              <a:t>Klik for at redigere i masteren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 smtClean="0"/>
              <a:t>Klik for at redigere teksttypografierne i masteren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ECE30-2FA7-3645-8B6A-1E06E619E201}" type="datetimeFigureOut">
              <a:rPr lang="da-DK" smtClean="0"/>
              <a:t>22/04/17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874AC-58E5-034D-9294-BE166949C4EC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334379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teksttypografierne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teksttypografierne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ECE30-2FA7-3645-8B6A-1E06E619E201}" type="datetimeFigureOut">
              <a:rPr lang="da-DK" smtClean="0"/>
              <a:t>22/04/17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874AC-58E5-034D-9294-BE166949C4EC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8585359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 smtClean="0"/>
              <a:t>Klik for at redigere i masteren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teksttypografierne i masteren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teksttypografierne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teksttypografierne i masteren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teksttypografierne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7" name="Pladsholder til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ECE30-2FA7-3645-8B6A-1E06E619E201}" type="datetimeFigureOut">
              <a:rPr lang="da-DK" smtClean="0"/>
              <a:t>22/04/17</a:t>
            </a:fld>
            <a:endParaRPr lang="da-DK"/>
          </a:p>
        </p:txBody>
      </p:sp>
      <p:sp>
        <p:nvSpPr>
          <p:cNvPr id="8" name="Pladsholder til sidefod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Pladsholder til dias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874AC-58E5-034D-9294-BE166949C4EC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2218687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masteren</a:t>
            </a:r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ECE30-2FA7-3645-8B6A-1E06E619E201}" type="datetimeFigureOut">
              <a:rPr lang="da-DK" smtClean="0"/>
              <a:t>22/04/17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874AC-58E5-034D-9294-BE166949C4EC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0569684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ECE30-2FA7-3645-8B6A-1E06E619E201}" type="datetimeFigureOut">
              <a:rPr lang="da-DK" smtClean="0"/>
              <a:t>22/04/17</a:t>
            </a:fld>
            <a:endParaRPr lang="da-DK"/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874AC-58E5-034D-9294-BE166949C4EC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41532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 smtClean="0"/>
              <a:t>Klik for at redigere teksttypografierne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teksttypografierne i masteren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ECE30-2FA7-3645-8B6A-1E06E619E201}" type="datetimeFigureOut">
              <a:rPr lang="da-DK" smtClean="0"/>
              <a:t>22/04/17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874AC-58E5-034D-9294-BE166949C4EC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5522047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i masteren</a:t>
            </a:r>
            <a:endParaRPr lang="da-DK"/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teksttypografierne i masteren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ECE30-2FA7-3645-8B6A-1E06E619E201}" type="datetimeFigureOut">
              <a:rPr lang="da-DK" smtClean="0"/>
              <a:t>22/04/17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874AC-58E5-034D-9294-BE166949C4EC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079050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 smtClean="0"/>
              <a:t>Klik for at redigere i masteren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 smtClean="0"/>
              <a:t>Klik for at redigere teksttypografierne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CECE30-2FA7-3645-8B6A-1E06E619E201}" type="datetimeFigureOut">
              <a:rPr lang="da-DK" smtClean="0"/>
              <a:t>22/04/17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1874AC-58E5-034D-9294-BE166949C4EC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705508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a-DK" dirty="0" err="1" smtClean="0"/>
              <a:t>Impact</a:t>
            </a:r>
            <a:r>
              <a:rPr lang="da-DK" dirty="0" smtClean="0"/>
              <a:t> of ”IPPOG </a:t>
            </a:r>
            <a:r>
              <a:rPr lang="da-DK" dirty="0" err="1" smtClean="0"/>
              <a:t>education</a:t>
            </a:r>
            <a:r>
              <a:rPr lang="da-DK" dirty="0" smtClean="0"/>
              <a:t> programs”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a-DK" dirty="0" err="1" smtClean="0"/>
              <a:t>There</a:t>
            </a:r>
            <a:r>
              <a:rPr lang="da-DK" dirty="0" smtClean="0"/>
              <a:t> is (n)</a:t>
            </a:r>
            <a:r>
              <a:rPr lang="da-DK" dirty="0" err="1" smtClean="0"/>
              <a:t>one</a:t>
            </a:r>
            <a:endParaRPr lang="da-DK" dirty="0" smtClean="0"/>
          </a:p>
          <a:p>
            <a:r>
              <a:rPr lang="da-DK" dirty="0" err="1" smtClean="0"/>
              <a:t>Impact</a:t>
            </a:r>
            <a:r>
              <a:rPr lang="da-DK" dirty="0" smtClean="0"/>
              <a:t> of MC as </a:t>
            </a:r>
            <a:r>
              <a:rPr lang="da-DK" dirty="0" err="1" smtClean="0"/>
              <a:t>education</a:t>
            </a:r>
            <a:r>
              <a:rPr lang="da-DK" dirty="0" smtClean="0"/>
              <a:t> in </a:t>
            </a:r>
            <a:r>
              <a:rPr lang="da-DK" dirty="0" err="1" smtClean="0"/>
              <a:t>itself</a:t>
            </a:r>
            <a:r>
              <a:rPr lang="da-DK" dirty="0" smtClean="0"/>
              <a:t> </a:t>
            </a:r>
            <a:r>
              <a:rPr lang="da-DK" dirty="0" err="1" smtClean="0"/>
              <a:t>meaningless</a:t>
            </a:r>
            <a:r>
              <a:rPr lang="da-DK" dirty="0" smtClean="0"/>
              <a:t>.</a:t>
            </a:r>
          </a:p>
          <a:p>
            <a:pPr lvl="1"/>
            <a:r>
              <a:rPr lang="da-DK" dirty="0" err="1" smtClean="0"/>
              <a:t>Also</a:t>
            </a:r>
            <a:r>
              <a:rPr lang="da-DK" dirty="0" smtClean="0"/>
              <a:t>, </a:t>
            </a:r>
            <a:r>
              <a:rPr lang="da-DK" dirty="0" err="1" smtClean="0"/>
              <a:t>hard</a:t>
            </a:r>
            <a:r>
              <a:rPr lang="da-DK" dirty="0" smtClean="0"/>
              <a:t> to measure </a:t>
            </a:r>
            <a:r>
              <a:rPr lang="da-DK" dirty="0" err="1" smtClean="0"/>
              <a:t>unless</a:t>
            </a:r>
            <a:r>
              <a:rPr lang="da-DK" dirty="0" smtClean="0"/>
              <a:t> </a:t>
            </a:r>
            <a:r>
              <a:rPr lang="da-DK" dirty="0" err="1" smtClean="0"/>
              <a:t>you’re</a:t>
            </a:r>
            <a:r>
              <a:rPr lang="da-DK" dirty="0" smtClean="0"/>
              <a:t> Farid</a:t>
            </a:r>
          </a:p>
          <a:p>
            <a:pPr lvl="1"/>
            <a:r>
              <a:rPr lang="da-DK" dirty="0" err="1" smtClean="0"/>
              <a:t>Historical</a:t>
            </a:r>
            <a:r>
              <a:rPr lang="da-DK" dirty="0" smtClean="0"/>
              <a:t> data from the US </a:t>
            </a:r>
            <a:r>
              <a:rPr lang="da-DK" dirty="0" smtClean="0">
                <a:sym typeface="Wingdings"/>
              </a:rPr>
              <a:t> ”</a:t>
            </a:r>
            <a:r>
              <a:rPr lang="da-DK" dirty="0" err="1" smtClean="0">
                <a:sym typeface="Wingdings"/>
              </a:rPr>
              <a:t>mature</a:t>
            </a:r>
            <a:r>
              <a:rPr lang="da-DK" dirty="0" smtClean="0">
                <a:sym typeface="Wingdings"/>
              </a:rPr>
              <a:t> program”</a:t>
            </a:r>
            <a:endParaRPr lang="da-DK" dirty="0" smtClean="0"/>
          </a:p>
          <a:p>
            <a:r>
              <a:rPr lang="da-DK" dirty="0" err="1" smtClean="0"/>
              <a:t>Detour</a:t>
            </a:r>
            <a:r>
              <a:rPr lang="da-DK" dirty="0" smtClean="0"/>
              <a:t>:</a:t>
            </a:r>
          </a:p>
          <a:p>
            <a:pPr lvl="1"/>
            <a:r>
              <a:rPr lang="da-DK" dirty="0" smtClean="0"/>
              <a:t>Generate </a:t>
            </a:r>
            <a:r>
              <a:rPr lang="da-DK" dirty="0" err="1" smtClean="0"/>
              <a:t>materials</a:t>
            </a:r>
            <a:r>
              <a:rPr lang="da-DK" dirty="0" smtClean="0"/>
              <a:t> for MC </a:t>
            </a:r>
            <a:r>
              <a:rPr lang="da-DK" dirty="0" err="1" smtClean="0"/>
              <a:t>preparation</a:t>
            </a:r>
            <a:endParaRPr lang="da-DK" dirty="0" smtClean="0"/>
          </a:p>
          <a:p>
            <a:pPr lvl="1"/>
            <a:r>
              <a:rPr lang="da-DK" dirty="0" err="1" smtClean="0"/>
              <a:t>Suggested</a:t>
            </a:r>
            <a:r>
              <a:rPr lang="da-DK" dirty="0" smtClean="0"/>
              <a:t> </a:t>
            </a:r>
            <a:r>
              <a:rPr lang="da-DK" dirty="0" err="1" smtClean="0"/>
              <a:t>contexts</a:t>
            </a:r>
            <a:r>
              <a:rPr lang="da-DK" dirty="0" smtClean="0"/>
              <a:t> for </a:t>
            </a:r>
            <a:r>
              <a:rPr lang="da-DK" dirty="0" err="1" smtClean="0"/>
              <a:t>use</a:t>
            </a:r>
            <a:r>
              <a:rPr lang="da-DK" dirty="0" smtClean="0"/>
              <a:t> of MC in </a:t>
            </a:r>
            <a:r>
              <a:rPr lang="da-DK" dirty="0" err="1" smtClean="0"/>
              <a:t>class</a:t>
            </a:r>
            <a:r>
              <a:rPr lang="da-DK" dirty="0" smtClean="0"/>
              <a:t> elements</a:t>
            </a:r>
          </a:p>
          <a:p>
            <a:pPr lvl="1"/>
            <a:r>
              <a:rPr lang="da-DK" dirty="0" err="1" smtClean="0"/>
              <a:t>Get</a:t>
            </a:r>
            <a:r>
              <a:rPr lang="da-DK" dirty="0"/>
              <a:t> </a:t>
            </a:r>
            <a:r>
              <a:rPr lang="da-DK" dirty="0" smtClean="0"/>
              <a:t>hold of </a:t>
            </a:r>
            <a:r>
              <a:rPr lang="da-DK" dirty="0" err="1" smtClean="0"/>
              <a:t>teachers</a:t>
            </a:r>
            <a:r>
              <a:rPr lang="da-DK" dirty="0" smtClean="0"/>
              <a:t>:</a:t>
            </a:r>
          </a:p>
          <a:p>
            <a:pPr lvl="2"/>
            <a:r>
              <a:rPr lang="da-DK" dirty="0" smtClean="0"/>
              <a:t>Make sure </a:t>
            </a:r>
            <a:r>
              <a:rPr lang="da-DK" dirty="0" err="1" smtClean="0"/>
              <a:t>we</a:t>
            </a:r>
            <a:r>
              <a:rPr lang="da-DK" dirty="0" smtClean="0"/>
              <a:t> </a:t>
            </a:r>
            <a:r>
              <a:rPr lang="da-DK" dirty="0" err="1" smtClean="0"/>
              <a:t>are</a:t>
            </a:r>
            <a:r>
              <a:rPr lang="da-DK" dirty="0" smtClean="0"/>
              <a:t> </a:t>
            </a:r>
            <a:r>
              <a:rPr lang="da-DK" dirty="0" err="1" smtClean="0"/>
              <a:t>introduced</a:t>
            </a:r>
            <a:r>
              <a:rPr lang="da-DK" dirty="0" smtClean="0"/>
              <a:t> at CERN </a:t>
            </a:r>
            <a:r>
              <a:rPr lang="da-DK" dirty="0" err="1" smtClean="0"/>
              <a:t>teacher’s</a:t>
            </a:r>
            <a:r>
              <a:rPr lang="da-DK" dirty="0" smtClean="0"/>
              <a:t> program</a:t>
            </a:r>
          </a:p>
          <a:p>
            <a:pPr lvl="2"/>
            <a:r>
              <a:rPr lang="da-DK" dirty="0" smtClean="0"/>
              <a:t>Make sure </a:t>
            </a:r>
            <a:r>
              <a:rPr lang="da-DK" dirty="0" err="1" smtClean="0"/>
              <a:t>visiting</a:t>
            </a:r>
            <a:r>
              <a:rPr lang="da-DK" dirty="0" smtClean="0"/>
              <a:t> </a:t>
            </a:r>
            <a:r>
              <a:rPr lang="da-DK" dirty="0" err="1" smtClean="0"/>
              <a:t>school</a:t>
            </a:r>
            <a:r>
              <a:rPr lang="da-DK" dirty="0" smtClean="0"/>
              <a:t> </a:t>
            </a:r>
            <a:r>
              <a:rPr lang="da-DK" dirty="0" err="1" smtClean="0"/>
              <a:t>classes</a:t>
            </a:r>
            <a:r>
              <a:rPr lang="da-DK" dirty="0" smtClean="0"/>
              <a:t> </a:t>
            </a:r>
            <a:r>
              <a:rPr lang="da-DK" dirty="0" err="1" smtClean="0"/>
              <a:t>leave</a:t>
            </a:r>
            <a:r>
              <a:rPr lang="da-DK" dirty="0" smtClean="0"/>
              <a:t> with the </a:t>
            </a:r>
            <a:r>
              <a:rPr lang="da-DK" dirty="0" err="1" smtClean="0"/>
              <a:t>name</a:t>
            </a:r>
            <a:r>
              <a:rPr lang="da-DK" dirty="0" smtClean="0"/>
              <a:t> and </a:t>
            </a:r>
            <a:r>
              <a:rPr lang="da-DK" dirty="0" err="1" smtClean="0"/>
              <a:t>contact</a:t>
            </a:r>
            <a:r>
              <a:rPr lang="da-DK" dirty="0" smtClean="0"/>
              <a:t> info of </a:t>
            </a:r>
            <a:r>
              <a:rPr lang="da-DK" dirty="0" err="1" smtClean="0"/>
              <a:t>their</a:t>
            </a:r>
            <a:r>
              <a:rPr lang="da-DK" dirty="0" smtClean="0"/>
              <a:t> national IPPOG </a:t>
            </a:r>
            <a:r>
              <a:rPr lang="da-DK" dirty="0" err="1" smtClean="0"/>
              <a:t>rep</a:t>
            </a:r>
            <a:r>
              <a:rPr lang="da-DK" dirty="0" smtClean="0"/>
              <a:t>.</a:t>
            </a:r>
            <a:endParaRPr lang="da-DK" dirty="0"/>
          </a:p>
        </p:txBody>
      </p:sp>
      <p:sp>
        <p:nvSpPr>
          <p:cNvPr id="5" name="Tekstfelt 4"/>
          <p:cNvSpPr txBox="1"/>
          <p:nvPr/>
        </p:nvSpPr>
        <p:spPr>
          <a:xfrm>
            <a:off x="6194320" y="6355800"/>
            <a:ext cx="3227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 smtClean="0"/>
              <a:t>(Chaired by </a:t>
            </a:r>
            <a:r>
              <a:rPr lang="da-DK" dirty="0" err="1" smtClean="0"/>
              <a:t>Marge</a:t>
            </a:r>
            <a:r>
              <a:rPr lang="da-DK" dirty="0" smtClean="0"/>
              <a:t> &amp; Rasmus)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433889940"/>
      </p:ext>
    </p:extLst>
  </p:cSld>
  <p:clrMapOvr>
    <a:masterClrMapping/>
  </p:clrMapOvr>
</p:sld>
</file>

<file path=ppt/theme/theme1.xml><?xml version="1.0" encoding="utf-8"?>
<a:theme xmlns:a="http://schemas.openxmlformats.org/drawingml/2006/main" name="Kontor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95</Words>
  <Application>Microsoft Macintosh PowerPoint</Application>
  <PresentationFormat>Skærmshow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Diastitler</vt:lpstr>
      </vt:variant>
      <vt:variant>
        <vt:i4>1</vt:i4>
      </vt:variant>
    </vt:vector>
  </HeadingPairs>
  <TitlesOfParts>
    <vt:vector size="2" baseType="lpstr">
      <vt:lpstr>Kontortema</vt:lpstr>
      <vt:lpstr>Impact of ”IPPOG education programs”</vt:lpstr>
    </vt:vector>
  </TitlesOfParts>
  <Company>Borupgaard Gymnasium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Impact of ”IPPOG education programs”</dc:title>
  <dc:creator>Rasmus Mackeprang</dc:creator>
  <cp:lastModifiedBy>Rasmus Mackeprang</cp:lastModifiedBy>
  <cp:revision>2</cp:revision>
  <dcterms:created xsi:type="dcterms:W3CDTF">2017-04-22T08:05:15Z</dcterms:created>
  <dcterms:modified xsi:type="dcterms:W3CDTF">2017-04-22T09:03:19Z</dcterms:modified>
</cp:coreProperties>
</file>