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17" r:id="rId2"/>
    <p:sldId id="269" r:id="rId3"/>
    <p:sldId id="312" r:id="rId4"/>
    <p:sldId id="313" r:id="rId5"/>
    <p:sldId id="314" r:id="rId6"/>
    <p:sldId id="315" r:id="rId7"/>
    <p:sldId id="316" r:id="rId8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3478"/>
    <a:srgbClr val="008000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84580" autoAdjust="0"/>
  </p:normalViewPr>
  <p:slideViewPr>
    <p:cSldViewPr snapToObjects="1">
      <p:cViewPr varScale="1">
        <p:scale>
          <a:sx n="61" d="100"/>
          <a:sy n="61" d="100"/>
        </p:scale>
        <p:origin x="1776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20.04.2017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5689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21.04.2017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IMC SG meeting Lisbon</a:t>
            </a:r>
          </a:p>
        </p:txBody>
      </p:sp>
    </p:spTree>
    <p:extLst>
      <p:ext uri="{BB962C8B-B14F-4D97-AF65-F5344CB8AC3E}">
        <p14:creationId xmlns:p14="http://schemas.microsoft.com/office/powerpoint/2010/main" val="96805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IMC SG meeting Lisbon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9" r:id="rId6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5840"/>
            <a:ext cx="8229600" cy="4579936"/>
          </a:xfrm>
        </p:spPr>
        <p:txBody>
          <a:bodyPr/>
          <a:lstStyle/>
          <a:p>
            <a:r>
              <a:rPr lang="en-US" dirty="0"/>
              <a:t>What follows:</a:t>
            </a:r>
          </a:p>
          <a:p>
            <a:pPr lvl="1"/>
            <a:r>
              <a:rPr lang="en-US" dirty="0"/>
              <a:t> Status of opening to new countries</a:t>
            </a:r>
          </a:p>
          <a:p>
            <a:pPr lvl="1"/>
            <a:r>
              <a:rPr lang="en-US" dirty="0"/>
              <a:t> What we hope to accomplish</a:t>
            </a:r>
          </a:p>
          <a:p>
            <a:pPr lvl="1"/>
            <a:r>
              <a:rPr lang="en-US" dirty="0"/>
              <a:t> What we discussed</a:t>
            </a:r>
          </a:p>
          <a:p>
            <a:r>
              <a:rPr lang="en-US" dirty="0"/>
              <a:t>Elements of several member contributions</a:t>
            </a:r>
          </a:p>
          <a:p>
            <a:r>
              <a:rPr lang="en-US" dirty="0"/>
              <a:t>This is open to correction and modification by members (please speak up)</a:t>
            </a:r>
          </a:p>
          <a:p>
            <a:r>
              <a:rPr lang="en-US" dirty="0"/>
              <a:t>Some of this is still speculative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90467"/>
          </a:xfrm>
        </p:spPr>
        <p:txBody>
          <a:bodyPr/>
          <a:lstStyle/>
          <a:p>
            <a:r>
              <a:rPr lang="en-US" dirty="0"/>
              <a:t>Report on Masterclasses-to-New-Countries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612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 idx="4294967295"/>
          </p:nvPr>
        </p:nvSpPr>
        <p:spPr>
          <a:xfrm>
            <a:off x="649288" y="260350"/>
            <a:ext cx="7523162" cy="1362075"/>
          </a:xfrm>
        </p:spPr>
        <p:txBody>
          <a:bodyPr anchor="t"/>
          <a:lstStyle/>
          <a:p>
            <a:pPr algn="l" eaLnBrk="1" hangingPunct="1"/>
            <a:r>
              <a:rPr lang="de-DE" altLang="de-DE" sz="3600" dirty="0">
                <a:solidFill>
                  <a:srgbClr val="0CC6DE"/>
                </a:solidFill>
              </a:rPr>
              <a:t>From IMC Steering Group:</a:t>
            </a:r>
            <a:br>
              <a:rPr lang="de-DE" altLang="de-DE" sz="3600" dirty="0">
                <a:solidFill>
                  <a:srgbClr val="0CC6DE"/>
                </a:solidFill>
              </a:rPr>
            </a:br>
            <a:r>
              <a:rPr lang="de-DE" altLang="de-DE" sz="3600" dirty="0">
                <a:solidFill>
                  <a:srgbClr val="0CC6DE"/>
                </a:solidFill>
              </a:rPr>
              <a:t>International</a:t>
            </a:r>
            <a:r>
              <a:rPr lang="de-DE" altLang="de-DE" sz="3600" b="1" dirty="0">
                <a:solidFill>
                  <a:srgbClr val="0CC6DE"/>
                </a:solidFill>
              </a:rPr>
              <a:t> </a:t>
            </a:r>
            <a:r>
              <a:rPr lang="de-DE" altLang="de-DE" sz="3600" dirty="0">
                <a:solidFill>
                  <a:srgbClr val="0CC6DE"/>
                </a:solidFill>
              </a:rPr>
              <a:t>Masterclasses</a:t>
            </a:r>
            <a:r>
              <a:rPr lang="de-DE" altLang="de-DE" sz="3600" b="1" dirty="0">
                <a:solidFill>
                  <a:srgbClr val="0CC6DE"/>
                </a:solidFill>
              </a:rPr>
              <a:t> </a:t>
            </a:r>
            <a:r>
              <a:rPr lang="de-DE" altLang="de-DE" sz="3600" dirty="0">
                <a:solidFill>
                  <a:srgbClr val="0CC6DE"/>
                </a:solidFill>
              </a:rPr>
              <a:t>2017</a:t>
            </a:r>
            <a:r>
              <a:rPr lang="de-DE" altLang="de-DE" sz="3600" b="1" dirty="0">
                <a:solidFill>
                  <a:srgbClr val="0CC6DE"/>
                </a:solidFill>
              </a:rPr>
              <a:t> 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4054532" y="1550558"/>
            <a:ext cx="2796354" cy="183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de-DE" altLang="de-DE" sz="2400" dirty="0">
                <a:solidFill>
                  <a:srgbClr val="003478"/>
                </a:solidFill>
              </a:rPr>
              <a:t>1.3. - 11.4.2017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de-DE" altLang="de-DE" sz="2400" b="1" dirty="0">
                <a:solidFill>
                  <a:srgbClr val="003478"/>
                </a:solidFill>
              </a:rPr>
              <a:t>50 countries </a:t>
            </a:r>
            <a:r>
              <a:rPr lang="de-DE" altLang="de-DE" sz="2400" dirty="0">
                <a:solidFill>
                  <a:srgbClr val="003478"/>
                </a:solidFill>
              </a:rPr>
              <a:t>involved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de-DE" sz="1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21.04.2017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502958"/>
            <a:ext cx="2149799" cy="268724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6"/>
          <a:stretch/>
        </p:blipFill>
        <p:spPr>
          <a:xfrm>
            <a:off x="744088" y="1502958"/>
            <a:ext cx="3310444" cy="2256105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IMC SG meeting Lisbon</a:t>
            </a:r>
          </a:p>
        </p:txBody>
      </p:sp>
      <p:sp>
        <p:nvSpPr>
          <p:cNvPr id="15" name="Inhaltsplatzhalter 1"/>
          <p:cNvSpPr txBox="1">
            <a:spLocks/>
          </p:cNvSpPr>
          <p:nvPr/>
        </p:nvSpPr>
        <p:spPr>
          <a:xfrm>
            <a:off x="649288" y="3770636"/>
            <a:ext cx="8229600" cy="2574140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85C71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85C71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85C71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u="sng" dirty="0"/>
              <a:t>New countries</a:t>
            </a:r>
            <a:r>
              <a:rPr lang="de-DE" sz="2000" dirty="0"/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Russia (ALICE and LHCb)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Georgia (CMS, ATLAS) (Ken + Uta greeted on video)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Bangladesh (ALICE) (planned also on UN Girls day, but had to cancel)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Philippines (CMS, ATLAS)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Montenegro (CMS)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i="1" dirty="0"/>
              <a:t>Almost - Rwanda planned to participate, but had to cancel (next year!)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8083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IMC SG meeting Lisbon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628" y="224644"/>
            <a:ext cx="9576251" cy="613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25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08" y="974727"/>
            <a:ext cx="9000492" cy="5543031"/>
          </a:xfrm>
        </p:spPr>
        <p:txBody>
          <a:bodyPr/>
          <a:lstStyle/>
          <a:p>
            <a:r>
              <a:rPr lang="en-US" dirty="0"/>
              <a:t>Work on the list</a:t>
            </a:r>
          </a:p>
          <a:p>
            <a:pPr lvl="1"/>
            <a:r>
              <a:rPr lang="en-US" dirty="0"/>
              <a:t>Hong Kong a good possibility (add Macao?)</a:t>
            </a:r>
          </a:p>
          <a:p>
            <a:r>
              <a:rPr lang="en-US" dirty="0"/>
              <a:t>All ATLAS countries join IMC</a:t>
            </a:r>
          </a:p>
          <a:p>
            <a:pPr lvl="1"/>
            <a:r>
              <a:rPr lang="en-US" dirty="0"/>
              <a:t>e.g. Mozambique – get help from SA?</a:t>
            </a:r>
          </a:p>
          <a:p>
            <a:pPr lvl="1"/>
            <a:r>
              <a:rPr lang="en-US" dirty="0"/>
              <a:t>then, non-ATLAS countries too</a:t>
            </a:r>
          </a:p>
          <a:p>
            <a:r>
              <a:rPr lang="en-US" dirty="0"/>
              <a:t>Reciprocal challenge to other LHC experiments</a:t>
            </a:r>
          </a:p>
          <a:p>
            <a:pPr lvl="1"/>
            <a:r>
              <a:rPr lang="en-US" dirty="0"/>
              <a:t>IMC extended in Japan</a:t>
            </a:r>
          </a:p>
          <a:p>
            <a:pPr lvl="1"/>
            <a:r>
              <a:rPr lang="en-US" dirty="0"/>
              <a:t>Lebanon joining CMS</a:t>
            </a:r>
          </a:p>
          <a:p>
            <a:pPr lvl="1"/>
            <a:r>
              <a:rPr lang="en-US" dirty="0" err="1"/>
              <a:t>Marzena</a:t>
            </a:r>
            <a:r>
              <a:rPr lang="en-US" dirty="0"/>
              <a:t> made list of 16 CMS countries not in IMC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99276" cy="669927"/>
          </a:xfrm>
        </p:spPr>
        <p:txBody>
          <a:bodyPr/>
          <a:lstStyle/>
          <a:p>
            <a:r>
              <a:rPr lang="en-US" dirty="0"/>
              <a:t>Kate’s Challenge and follow-up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 SG meeting Lisbon</a:t>
            </a:r>
          </a:p>
        </p:txBody>
      </p:sp>
    </p:spTree>
    <p:extLst>
      <p:ext uri="{BB962C8B-B14F-4D97-AF65-F5344CB8AC3E}">
        <p14:creationId xmlns:p14="http://schemas.microsoft.com/office/powerpoint/2010/main" val="458780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IMC SG meeting Lisbon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4352"/>
            <a:ext cx="8784975" cy="63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8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Without Frontiers works with University students – collaborate more?</a:t>
            </a:r>
          </a:p>
          <a:p>
            <a:pPr lvl="1"/>
            <a:r>
              <a:rPr lang="en-US" dirty="0"/>
              <a:t>Add masterclass training of lecturers</a:t>
            </a:r>
          </a:p>
          <a:p>
            <a:pPr lvl="1"/>
            <a:r>
              <a:rPr lang="en-US" dirty="0"/>
              <a:t>We (MC2NC) follow up to foster international masterclasses at universities visited</a:t>
            </a:r>
          </a:p>
          <a:p>
            <a:r>
              <a:rPr lang="en-US" dirty="0"/>
              <a:t>Return to “Expanding Masterclasses” concept?</a:t>
            </a:r>
          </a:p>
          <a:p>
            <a:pPr lvl="1"/>
            <a:r>
              <a:rPr lang="en-US" dirty="0"/>
              <a:t>Expand in orthogonal direction</a:t>
            </a:r>
          </a:p>
          <a:p>
            <a:pPr lvl="1"/>
            <a:r>
              <a:rPr lang="en-US" dirty="0"/>
              <a:t>New measurements in other areas of physics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Speculation on new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 SG meeting Lisbon</a:t>
            </a:r>
          </a:p>
        </p:txBody>
      </p:sp>
    </p:spTree>
    <p:extLst>
      <p:ext uri="{BB962C8B-B14F-4D97-AF65-F5344CB8AC3E}">
        <p14:creationId xmlns:p14="http://schemas.microsoft.com/office/powerpoint/2010/main" val="1100496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page on IPPOG site to keep members current on what we are doing</a:t>
            </a:r>
          </a:p>
          <a:p>
            <a:r>
              <a:rPr lang="en-US" dirty="0"/>
              <a:t>Change approach – it had gotten redundant</a:t>
            </a:r>
          </a:p>
          <a:p>
            <a:pPr lvl="1"/>
            <a:r>
              <a:rPr lang="en-US" dirty="0"/>
              <a:t>As a working group, do more between IPPOG meetings and report at IPPOG meetings</a:t>
            </a:r>
          </a:p>
          <a:p>
            <a:r>
              <a:rPr lang="en-US" dirty="0"/>
              <a:t>More from members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21.04.2017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IMC SG meeting Lisbon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716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321</Words>
  <Application>Microsoft Office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Office-Design</vt:lpstr>
      <vt:lpstr>Report on Masterclasses-to-New-Countries meeting</vt:lpstr>
      <vt:lpstr>From IMC Steering Group: International Masterclasses 2017 </vt:lpstr>
      <vt:lpstr>PowerPoint Presentation</vt:lpstr>
      <vt:lpstr>Kate’s Challenge and follow-up</vt:lpstr>
      <vt:lpstr>PowerPoint Presentation</vt:lpstr>
      <vt:lpstr>Speculation on new approaches</vt:lpstr>
      <vt:lpstr>More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Kenneth Cecire</cp:lastModifiedBy>
  <cp:revision>203</cp:revision>
  <dcterms:created xsi:type="dcterms:W3CDTF">2011-11-01T11:56:59Z</dcterms:created>
  <dcterms:modified xsi:type="dcterms:W3CDTF">2017-04-21T01:33:45Z</dcterms:modified>
</cp:coreProperties>
</file>