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4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33"/>
    <a:srgbClr val="CC0000"/>
    <a:srgbClr val="000099"/>
    <a:srgbClr val="660000"/>
    <a:srgbClr val="990000"/>
    <a:srgbClr val="01E2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61"/>
  </p:normalViewPr>
  <p:slideViewPr>
    <p:cSldViewPr snapToGrid="0" snapToObjects="1">
      <p:cViewPr>
        <p:scale>
          <a:sx n="140" d="100"/>
          <a:sy n="140" d="100"/>
        </p:scale>
        <p:origin x="-608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74FD23-3ACC-CA4C-B6F3-444D077261F1}" type="datetimeFigureOut">
              <a:rPr lang="en-US" smtClean="0"/>
              <a:t>4/14/17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58D350-6633-354D-AB32-AF29E3455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336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42900" y="307975"/>
            <a:ext cx="8480425" cy="12795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92062" y="594483"/>
            <a:ext cx="5894738" cy="6755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044771" y="49540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4114800" y="27463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defTabSz="822325">
              <a:tabLst>
                <a:tab pos="754063" algn="l"/>
                <a:tab pos="4468813" algn="l"/>
              </a:tabLst>
              <a:defRPr/>
            </a:pPr>
            <a:r>
              <a:rPr lang="en-US" sz="1200" b="1" i="0" dirty="0" smtClean="0">
                <a:solidFill>
                  <a:srgbClr val="CE000F"/>
                </a:solidFill>
                <a:latin typeface="Helvetica"/>
                <a:ea typeface="Helvetica" pitchFamily="-1" charset="0"/>
                <a:cs typeface="Helvetica"/>
                <a:sym typeface="Helvetica" pitchFamily="-1" charset="0"/>
              </a:rPr>
              <a:t>Helping Develop America’s Technological Workforce</a:t>
            </a:r>
            <a:endParaRPr lang="en-US" sz="1200" b="1" i="0" dirty="0">
              <a:solidFill>
                <a:srgbClr val="CE000F"/>
              </a:solidFill>
              <a:latin typeface="Helvetica"/>
              <a:ea typeface="Helvetica" pitchFamily="-1" charset="0"/>
              <a:cs typeface="Helvetica"/>
              <a:sym typeface="Helvetica" pitchFamily="-1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5500423" y="6304002"/>
            <a:ext cx="318637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000099"/>
                </a:solidFill>
                <a:latin typeface="Arial"/>
                <a:cs typeface="Arial"/>
              </a:rPr>
              <a:t>Bardeen, IPPOG, April 2017</a:t>
            </a:r>
          </a:p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0" r:id="rId2"/>
  </p:sldLayoutIdLst>
  <p:txStyles>
    <p:titleStyle>
      <a:lvl1pPr algn="r" defTabSz="457200" rtl="0" eaLnBrk="1" latinLnBrk="0" hangingPunct="1">
        <a:spcBef>
          <a:spcPct val="0"/>
        </a:spcBef>
        <a:buNone/>
        <a:defRPr sz="3200" b="1" i="0" kern="1200">
          <a:solidFill>
            <a:srgbClr val="000099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Tx/>
        <a:buNone/>
        <a:defRPr sz="2400" b="1" i="0" kern="1200">
          <a:solidFill>
            <a:srgbClr val="000099"/>
          </a:solidFill>
          <a:latin typeface="Helvetica"/>
          <a:ea typeface="+mn-ea"/>
          <a:cs typeface="Helvetica"/>
        </a:defRPr>
      </a:lvl1pPr>
      <a:lvl2pPr marL="458788" indent="-233363" algn="l" defTabSz="457200" rtl="0" eaLnBrk="1" latinLnBrk="0" hangingPunct="1">
        <a:spcBef>
          <a:spcPct val="20000"/>
        </a:spcBef>
        <a:buClr>
          <a:srgbClr val="CC0000"/>
        </a:buClr>
        <a:buFont typeface="Arial"/>
        <a:buChar char="•"/>
        <a:defRPr sz="2400" b="1" i="0" kern="1200">
          <a:solidFill>
            <a:srgbClr val="000099"/>
          </a:solidFill>
          <a:latin typeface="Helvetica"/>
          <a:ea typeface="+mn-ea"/>
          <a:cs typeface="Helvetica"/>
        </a:defRPr>
      </a:lvl2pPr>
      <a:lvl3pPr marL="684213" indent="-225425" algn="l" defTabSz="457200" rtl="0" eaLnBrk="1" latinLnBrk="0" hangingPunct="1">
        <a:spcBef>
          <a:spcPct val="20000"/>
        </a:spcBef>
        <a:buClr>
          <a:srgbClr val="CC0033"/>
        </a:buClr>
        <a:buFont typeface="Arial"/>
        <a:buChar char="•"/>
        <a:defRPr sz="2400" b="1" i="0" kern="1200">
          <a:solidFill>
            <a:srgbClr val="000099"/>
          </a:solidFill>
          <a:latin typeface="Helvetica"/>
          <a:ea typeface="+mn-ea"/>
          <a:cs typeface="Helvetic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0864" y="631059"/>
            <a:ext cx="6345936" cy="675554"/>
          </a:xfrm>
        </p:spPr>
        <p:txBody>
          <a:bodyPr/>
          <a:lstStyle/>
          <a:p>
            <a:r>
              <a:rPr lang="en-US" smtClean="0"/>
              <a:t>International Muon Week 2017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252046" y="1661324"/>
            <a:ext cx="6417141" cy="4445901"/>
            <a:chOff x="1252046" y="1661324"/>
            <a:chExt cx="6417141" cy="4445901"/>
          </a:xfrm>
        </p:grpSpPr>
        <p:grpSp>
          <p:nvGrpSpPr>
            <p:cNvPr id="8" name="Group 7"/>
            <p:cNvGrpSpPr/>
            <p:nvPr/>
          </p:nvGrpSpPr>
          <p:grpSpPr>
            <a:xfrm>
              <a:off x="1252046" y="1670468"/>
              <a:ext cx="6417141" cy="4436757"/>
              <a:chOff x="1252046" y="1560740"/>
              <a:chExt cx="6417141" cy="4436757"/>
            </a:xfrm>
          </p:grpSpPr>
          <p:pic>
            <p:nvPicPr>
              <p:cNvPr id="5" name="Picture 4" descr="imw.jpeg"/>
              <p:cNvPicPr/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92944" y="1560740"/>
                <a:ext cx="5935345" cy="409765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1252046" y="5720498"/>
                <a:ext cx="641714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charset="0"/>
                    <a:ea typeface="Arial" charset="0"/>
                    <a:cs typeface="Arial" charset="0"/>
                  </a:rPr>
                  <a:t>U.S. – Canada – Mexico - Puerto Rico – Japan – China – India – Georgia - U.K. - Germany </a:t>
                </a: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948023" y="1661324"/>
              <a:ext cx="302518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latin typeface="Arial" charset="0"/>
                  <a:ea typeface="Arial" charset="0"/>
                  <a:cs typeface="Arial" charset="0"/>
                </a:rPr>
                <a:t>International Muon Week </a:t>
              </a:r>
              <a:endParaRPr lang="en-US" sz="1600" b="1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r>
                <a:rPr lang="en-US" sz="1600" b="1" dirty="0" smtClean="0">
                  <a:latin typeface="Arial" charset="0"/>
                  <a:ea typeface="Arial" charset="0"/>
                  <a:cs typeface="Arial" charset="0"/>
                </a:rPr>
                <a:t>March </a:t>
              </a:r>
              <a:r>
                <a:rPr lang="en-US" sz="1600" b="1" dirty="0">
                  <a:latin typeface="Arial" charset="0"/>
                  <a:ea typeface="Arial" charset="0"/>
                  <a:cs typeface="Arial" charset="0"/>
                </a:rPr>
                <a:t>13-17, 2017</a:t>
              </a:r>
              <a:endParaRPr lang="en-US" sz="1600" dirty="0"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r>
                <a:rPr lang="en-US" sz="1600" b="1" dirty="0">
                  <a:latin typeface="Arial" charset="0"/>
                  <a:ea typeface="Arial" charset="0"/>
                  <a:cs typeface="Arial" charset="0"/>
                </a:rPr>
                <a:t>47 schools from 10 </a:t>
              </a:r>
              <a:r>
                <a:rPr lang="en-US" sz="1600" b="1" dirty="0" smtClean="0">
                  <a:latin typeface="Arial" charset="0"/>
                  <a:ea typeface="Arial" charset="0"/>
                  <a:cs typeface="Arial" charset="0"/>
                </a:rPr>
                <a:t>countries</a:t>
              </a:r>
              <a:endParaRPr lang="en-US" sz="16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2062" y="631059"/>
            <a:ext cx="5894738" cy="675554"/>
          </a:xfrm>
        </p:spPr>
        <p:txBody>
          <a:bodyPr/>
          <a:lstStyle/>
          <a:p>
            <a:r>
              <a:rPr lang="en-US" dirty="0" smtClean="0"/>
              <a:t>2017 Solar Eclipse Project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184754" y="1618488"/>
            <a:ext cx="6867144" cy="4005072"/>
            <a:chOff x="1184754" y="1618488"/>
            <a:chExt cx="6867144" cy="4005072"/>
          </a:xfrm>
        </p:grpSpPr>
        <p:pic>
          <p:nvPicPr>
            <p:cNvPr id="5" name="Picture 4" descr="Eclipse_path.tiff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184754" y="1630743"/>
              <a:ext cx="6867144" cy="399281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2061377" y="1618488"/>
              <a:ext cx="5113899" cy="58477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 charset="0"/>
                  <a:ea typeface="Arial" charset="0"/>
                  <a:cs typeface="Arial" charset="0"/>
                </a:rPr>
                <a:t>Measuring muon rate from directions near </a:t>
              </a:r>
              <a:r>
                <a:rPr lang="en-US" sz="1600" b="1" smtClean="0">
                  <a:latin typeface="Arial" charset="0"/>
                  <a:ea typeface="Arial" charset="0"/>
                  <a:cs typeface="Arial" charset="0"/>
                </a:rPr>
                <a:t>the </a:t>
              </a:r>
              <a:r>
                <a:rPr lang="en-US" sz="1600" b="1" smtClean="0">
                  <a:latin typeface="Arial" charset="0"/>
                  <a:ea typeface="Arial" charset="0"/>
                  <a:cs typeface="Arial" charset="0"/>
                </a:rPr>
                <a:t>sun</a:t>
              </a:r>
              <a:endParaRPr lang="en-US" sz="1600" b="1" dirty="0" smtClean="0"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r>
                <a:rPr lang="en-US" sz="1600" b="1" dirty="0">
                  <a:latin typeface="Arial" charset="0"/>
                  <a:ea typeface="Arial" charset="0"/>
                  <a:cs typeface="Arial" charset="0"/>
                </a:rPr>
                <a:t>August </a:t>
              </a:r>
              <a:r>
                <a:rPr lang="en-US" sz="1600" b="1" dirty="0" smtClean="0">
                  <a:latin typeface="Arial" charset="0"/>
                  <a:ea typeface="Arial" charset="0"/>
                  <a:cs typeface="Arial" charset="0"/>
                </a:rPr>
                <a:t>21</a:t>
              </a:r>
              <a:endParaRPr lang="en-US" sz="1600" b="1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52</Words>
  <Application>Microsoft Macintosh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Helvetica</vt:lpstr>
      <vt:lpstr>Arial</vt:lpstr>
      <vt:lpstr>Office Theme</vt:lpstr>
      <vt:lpstr>International Muon Week 2017</vt:lpstr>
      <vt:lpstr>2017 Solar Eclipse Project</vt:lpstr>
    </vt:vector>
  </TitlesOfParts>
  <Company>Fermilab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does this go?</dc:title>
  <dc:creator>Marge Bardeen</dc:creator>
  <cp:lastModifiedBy>Marjorie G Bardeen</cp:lastModifiedBy>
  <cp:revision>46</cp:revision>
  <dcterms:created xsi:type="dcterms:W3CDTF">2012-03-16T12:43:17Z</dcterms:created>
  <dcterms:modified xsi:type="dcterms:W3CDTF">2017-04-14T16:27:07Z</dcterms:modified>
</cp:coreProperties>
</file>