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</p:sldMasterIdLst>
  <p:notesMasterIdLst>
    <p:notesMasterId r:id="rId4"/>
  </p:notesMasterIdLst>
  <p:sldIdLst>
    <p:sldId id="26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33"/>
    <a:srgbClr val="CC0000"/>
    <a:srgbClr val="660000"/>
    <a:srgbClr val="990000"/>
    <a:srgbClr val="01E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9"/>
    <p:restoredTop sz="94680"/>
  </p:normalViewPr>
  <p:slideViewPr>
    <p:cSldViewPr snapToGrid="0" snapToObjects="1">
      <p:cViewPr>
        <p:scale>
          <a:sx n="140" d="100"/>
          <a:sy n="140" d="100"/>
        </p:scale>
        <p:origin x="-8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4FD23-3ACC-CA4C-B6F3-444D077261F1}" type="datetimeFigureOut">
              <a:rPr lang="en-US" smtClean="0"/>
              <a:t>4/12/17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8D350-6633-354D-AB32-AF29E345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3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70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52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92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76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06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A9AB7A8-7E6F-D947-AFC1-E2CF6B7C6D7E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343EFE1-DC63-0142-808A-DB0AD84EC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4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73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8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30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9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5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42900" y="307975"/>
            <a:ext cx="8480425" cy="1279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92062" y="594483"/>
            <a:ext cx="5894738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44771" y="4954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114800" y="27463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822325">
              <a:tabLst>
                <a:tab pos="754063" algn="l"/>
                <a:tab pos="4468813" algn="l"/>
              </a:tabLst>
              <a:defRPr/>
            </a:pPr>
            <a:r>
              <a:rPr lang="en-US" sz="1200" b="1" i="0" dirty="0" smtClean="0">
                <a:solidFill>
                  <a:srgbClr val="CE000F"/>
                </a:solidFill>
                <a:latin typeface="Helvetica"/>
                <a:ea typeface="Helvetica" pitchFamily="-1" charset="0"/>
                <a:cs typeface="Helvetica"/>
                <a:sym typeface="Helvetica" pitchFamily="-1" charset="0"/>
              </a:rPr>
              <a:t>Helping Develop America’s Technological Workforce</a:t>
            </a:r>
            <a:endParaRPr lang="en-US" sz="1200" b="1" i="0" dirty="0">
              <a:solidFill>
                <a:srgbClr val="CE000F"/>
              </a:solidFill>
              <a:latin typeface="Helvetica"/>
              <a:ea typeface="Helvetica" pitchFamily="-1" charset="0"/>
              <a:cs typeface="Helvetica"/>
              <a:sym typeface="Helvetica" pitchFamily="-1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5500423" y="6304002"/>
            <a:ext cx="31863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99"/>
                </a:solidFill>
                <a:latin typeface="Arial"/>
                <a:cs typeface="Arial"/>
              </a:rPr>
              <a:t>Bardeen, IPPOG, April 2017</a:t>
            </a:r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  <p:sldLayoutId id="2147483667" r:id="rId3"/>
  </p:sldLayoutIdLst>
  <p:txStyles>
    <p:titleStyle>
      <a:lvl1pPr algn="r" defTabSz="457200" rtl="0" eaLnBrk="1" latinLnBrk="0" hangingPunct="1">
        <a:spcBef>
          <a:spcPct val="0"/>
        </a:spcBef>
        <a:buNone/>
        <a:defRPr sz="3200" b="1" i="0" kern="1200">
          <a:solidFill>
            <a:srgbClr val="00009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1pPr>
      <a:lvl2pPr marL="458788" indent="-233363" algn="l" defTabSz="457200" rtl="0" eaLnBrk="1" latinLnBrk="0" hangingPunct="1">
        <a:spcBef>
          <a:spcPct val="20000"/>
        </a:spcBef>
        <a:buClr>
          <a:srgbClr val="CC0000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2pPr>
      <a:lvl3pPr marL="684213" indent="-225425" algn="l" defTabSz="457200" rtl="0" eaLnBrk="1" latinLnBrk="0" hangingPunct="1">
        <a:spcBef>
          <a:spcPct val="20000"/>
        </a:spcBef>
        <a:buClr>
          <a:srgbClr val="CC0033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2400E-7654-F546-BB80-E3ACA9CF63DB}" type="datetimeFigureOut">
              <a:rPr lang="en-US" smtClean="0"/>
              <a:t>4/12/17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42DDD-BB29-4C43-99CC-8F7541993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5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g"/><Relationship Id="rId12" Type="http://schemas.openxmlformats.org/officeDocument/2006/relationships/image" Target="../media/image12.png"/><Relationship Id="rId13" Type="http://schemas.openxmlformats.org/officeDocument/2006/relationships/hyperlink" Target="https://icd.desy.de/e49245/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6" y="353072"/>
            <a:ext cx="8391779" cy="16666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466959" y="2182228"/>
            <a:ext cx="62314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charset="0"/>
              </a:rPr>
              <a:t>Finland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France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Germany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Russia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Spain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Sweden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Taiwan </a:t>
            </a:r>
            <a:r>
              <a:rPr lang="mr-IN" sz="1350" dirty="0">
                <a:latin typeface="Arial" charset="0"/>
              </a:rPr>
              <a:t>–</a:t>
            </a:r>
            <a:r>
              <a:rPr lang="en-US" sz="1350" dirty="0">
                <a:latin typeface="Arial" charset="0"/>
              </a:rPr>
              <a:t> UK - USA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519" y="3666964"/>
            <a:ext cx="1183472" cy="2653346"/>
            <a:chOff x="539519" y="3666964"/>
            <a:chExt cx="1183472" cy="26533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19" y="4966998"/>
              <a:ext cx="1138832" cy="13533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19" y="3666964"/>
              <a:ext cx="1183472" cy="1190434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2078804" y="5621810"/>
            <a:ext cx="6587213" cy="698500"/>
            <a:chOff x="2078804" y="5621810"/>
            <a:chExt cx="6587213" cy="6985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9617" y="5621810"/>
              <a:ext cx="1676400" cy="6985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804" y="5727673"/>
              <a:ext cx="1698893" cy="59263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9448" y="5682082"/>
              <a:ext cx="2538730" cy="638228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3133928" y="4669109"/>
            <a:ext cx="4476964" cy="715390"/>
            <a:chOff x="2676144" y="4550237"/>
            <a:chExt cx="4476964" cy="7153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994" y="4550237"/>
              <a:ext cx="1811114" cy="71539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144" y="4710603"/>
              <a:ext cx="2190496" cy="555024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2170244" y="3666964"/>
            <a:ext cx="6404333" cy="691995"/>
            <a:chOff x="2142812" y="3666964"/>
            <a:chExt cx="6404333" cy="69199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2" y="3666964"/>
              <a:ext cx="1916797" cy="47919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2009" y="3673159"/>
              <a:ext cx="1514856" cy="6858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9979" y="3666964"/>
              <a:ext cx="1497166" cy="611088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353323" y="2764065"/>
            <a:ext cx="6458720" cy="461665"/>
            <a:chOff x="1024363" y="2745128"/>
            <a:chExt cx="6458720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1024363" y="2745128"/>
              <a:ext cx="38077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0099"/>
                  </a:solidFill>
                  <a:hlinkClick r:id="rId13"/>
                </a:rPr>
                <a:t>https://icd.desy.de/e49245/</a:t>
              </a:r>
              <a:endParaRPr lang="en-US" sz="2400" b="1" dirty="0">
                <a:solidFill>
                  <a:srgbClr val="000099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82361" y="2745128"/>
              <a:ext cx="24007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99"/>
                  </a:solidFill>
                </a:rPr>
                <a:t>Projects </a:t>
              </a:r>
              <a:r>
                <a:rPr lang="en-US" sz="2400" b="1" dirty="0">
                  <a:solidFill>
                    <a:srgbClr val="000099"/>
                  </a:solidFill>
                </a:rPr>
                <a:t>&amp;</a:t>
              </a:r>
              <a:r>
                <a:rPr lang="en-US" sz="2400" b="1" dirty="0" smtClean="0">
                  <a:solidFill>
                    <a:srgbClr val="000099"/>
                  </a:solidFill>
                </a:rPr>
                <a:t> Events</a:t>
              </a:r>
              <a:endParaRPr lang="en-US" sz="2400" b="1" dirty="0">
                <a:solidFill>
                  <a:srgbClr val="0000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910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24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Helvetica</vt:lpstr>
      <vt:lpstr>Mangal</vt:lpstr>
      <vt:lpstr>Arial</vt:lpstr>
      <vt:lpstr>Office Theme</vt:lpstr>
      <vt:lpstr>Custom Design</vt:lpstr>
      <vt:lpstr>PowerPoint Presentation</vt:lpstr>
    </vt:vector>
  </TitlesOfParts>
  <Company>Fermilab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this go?</dc:title>
  <dc:creator>Marge Bardeen</dc:creator>
  <cp:lastModifiedBy>Marjorie G Bardeen</cp:lastModifiedBy>
  <cp:revision>54</cp:revision>
  <dcterms:created xsi:type="dcterms:W3CDTF">2012-03-16T12:43:17Z</dcterms:created>
  <dcterms:modified xsi:type="dcterms:W3CDTF">2017-04-12T16:09:29Z</dcterms:modified>
</cp:coreProperties>
</file>