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1625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006B"/>
    <a:srgbClr val="2A9CDF"/>
    <a:srgbClr val="ACC435"/>
    <a:srgbClr val="FF00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31" d="100"/>
          <a:sy n="31" d="100"/>
        </p:scale>
        <p:origin x="22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AB034-44DB-43FA-95C8-25F303EDADCF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E432-E017-4722-95F9-C150DA12C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913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E432-E017-4722-95F9-C150DA12C4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97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E432-E017-4722-95F9-C150DA12C4A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555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E432-E017-4722-95F9-C150DA12C4A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320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885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796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48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459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35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021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53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712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0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78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19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0AEDF-065E-4399-B847-52E66C61A57D}" type="datetimeFigureOut">
              <a:rPr lang="en-GB" smtClean="0"/>
              <a:t>27/10/2017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09E36-22D3-41E1-A88E-1DE3C0043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4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68903" y="10231548"/>
            <a:ext cx="875079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>
                <a:solidFill>
                  <a:srgbClr val="C4006B"/>
                </a:solidFill>
              </a:rPr>
              <a:t>SCIENCE FOR PEACE</a:t>
            </a:r>
            <a:endParaRPr lang="en-GB" sz="8000" dirty="0">
              <a:solidFill>
                <a:srgbClr val="C4006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44299" y="208577"/>
            <a:ext cx="574458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>
                <a:solidFill>
                  <a:srgbClr val="C4006B"/>
                </a:solidFill>
              </a:rPr>
              <a:t>SCIENZA PER LA PACE</a:t>
            </a:r>
            <a:endParaRPr lang="en-GB" sz="5000" dirty="0">
              <a:solidFill>
                <a:srgbClr val="C4006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25201" y="2482172"/>
            <a:ext cx="85693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>
                <a:solidFill>
                  <a:srgbClr val="2A9CDF"/>
                </a:solidFill>
              </a:rPr>
              <a:t>CIÊNCIA PARA A PAZ</a:t>
            </a:r>
            <a:endParaRPr lang="en-GB" sz="8000" dirty="0">
              <a:solidFill>
                <a:srgbClr val="2A9CD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9075515">
            <a:off x="-169503" y="1825975"/>
            <a:ext cx="426777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>
                <a:solidFill>
                  <a:srgbClr val="ACC435"/>
                </a:solidFill>
              </a:rPr>
              <a:t>VEDA PRE MIER</a:t>
            </a:r>
            <a:endParaRPr lang="en-GB" sz="5000" dirty="0">
              <a:solidFill>
                <a:srgbClr val="ACC43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02131" y="3914091"/>
            <a:ext cx="782778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/>
              <a:t>WISSENSCHAFT FÜR FRIEDEN</a:t>
            </a:r>
            <a:endParaRPr lang="en-GB" sz="5000" dirty="0"/>
          </a:p>
        </p:txBody>
      </p:sp>
      <p:sp>
        <p:nvSpPr>
          <p:cNvPr id="9" name="TextBox 8"/>
          <p:cNvSpPr txBox="1"/>
          <p:nvPr/>
        </p:nvSpPr>
        <p:spPr>
          <a:xfrm rot="2712138">
            <a:off x="5822480" y="6883900"/>
            <a:ext cx="610218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/>
              <a:t>SCIENCE POUR LA PAÎX</a:t>
            </a:r>
            <a:endParaRPr lang="en-GB" sz="5000" dirty="0"/>
          </a:p>
        </p:txBody>
      </p:sp>
      <p:sp>
        <p:nvSpPr>
          <p:cNvPr id="10" name="TextBox 9"/>
          <p:cNvSpPr txBox="1"/>
          <p:nvPr/>
        </p:nvSpPr>
        <p:spPr>
          <a:xfrm rot="18296250">
            <a:off x="-965689" y="5781532"/>
            <a:ext cx="56878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>
                <a:solidFill>
                  <a:srgbClr val="C4006B"/>
                </a:solidFill>
              </a:rPr>
              <a:t>CIENCIA PARA LA PAZ</a:t>
            </a:r>
            <a:endParaRPr lang="en-GB" sz="5000" dirty="0">
              <a:solidFill>
                <a:srgbClr val="C4006B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9501387">
            <a:off x="758279" y="6463177"/>
            <a:ext cx="577991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/>
              <a:t>VITENSKAP FOR FRED</a:t>
            </a:r>
            <a:endParaRPr lang="en-GB" sz="50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302935" y="10944937"/>
            <a:ext cx="406111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>
                <a:solidFill>
                  <a:srgbClr val="ACC435"/>
                </a:solidFill>
              </a:rPr>
              <a:t>VĚDA PRO MÍR</a:t>
            </a:r>
            <a:endParaRPr lang="en-GB" sz="5000" dirty="0">
              <a:solidFill>
                <a:srgbClr val="ACC43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08563" y="9254796"/>
            <a:ext cx="406111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/>
              <a:t>VĚDA PRO MÍR</a:t>
            </a:r>
            <a:endParaRPr lang="en-GB" sz="5000" dirty="0"/>
          </a:p>
        </p:txBody>
      </p:sp>
      <p:sp>
        <p:nvSpPr>
          <p:cNvPr id="16" name="TextBox 15"/>
          <p:cNvSpPr txBox="1"/>
          <p:nvPr/>
        </p:nvSpPr>
        <p:spPr>
          <a:xfrm rot="18992879">
            <a:off x="4833828" y="8513883"/>
            <a:ext cx="41260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/>
              <a:t>TIEDE RAUHAN</a:t>
            </a:r>
            <a:endParaRPr lang="en-GB" sz="5000" dirty="0"/>
          </a:p>
        </p:txBody>
      </p:sp>
      <p:sp>
        <p:nvSpPr>
          <p:cNvPr id="17" name="TextBox 16"/>
          <p:cNvSpPr txBox="1"/>
          <p:nvPr/>
        </p:nvSpPr>
        <p:spPr>
          <a:xfrm rot="1372763">
            <a:off x="5530739" y="13687539"/>
            <a:ext cx="593059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>
                <a:solidFill>
                  <a:srgbClr val="2A9CDF"/>
                </a:solidFill>
              </a:rPr>
              <a:t>VETENSKAP FÖR FRED</a:t>
            </a:r>
            <a:endParaRPr lang="en-GB" sz="5000" dirty="0">
              <a:solidFill>
                <a:srgbClr val="2A9CD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9352961">
            <a:off x="-660545" y="13047865"/>
            <a:ext cx="682122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/>
              <a:t>A TUDOMÁNY A BÉKÉÉRT</a:t>
            </a:r>
            <a:endParaRPr lang="en-GB" sz="5000" dirty="0"/>
          </a:p>
        </p:txBody>
      </p:sp>
      <p:sp>
        <p:nvSpPr>
          <p:cNvPr id="19" name="TextBox 18"/>
          <p:cNvSpPr txBox="1"/>
          <p:nvPr/>
        </p:nvSpPr>
        <p:spPr>
          <a:xfrm>
            <a:off x="5319730" y="11883120"/>
            <a:ext cx="587930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/>
              <a:t>VIDENSKAB FOR FRED</a:t>
            </a:r>
            <a:endParaRPr lang="en-GB" sz="5000" dirty="0"/>
          </a:p>
        </p:txBody>
      </p:sp>
      <p:sp>
        <p:nvSpPr>
          <p:cNvPr id="20" name="TextBox 19"/>
          <p:cNvSpPr txBox="1"/>
          <p:nvPr/>
        </p:nvSpPr>
        <p:spPr>
          <a:xfrm>
            <a:off x="3034341" y="1579539"/>
            <a:ext cx="738535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/>
              <a:t>E</a:t>
            </a:r>
            <a:r>
              <a:rPr lang="el-GR" sz="5000" dirty="0" smtClean="0"/>
              <a:t>ΠΙΣΤΗΜΗ</a:t>
            </a:r>
            <a:r>
              <a:rPr lang="en-GB" sz="5000" dirty="0" smtClean="0"/>
              <a:t> </a:t>
            </a:r>
            <a:r>
              <a:rPr lang="el-GR" sz="5000" dirty="0" smtClean="0"/>
              <a:t>ΓΙΑ</a:t>
            </a:r>
            <a:r>
              <a:rPr lang="en-GB" sz="5000" dirty="0" smtClean="0"/>
              <a:t> </a:t>
            </a:r>
            <a:r>
              <a:rPr lang="el-GR" sz="5000" dirty="0" smtClean="0"/>
              <a:t>ΤΗΝ</a:t>
            </a:r>
            <a:r>
              <a:rPr lang="en-GB" sz="5000" dirty="0" smtClean="0"/>
              <a:t> </a:t>
            </a:r>
            <a:r>
              <a:rPr lang="el-GR" sz="5000" dirty="0" smtClean="0"/>
              <a:t>ΕΙΡΗΝΗ</a:t>
            </a:r>
            <a:endParaRPr lang="en-GB" sz="5000" dirty="0"/>
          </a:p>
        </p:txBody>
      </p:sp>
      <p:sp>
        <p:nvSpPr>
          <p:cNvPr id="21" name="TextBox 20"/>
          <p:cNvSpPr txBox="1"/>
          <p:nvPr/>
        </p:nvSpPr>
        <p:spPr>
          <a:xfrm rot="17968442">
            <a:off x="-811961" y="4838623"/>
            <a:ext cx="393659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/>
              <a:t>H</a:t>
            </a:r>
            <a:r>
              <a:rPr lang="en-GB" sz="5000" dirty="0" smtClean="0"/>
              <a:t>AYKA ZA MIR</a:t>
            </a:r>
            <a:endParaRPr lang="en-GB" sz="5000" dirty="0"/>
          </a:p>
        </p:txBody>
      </p:sp>
      <p:sp>
        <p:nvSpPr>
          <p:cNvPr id="23" name="TextBox 22"/>
          <p:cNvSpPr txBox="1"/>
          <p:nvPr/>
        </p:nvSpPr>
        <p:spPr>
          <a:xfrm rot="20174290">
            <a:off x="2147598" y="7582123"/>
            <a:ext cx="548983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>
                <a:solidFill>
                  <a:srgbClr val="2A9CDF"/>
                </a:solidFill>
              </a:rPr>
              <a:t>NAUKA DLA POKOJU</a:t>
            </a:r>
            <a:endParaRPr lang="en-GB" sz="5000" dirty="0">
              <a:solidFill>
                <a:srgbClr val="2A9CD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5400000">
            <a:off x="8938999" y="12064019"/>
            <a:ext cx="546758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/>
              <a:t>ȘTIIȚĂ PENTRU PACE</a:t>
            </a:r>
            <a:endParaRPr lang="en-GB" sz="5000" dirty="0"/>
          </a:p>
        </p:txBody>
      </p:sp>
      <p:sp>
        <p:nvSpPr>
          <p:cNvPr id="25" name="TextBox 24"/>
          <p:cNvSpPr txBox="1"/>
          <p:nvPr/>
        </p:nvSpPr>
        <p:spPr>
          <a:xfrm rot="2772717">
            <a:off x="7915042" y="6124009"/>
            <a:ext cx="472296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>
                <a:solidFill>
                  <a:srgbClr val="ACC435"/>
                </a:solidFill>
              </a:rPr>
              <a:t>ZNANOST ZA MIR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76534" y="15133208"/>
            <a:ext cx="74169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>
                <a:solidFill>
                  <a:srgbClr val="ACC435"/>
                </a:solidFill>
              </a:rPr>
              <a:t>WETENSCHAP VOOR VREDE</a:t>
            </a:r>
            <a:endParaRPr lang="en-GB" sz="5000" dirty="0">
              <a:solidFill>
                <a:srgbClr val="ACC435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39" y="-17522"/>
            <a:ext cx="1958485" cy="1958485"/>
          </a:xfrm>
          <a:prstGeom prst="rect">
            <a:avLst/>
          </a:prstGeom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2807875" y="13853890"/>
            <a:ext cx="391914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cs typeface="Arial" panose="020B0604020202020204" pitchFamily="34" charset="0"/>
              </a:rPr>
              <a:t>מדע לשלום</a:t>
            </a:r>
            <a:r>
              <a: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60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39" y="-17522"/>
            <a:ext cx="2701126" cy="27011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78528" y="6471411"/>
            <a:ext cx="792396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0" dirty="0" smtClean="0">
                <a:solidFill>
                  <a:srgbClr val="C4006B"/>
                </a:solidFill>
              </a:rPr>
              <a:t>SCIENCE IS…</a:t>
            </a:r>
            <a:endParaRPr lang="en-GB" sz="12000" dirty="0">
              <a:solidFill>
                <a:srgbClr val="C4006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2521" y="11925188"/>
            <a:ext cx="14318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solidFill>
                  <a:srgbClr val="ACC435"/>
                </a:solidFill>
              </a:rPr>
              <a:t>LIFE</a:t>
            </a:r>
            <a:endParaRPr lang="en-GB" sz="6000" dirty="0">
              <a:solidFill>
                <a:srgbClr val="ACC43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1390" y="10424383"/>
            <a:ext cx="42340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solidFill>
                  <a:srgbClr val="2A9CDF"/>
                </a:solidFill>
              </a:rPr>
              <a:t>INNOVATION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06053" y="925300"/>
            <a:ext cx="4099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solidFill>
                  <a:srgbClr val="C4006B"/>
                </a:solidFill>
              </a:rPr>
              <a:t>THE FUTURE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4718" y="2665726"/>
            <a:ext cx="34713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/>
              <a:t>ESSENTIAL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42602" y="4829979"/>
            <a:ext cx="19316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solidFill>
                  <a:srgbClr val="ACC435"/>
                </a:solidFill>
              </a:rPr>
              <a:t>COOL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62804" y="13930098"/>
            <a:ext cx="15295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solidFill>
                  <a:srgbClr val="C4006B"/>
                </a:solidFill>
              </a:rPr>
              <a:t>FUN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9939" y="4697584"/>
            <a:ext cx="36249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solidFill>
                  <a:srgbClr val="2A9CDF"/>
                </a:solidFill>
              </a:rPr>
              <a:t>FOR PEACE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06053" y="13890777"/>
            <a:ext cx="26800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/>
              <a:t>A MUST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7890" y="9218962"/>
            <a:ext cx="51865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/>
              <a:t>THERE FOR YOU</a:t>
            </a:r>
          </a:p>
        </p:txBody>
      </p:sp>
    </p:spTree>
    <p:extLst>
      <p:ext uri="{BB962C8B-B14F-4D97-AF65-F5344CB8AC3E}">
        <p14:creationId xmlns:p14="http://schemas.microsoft.com/office/powerpoint/2010/main" val="301391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38" y="-17523"/>
            <a:ext cx="3348551" cy="3348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78528" y="6471411"/>
            <a:ext cx="792396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0" dirty="0" smtClean="0">
                <a:solidFill>
                  <a:srgbClr val="C4006B"/>
                </a:solidFill>
              </a:rPr>
              <a:t>SCIENCE IS…</a:t>
            </a:r>
            <a:endParaRPr lang="en-GB" sz="12000" dirty="0">
              <a:solidFill>
                <a:srgbClr val="C4006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2521" y="11925188"/>
            <a:ext cx="163698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0" dirty="0" smtClean="0">
                <a:solidFill>
                  <a:srgbClr val="ACC435"/>
                </a:solidFill>
              </a:rPr>
              <a:t>LIFE</a:t>
            </a:r>
            <a:endParaRPr lang="en-GB" sz="7000" dirty="0">
              <a:solidFill>
                <a:srgbClr val="ACC43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1390" y="10424383"/>
            <a:ext cx="490576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0" dirty="0" smtClean="0">
                <a:solidFill>
                  <a:srgbClr val="2A9CDF"/>
                </a:solidFill>
              </a:rPr>
              <a:t>INNOVATION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52913" y="631387"/>
            <a:ext cx="474841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0" dirty="0" smtClean="0">
                <a:solidFill>
                  <a:srgbClr val="C4006B"/>
                </a:solidFill>
              </a:rPr>
              <a:t>THE FUTURE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4718" y="2665726"/>
            <a:ext cx="401347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0" dirty="0" smtClean="0"/>
              <a:t>ESSENTIAL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42602" y="4829979"/>
            <a:ext cx="222221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0" dirty="0" smtClean="0">
                <a:solidFill>
                  <a:srgbClr val="ACC435"/>
                </a:solidFill>
              </a:rPr>
              <a:t>COOL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62804" y="13930098"/>
            <a:ext cx="175080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0" dirty="0" smtClean="0">
                <a:solidFill>
                  <a:srgbClr val="C4006B"/>
                </a:solidFill>
              </a:rPr>
              <a:t>FUN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9939" y="4697584"/>
            <a:ext cx="419531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0" dirty="0" smtClean="0">
                <a:solidFill>
                  <a:srgbClr val="2A9CDF"/>
                </a:solidFill>
              </a:rPr>
              <a:t>FOR PEACE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06053" y="13890777"/>
            <a:ext cx="309437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0" dirty="0" smtClean="0"/>
              <a:t>A MUST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7890" y="9218962"/>
            <a:ext cx="601645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0" dirty="0" smtClean="0"/>
              <a:t>THERE FOR YOU</a:t>
            </a:r>
          </a:p>
        </p:txBody>
      </p:sp>
    </p:spTree>
    <p:extLst>
      <p:ext uri="{BB962C8B-B14F-4D97-AF65-F5344CB8AC3E}">
        <p14:creationId xmlns:p14="http://schemas.microsoft.com/office/powerpoint/2010/main" val="23781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105</Words>
  <Application>Microsoft Office PowerPoint</Application>
  <PresentationFormat>Custom</PresentationFormat>
  <Paragraphs>44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Barbora Gulejova</dc:creator>
  <cp:lastModifiedBy>Barbora Bruant Gulejova</cp:lastModifiedBy>
  <cp:revision>27</cp:revision>
  <dcterms:created xsi:type="dcterms:W3CDTF">2017-04-20T19:36:42Z</dcterms:created>
  <dcterms:modified xsi:type="dcterms:W3CDTF">2017-10-27T11:30:22Z</dcterms:modified>
</cp:coreProperties>
</file>