
<file path=[Content_Types].xml><?xml version="1.0" encoding="utf-8"?>
<Types xmlns="http://schemas.openxmlformats.org/package/2006/content-types">
  <Default Extension="xml" ContentType="application/xml"/>
  <Default Extension="jpeg" ContentType="image/jpeg"/>
  <Default Extension="png" ContentType="image/png"/>
  <Default Extension="JPG" ContentType="image/jpeg"/>
  <Default Extension="rels" ContentType="application/vnd.openxmlformats-package.relationships+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5" Type="http://schemas.openxmlformats.org/officeDocument/2006/relationships/custom-properties" Target="docProps/custom.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Lst>
  <p:notesMasterIdLst>
    <p:notesMasterId r:id="rId6"/>
  </p:notesMasterIdLst>
  <p:sldIdLst>
    <p:sldId id="257" r:id="rId5"/>
  </p:sldIdLst>
  <p:sldSz cx="30267275" cy="42794238"/>
  <p:notesSz cx="6858000" cy="9144000"/>
  <p:defaultTextStyle>
    <a:defPPr>
      <a:defRPr lang="en-US"/>
    </a:defPPr>
    <a:lvl1pPr marL="0" algn="l" defTabSz="2087325" rtl="0" eaLnBrk="1" latinLnBrk="0" hangingPunct="1">
      <a:defRPr sz="8200" kern="1200">
        <a:solidFill>
          <a:schemeClr val="tx1"/>
        </a:solidFill>
        <a:latin typeface="+mn-lt"/>
        <a:ea typeface="+mn-ea"/>
        <a:cs typeface="+mn-cs"/>
      </a:defRPr>
    </a:lvl1pPr>
    <a:lvl2pPr marL="2087325" algn="l" defTabSz="2087325" rtl="0" eaLnBrk="1" latinLnBrk="0" hangingPunct="1">
      <a:defRPr sz="8200" kern="1200">
        <a:solidFill>
          <a:schemeClr val="tx1"/>
        </a:solidFill>
        <a:latin typeface="+mn-lt"/>
        <a:ea typeface="+mn-ea"/>
        <a:cs typeface="+mn-cs"/>
      </a:defRPr>
    </a:lvl2pPr>
    <a:lvl3pPr marL="4174650" algn="l" defTabSz="2087325" rtl="0" eaLnBrk="1" latinLnBrk="0" hangingPunct="1">
      <a:defRPr sz="8200" kern="1200">
        <a:solidFill>
          <a:schemeClr val="tx1"/>
        </a:solidFill>
        <a:latin typeface="+mn-lt"/>
        <a:ea typeface="+mn-ea"/>
        <a:cs typeface="+mn-cs"/>
      </a:defRPr>
    </a:lvl3pPr>
    <a:lvl4pPr marL="6261975" algn="l" defTabSz="2087325" rtl="0" eaLnBrk="1" latinLnBrk="0" hangingPunct="1">
      <a:defRPr sz="8200" kern="1200">
        <a:solidFill>
          <a:schemeClr val="tx1"/>
        </a:solidFill>
        <a:latin typeface="+mn-lt"/>
        <a:ea typeface="+mn-ea"/>
        <a:cs typeface="+mn-cs"/>
      </a:defRPr>
    </a:lvl4pPr>
    <a:lvl5pPr marL="8349300" algn="l" defTabSz="2087325" rtl="0" eaLnBrk="1" latinLnBrk="0" hangingPunct="1">
      <a:defRPr sz="8200" kern="1200">
        <a:solidFill>
          <a:schemeClr val="tx1"/>
        </a:solidFill>
        <a:latin typeface="+mn-lt"/>
        <a:ea typeface="+mn-ea"/>
        <a:cs typeface="+mn-cs"/>
      </a:defRPr>
    </a:lvl5pPr>
    <a:lvl6pPr marL="10436624" algn="l" defTabSz="2087325" rtl="0" eaLnBrk="1" latinLnBrk="0" hangingPunct="1">
      <a:defRPr sz="8200" kern="1200">
        <a:solidFill>
          <a:schemeClr val="tx1"/>
        </a:solidFill>
        <a:latin typeface="+mn-lt"/>
        <a:ea typeface="+mn-ea"/>
        <a:cs typeface="+mn-cs"/>
      </a:defRPr>
    </a:lvl6pPr>
    <a:lvl7pPr marL="12523949" algn="l" defTabSz="2087325" rtl="0" eaLnBrk="1" latinLnBrk="0" hangingPunct="1">
      <a:defRPr sz="8200" kern="1200">
        <a:solidFill>
          <a:schemeClr val="tx1"/>
        </a:solidFill>
        <a:latin typeface="+mn-lt"/>
        <a:ea typeface="+mn-ea"/>
        <a:cs typeface="+mn-cs"/>
      </a:defRPr>
    </a:lvl7pPr>
    <a:lvl8pPr marL="14611274" algn="l" defTabSz="2087325" rtl="0" eaLnBrk="1" latinLnBrk="0" hangingPunct="1">
      <a:defRPr sz="8200" kern="1200">
        <a:solidFill>
          <a:schemeClr val="tx1"/>
        </a:solidFill>
        <a:latin typeface="+mn-lt"/>
        <a:ea typeface="+mn-ea"/>
        <a:cs typeface="+mn-cs"/>
      </a:defRPr>
    </a:lvl8pPr>
    <a:lvl9pPr marL="16698599" algn="l" defTabSz="2087325" rtl="0" eaLnBrk="1" latinLnBrk="0" hangingPunct="1">
      <a:defRPr sz="82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9736" userDrawn="1">
          <p15:clr>
            <a:srgbClr val="A4A3A4"/>
          </p15:clr>
        </p15:guide>
        <p15:guide id="2" pos="9601" userDrawn="1">
          <p15:clr>
            <a:srgbClr val="A4A3A4"/>
          </p15:clr>
        </p15:guide>
        <p15:guide id="3" orient="horz" pos="13093" userDrawn="1">
          <p15:clr>
            <a:srgbClr val="A4A3A4"/>
          </p15:clr>
        </p15:guide>
        <p15:guide id="4" pos="9578"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scaleToFitPaper="1"/>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7D509"/>
    <a:srgbClr val="FFCC00"/>
    <a:srgbClr val="1952A0"/>
    <a:srgbClr val="EA4949"/>
    <a:srgbClr val="FFFFFF"/>
    <a:srgbClr val="7AC142"/>
    <a:srgbClr val="D69900"/>
  </p:clrMru>
  <p:extLst>
    <p:ext uri="{E76CE94A-603C-4142-B9EB-6D1370010A27}">
      <p14:discardImageEditData xmlns:p14="http://schemas.microsoft.com/office/powerpoint/2010/main" val="0"/>
    </p:ext>
    <p:ext uri="{D31A062A-798A-4329-ABDD-BBA856620510}">
      <p14:defaultImageDpi xmlns:p14="http://schemas.microsoft.com/office/powerpoint/2010/main" val="33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6588" autoAdjust="0"/>
    <p:restoredTop sz="96408" autoAdjust="0"/>
  </p:normalViewPr>
  <p:slideViewPr>
    <p:cSldViewPr snapToGrid="0" snapToObjects="1">
      <p:cViewPr>
        <p:scale>
          <a:sx n="23" d="100"/>
          <a:sy n="23" d="100"/>
        </p:scale>
        <p:origin x="2640" y="-1536"/>
      </p:cViewPr>
      <p:guideLst>
        <p:guide orient="horz" pos="9736"/>
        <p:guide pos="9601"/>
        <p:guide orient="horz" pos="13093"/>
        <p:guide pos="9578"/>
      </p:guideLst>
    </p:cSldViewPr>
  </p:slideViewPr>
  <p:outlineViewPr>
    <p:cViewPr>
      <p:scale>
        <a:sx n="33" d="100"/>
        <a:sy n="33" d="100"/>
      </p:scale>
      <p:origin x="0" y="0"/>
    </p:cViewPr>
  </p:outlineViewPr>
  <p:notesTextViewPr>
    <p:cViewPr>
      <p:scale>
        <a:sx n="100" d="100"/>
        <a:sy n="100" d="100"/>
      </p:scale>
      <p:origin x="0" y="0"/>
    </p:cViewPr>
  </p:notesTextViewPr>
  <p:sorterViewPr>
    <p:cViewPr varScale="1">
      <p:scale>
        <a:sx n="1" d="1"/>
        <a:sy n="1" d="1"/>
      </p:scale>
      <p:origin x="0" y="-7014"/>
    </p:cViewPr>
  </p:sorter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customXml" Target="../customXml/item3.xml"/><Relationship Id="rId4" Type="http://schemas.openxmlformats.org/officeDocument/2006/relationships/slideMaster" Target="slideMasters/slideMaster1.xml"/><Relationship Id="rId5" Type="http://schemas.openxmlformats.org/officeDocument/2006/relationships/slide" Target="slides/slide1.xml"/><Relationship Id="rId6" Type="http://schemas.openxmlformats.org/officeDocument/2006/relationships/notesMaster" Target="notesMasters/notesMaster1.xml"/><Relationship Id="rId7" Type="http://schemas.openxmlformats.org/officeDocument/2006/relationships/presProps" Target="presProps.xml"/><Relationship Id="rId8" Type="http://schemas.openxmlformats.org/officeDocument/2006/relationships/viewProps" Target="viewProps.xml"/><Relationship Id="rId9" Type="http://schemas.openxmlformats.org/officeDocument/2006/relationships/theme" Target="theme/theme1.xml"/><Relationship Id="rId10" Type="http://schemas.openxmlformats.org/officeDocument/2006/relationships/tableStyles" Target="tableStyles.xml"/><Relationship Id="rId12" Type="http://schemas.microsoft.com/office/2015/10/relationships/revisionInfo" Target="revisionInfo.xml"/><Relationship Id="rId1" Type="http://schemas.openxmlformats.org/officeDocument/2006/relationships/customXml" Target="../customXml/item1.xml"/><Relationship Id="rId2" Type="http://schemas.openxmlformats.org/officeDocument/2006/relationships/customXml" Target="../customXml/item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0A0452E-2AD6-4FD8-8C83-5A5311855D3E}" type="datetimeFigureOut">
              <a:rPr lang="en-US" smtClean="0"/>
              <a:t>6/12/17</a:t>
            </a:fld>
            <a:endParaRPr lang="en-US"/>
          </a:p>
        </p:txBody>
      </p:sp>
      <p:sp>
        <p:nvSpPr>
          <p:cNvPr id="4" name="Slide Image Placeholder 3"/>
          <p:cNvSpPr>
            <a:spLocks noGrp="1" noRot="1" noChangeAspect="1"/>
          </p:cNvSpPr>
          <p:nvPr>
            <p:ph type="sldImg" idx="2"/>
          </p:nvPr>
        </p:nvSpPr>
        <p:spPr>
          <a:xfrm>
            <a:off x="2338388" y="1143000"/>
            <a:ext cx="2181225"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651EBEE-8640-401C-A955-C87D12D6BF30}" type="slidenum">
              <a:rPr lang="en-US" smtClean="0"/>
              <a:t>‹#›</a:t>
            </a:fld>
            <a:endParaRPr lang="en-US"/>
          </a:p>
        </p:txBody>
      </p:sp>
    </p:spTree>
    <p:extLst>
      <p:ext uri="{BB962C8B-B14F-4D97-AF65-F5344CB8AC3E}">
        <p14:creationId xmlns:p14="http://schemas.microsoft.com/office/powerpoint/2010/main" val="78378367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270046" y="13293959"/>
            <a:ext cx="25727184" cy="9173023"/>
          </a:xfrm>
        </p:spPr>
        <p:txBody>
          <a:bodyPr/>
          <a:lstStyle/>
          <a:p>
            <a:r>
              <a:rPr lang="it-IT"/>
              <a:t>Click to edit Master title style</a:t>
            </a:r>
            <a:endParaRPr lang="en-US"/>
          </a:p>
        </p:txBody>
      </p:sp>
      <p:sp>
        <p:nvSpPr>
          <p:cNvPr id="3" name="Subtitle 2"/>
          <p:cNvSpPr>
            <a:spLocks noGrp="1"/>
          </p:cNvSpPr>
          <p:nvPr>
            <p:ph type="subTitle" idx="1"/>
          </p:nvPr>
        </p:nvSpPr>
        <p:spPr>
          <a:xfrm>
            <a:off x="4540092" y="24250069"/>
            <a:ext cx="21187092" cy="10936305"/>
          </a:xfrm>
        </p:spPr>
        <p:txBody>
          <a:bodyPr/>
          <a:lstStyle>
            <a:lvl1pPr marL="0" indent="0" algn="ctr">
              <a:buNone/>
              <a:defRPr>
                <a:solidFill>
                  <a:schemeClr val="tx1">
                    <a:tint val="75000"/>
                  </a:schemeClr>
                </a:solidFill>
              </a:defRPr>
            </a:lvl1pPr>
            <a:lvl2pPr marL="2087325" indent="0" algn="ctr">
              <a:buNone/>
              <a:defRPr>
                <a:solidFill>
                  <a:schemeClr val="tx1">
                    <a:tint val="75000"/>
                  </a:schemeClr>
                </a:solidFill>
              </a:defRPr>
            </a:lvl2pPr>
            <a:lvl3pPr marL="4174650" indent="0" algn="ctr">
              <a:buNone/>
              <a:defRPr>
                <a:solidFill>
                  <a:schemeClr val="tx1">
                    <a:tint val="75000"/>
                  </a:schemeClr>
                </a:solidFill>
              </a:defRPr>
            </a:lvl3pPr>
            <a:lvl4pPr marL="6261975" indent="0" algn="ctr">
              <a:buNone/>
              <a:defRPr>
                <a:solidFill>
                  <a:schemeClr val="tx1">
                    <a:tint val="75000"/>
                  </a:schemeClr>
                </a:solidFill>
              </a:defRPr>
            </a:lvl4pPr>
            <a:lvl5pPr marL="8349300" indent="0" algn="ctr">
              <a:buNone/>
              <a:defRPr>
                <a:solidFill>
                  <a:schemeClr val="tx1">
                    <a:tint val="75000"/>
                  </a:schemeClr>
                </a:solidFill>
              </a:defRPr>
            </a:lvl5pPr>
            <a:lvl6pPr marL="10436624" indent="0" algn="ctr">
              <a:buNone/>
              <a:defRPr>
                <a:solidFill>
                  <a:schemeClr val="tx1">
                    <a:tint val="75000"/>
                  </a:schemeClr>
                </a:solidFill>
              </a:defRPr>
            </a:lvl6pPr>
            <a:lvl7pPr marL="12523949" indent="0" algn="ctr">
              <a:buNone/>
              <a:defRPr>
                <a:solidFill>
                  <a:schemeClr val="tx1">
                    <a:tint val="75000"/>
                  </a:schemeClr>
                </a:solidFill>
              </a:defRPr>
            </a:lvl7pPr>
            <a:lvl8pPr marL="14611274" indent="0" algn="ctr">
              <a:buNone/>
              <a:defRPr>
                <a:solidFill>
                  <a:schemeClr val="tx1">
                    <a:tint val="75000"/>
                  </a:schemeClr>
                </a:solidFill>
              </a:defRPr>
            </a:lvl8pPr>
            <a:lvl9pPr marL="16698599" indent="0" algn="ctr">
              <a:buNone/>
              <a:defRPr>
                <a:solidFill>
                  <a:schemeClr val="tx1">
                    <a:tint val="75000"/>
                  </a:schemeClr>
                </a:solidFill>
              </a:defRPr>
            </a:lvl9pPr>
          </a:lstStyle>
          <a:p>
            <a:r>
              <a:rPr lang="it-IT"/>
              <a:t>Click to edit Master subtitle style</a:t>
            </a:r>
            <a:endParaRPr lang="en-US"/>
          </a:p>
        </p:txBody>
      </p:sp>
      <p:sp>
        <p:nvSpPr>
          <p:cNvPr id="4" name="Date Placeholder 3"/>
          <p:cNvSpPr>
            <a:spLocks noGrp="1"/>
          </p:cNvSpPr>
          <p:nvPr>
            <p:ph type="dt" sz="half" idx="10"/>
          </p:nvPr>
        </p:nvSpPr>
        <p:spPr/>
        <p:txBody>
          <a:bodyPr/>
          <a:lstStyle/>
          <a:p>
            <a:fld id="{7C7CFF1B-289B-C845-B8E8-2750813C9CB3}" type="datetimeFigureOut">
              <a:rPr lang="en-US" smtClean="0"/>
              <a:t>6/12/17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8654FBD-CD96-3846-A5C1-0468091FF8FE}" type="slidenum">
              <a:rPr lang="en-US" smtClean="0"/>
              <a:t>‹#›</a:t>
            </a:fld>
            <a:endParaRPr lang="en-US"/>
          </a:p>
        </p:txBody>
      </p:sp>
    </p:spTree>
    <p:extLst>
      <p:ext uri="{BB962C8B-B14F-4D97-AF65-F5344CB8AC3E}">
        <p14:creationId xmlns:p14="http://schemas.microsoft.com/office/powerpoint/2010/main" val="42114277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it-IT"/>
              <a:t>Click to edit Master text styles</a:t>
            </a:r>
          </a:p>
          <a:p>
            <a:pPr lvl="1"/>
            <a:r>
              <a:rPr lang="it-IT"/>
              <a:t>Second level</a:t>
            </a:r>
          </a:p>
          <a:p>
            <a:pPr lvl="2"/>
            <a:r>
              <a:rPr lang="it-IT"/>
              <a:t>Third level</a:t>
            </a:r>
          </a:p>
          <a:p>
            <a:pPr lvl="3"/>
            <a:r>
              <a:rPr lang="it-IT"/>
              <a:t>Fourth level</a:t>
            </a:r>
          </a:p>
          <a:p>
            <a:pPr lvl="4"/>
            <a:r>
              <a:rPr lang="it-IT"/>
              <a:t>Fifth level</a:t>
            </a:r>
            <a:endParaRPr lang="en-US"/>
          </a:p>
        </p:txBody>
      </p:sp>
      <p:sp>
        <p:nvSpPr>
          <p:cNvPr id="4" name="Date Placeholder 3"/>
          <p:cNvSpPr>
            <a:spLocks noGrp="1"/>
          </p:cNvSpPr>
          <p:nvPr>
            <p:ph type="dt" sz="half" idx="10"/>
          </p:nvPr>
        </p:nvSpPr>
        <p:spPr/>
        <p:txBody>
          <a:bodyPr/>
          <a:lstStyle/>
          <a:p>
            <a:fld id="{7C7CFF1B-289B-C845-B8E8-2750813C9CB3}" type="datetimeFigureOut">
              <a:rPr lang="en-US" smtClean="0"/>
              <a:t>6/12/17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8654FBD-CD96-3846-A5C1-0468091FF8FE}" type="slidenum">
              <a:rPr lang="en-US" smtClean="0"/>
              <a:t>‹#›</a:t>
            </a:fld>
            <a:endParaRPr lang="en-US"/>
          </a:p>
        </p:txBody>
      </p:sp>
    </p:spTree>
    <p:extLst>
      <p:ext uri="{BB962C8B-B14F-4D97-AF65-F5344CB8AC3E}">
        <p14:creationId xmlns:p14="http://schemas.microsoft.com/office/powerpoint/2010/main" val="149951491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21943775" y="1713761"/>
            <a:ext cx="6810137" cy="36513786"/>
          </a:xfrm>
        </p:spPr>
        <p:txBody>
          <a:bodyPr vert="eaVert"/>
          <a:lstStyle/>
          <a:p>
            <a:r>
              <a:rPr lang="it-IT"/>
              <a:t>Click to edit Master title style</a:t>
            </a:r>
            <a:endParaRPr lang="en-US"/>
          </a:p>
        </p:txBody>
      </p:sp>
      <p:sp>
        <p:nvSpPr>
          <p:cNvPr id="3" name="Vertical Text Placeholder 2"/>
          <p:cNvSpPr>
            <a:spLocks noGrp="1"/>
          </p:cNvSpPr>
          <p:nvPr>
            <p:ph type="body" orient="vert" idx="1"/>
          </p:nvPr>
        </p:nvSpPr>
        <p:spPr>
          <a:xfrm>
            <a:off x="1513364" y="1713761"/>
            <a:ext cx="19925956" cy="36513786"/>
          </a:xfrm>
        </p:spPr>
        <p:txBody>
          <a:bodyPr vert="eaVert"/>
          <a:lstStyle/>
          <a:p>
            <a:pPr lvl="0"/>
            <a:r>
              <a:rPr lang="it-IT"/>
              <a:t>Click to edit Master text styles</a:t>
            </a:r>
          </a:p>
          <a:p>
            <a:pPr lvl="1"/>
            <a:r>
              <a:rPr lang="it-IT"/>
              <a:t>Second level</a:t>
            </a:r>
          </a:p>
          <a:p>
            <a:pPr lvl="2"/>
            <a:r>
              <a:rPr lang="it-IT"/>
              <a:t>Third level</a:t>
            </a:r>
          </a:p>
          <a:p>
            <a:pPr lvl="3"/>
            <a:r>
              <a:rPr lang="it-IT"/>
              <a:t>Fourth level</a:t>
            </a:r>
          </a:p>
          <a:p>
            <a:pPr lvl="4"/>
            <a:r>
              <a:rPr lang="it-IT"/>
              <a:t>Fifth level</a:t>
            </a:r>
            <a:endParaRPr lang="en-US"/>
          </a:p>
        </p:txBody>
      </p:sp>
      <p:sp>
        <p:nvSpPr>
          <p:cNvPr id="4" name="Date Placeholder 3"/>
          <p:cNvSpPr>
            <a:spLocks noGrp="1"/>
          </p:cNvSpPr>
          <p:nvPr>
            <p:ph type="dt" sz="half" idx="10"/>
          </p:nvPr>
        </p:nvSpPr>
        <p:spPr/>
        <p:txBody>
          <a:bodyPr/>
          <a:lstStyle/>
          <a:p>
            <a:fld id="{7C7CFF1B-289B-C845-B8E8-2750813C9CB3}" type="datetimeFigureOut">
              <a:rPr lang="en-US" smtClean="0"/>
              <a:t>6/12/17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8654FBD-CD96-3846-A5C1-0468091FF8FE}" type="slidenum">
              <a:rPr lang="en-US" smtClean="0"/>
              <a:t>‹#›</a:t>
            </a:fld>
            <a:endParaRPr lang="en-US"/>
          </a:p>
        </p:txBody>
      </p:sp>
    </p:spTree>
    <p:extLst>
      <p:ext uri="{BB962C8B-B14F-4D97-AF65-F5344CB8AC3E}">
        <p14:creationId xmlns:p14="http://schemas.microsoft.com/office/powerpoint/2010/main" val="199924848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Click to edit Master title style</a:t>
            </a:r>
            <a:endParaRPr lang="en-US"/>
          </a:p>
        </p:txBody>
      </p:sp>
      <p:sp>
        <p:nvSpPr>
          <p:cNvPr id="3" name="Content Placeholder 2"/>
          <p:cNvSpPr>
            <a:spLocks noGrp="1"/>
          </p:cNvSpPr>
          <p:nvPr>
            <p:ph idx="1"/>
          </p:nvPr>
        </p:nvSpPr>
        <p:spPr/>
        <p:txBody>
          <a:bodyPr/>
          <a:lstStyle/>
          <a:p>
            <a:pPr lvl="0"/>
            <a:r>
              <a:rPr lang="it-IT"/>
              <a:t>Click to edit Master text styles</a:t>
            </a:r>
          </a:p>
          <a:p>
            <a:pPr lvl="1"/>
            <a:r>
              <a:rPr lang="it-IT"/>
              <a:t>Second level</a:t>
            </a:r>
          </a:p>
          <a:p>
            <a:pPr lvl="2"/>
            <a:r>
              <a:rPr lang="it-IT"/>
              <a:t>Third level</a:t>
            </a:r>
          </a:p>
          <a:p>
            <a:pPr lvl="3"/>
            <a:r>
              <a:rPr lang="it-IT"/>
              <a:t>Fourth level</a:t>
            </a:r>
          </a:p>
          <a:p>
            <a:pPr lvl="4"/>
            <a:r>
              <a:rPr lang="it-IT"/>
              <a:t>Fifth level</a:t>
            </a:r>
            <a:endParaRPr lang="en-US"/>
          </a:p>
        </p:txBody>
      </p:sp>
      <p:sp>
        <p:nvSpPr>
          <p:cNvPr id="4" name="Date Placeholder 3"/>
          <p:cNvSpPr>
            <a:spLocks noGrp="1"/>
          </p:cNvSpPr>
          <p:nvPr>
            <p:ph type="dt" sz="half" idx="10"/>
          </p:nvPr>
        </p:nvSpPr>
        <p:spPr/>
        <p:txBody>
          <a:bodyPr/>
          <a:lstStyle/>
          <a:p>
            <a:fld id="{7C7CFF1B-289B-C845-B8E8-2750813C9CB3}" type="datetimeFigureOut">
              <a:rPr lang="en-US" smtClean="0"/>
              <a:t>6/12/17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8654FBD-CD96-3846-A5C1-0468091FF8FE}" type="slidenum">
              <a:rPr lang="en-US" smtClean="0"/>
              <a:t>‹#›</a:t>
            </a:fld>
            <a:endParaRPr lang="en-US"/>
          </a:p>
        </p:txBody>
      </p:sp>
    </p:spTree>
    <p:extLst>
      <p:ext uri="{BB962C8B-B14F-4D97-AF65-F5344CB8AC3E}">
        <p14:creationId xmlns:p14="http://schemas.microsoft.com/office/powerpoint/2010/main" val="122798875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390908" y="27499263"/>
            <a:ext cx="25727184" cy="8499411"/>
          </a:xfrm>
        </p:spPr>
        <p:txBody>
          <a:bodyPr anchor="t"/>
          <a:lstStyle>
            <a:lvl1pPr algn="l">
              <a:defRPr sz="18300" b="1" cap="all"/>
            </a:lvl1pPr>
          </a:lstStyle>
          <a:p>
            <a:r>
              <a:rPr lang="it-IT"/>
              <a:t>Click to edit Master title style</a:t>
            </a:r>
            <a:endParaRPr lang="en-US"/>
          </a:p>
        </p:txBody>
      </p:sp>
      <p:sp>
        <p:nvSpPr>
          <p:cNvPr id="3" name="Text Placeholder 2"/>
          <p:cNvSpPr>
            <a:spLocks noGrp="1"/>
          </p:cNvSpPr>
          <p:nvPr>
            <p:ph type="body" idx="1"/>
          </p:nvPr>
        </p:nvSpPr>
        <p:spPr>
          <a:xfrm>
            <a:off x="2390908" y="18138031"/>
            <a:ext cx="25727184" cy="9361235"/>
          </a:xfrm>
        </p:spPr>
        <p:txBody>
          <a:bodyPr anchor="b"/>
          <a:lstStyle>
            <a:lvl1pPr marL="0" indent="0">
              <a:buNone/>
              <a:defRPr sz="9100">
                <a:solidFill>
                  <a:schemeClr val="tx1">
                    <a:tint val="75000"/>
                  </a:schemeClr>
                </a:solidFill>
              </a:defRPr>
            </a:lvl1pPr>
            <a:lvl2pPr marL="2087325" indent="0">
              <a:buNone/>
              <a:defRPr sz="8200">
                <a:solidFill>
                  <a:schemeClr val="tx1">
                    <a:tint val="75000"/>
                  </a:schemeClr>
                </a:solidFill>
              </a:defRPr>
            </a:lvl2pPr>
            <a:lvl3pPr marL="4174650" indent="0">
              <a:buNone/>
              <a:defRPr sz="7300">
                <a:solidFill>
                  <a:schemeClr val="tx1">
                    <a:tint val="75000"/>
                  </a:schemeClr>
                </a:solidFill>
              </a:defRPr>
            </a:lvl3pPr>
            <a:lvl4pPr marL="6261975" indent="0">
              <a:buNone/>
              <a:defRPr sz="6400">
                <a:solidFill>
                  <a:schemeClr val="tx1">
                    <a:tint val="75000"/>
                  </a:schemeClr>
                </a:solidFill>
              </a:defRPr>
            </a:lvl4pPr>
            <a:lvl5pPr marL="8349300" indent="0">
              <a:buNone/>
              <a:defRPr sz="6400">
                <a:solidFill>
                  <a:schemeClr val="tx1">
                    <a:tint val="75000"/>
                  </a:schemeClr>
                </a:solidFill>
              </a:defRPr>
            </a:lvl5pPr>
            <a:lvl6pPr marL="10436624" indent="0">
              <a:buNone/>
              <a:defRPr sz="6400">
                <a:solidFill>
                  <a:schemeClr val="tx1">
                    <a:tint val="75000"/>
                  </a:schemeClr>
                </a:solidFill>
              </a:defRPr>
            </a:lvl6pPr>
            <a:lvl7pPr marL="12523949" indent="0">
              <a:buNone/>
              <a:defRPr sz="6400">
                <a:solidFill>
                  <a:schemeClr val="tx1">
                    <a:tint val="75000"/>
                  </a:schemeClr>
                </a:solidFill>
              </a:defRPr>
            </a:lvl7pPr>
            <a:lvl8pPr marL="14611274" indent="0">
              <a:buNone/>
              <a:defRPr sz="6400">
                <a:solidFill>
                  <a:schemeClr val="tx1">
                    <a:tint val="75000"/>
                  </a:schemeClr>
                </a:solidFill>
              </a:defRPr>
            </a:lvl8pPr>
            <a:lvl9pPr marL="16698599" indent="0">
              <a:buNone/>
              <a:defRPr sz="6400">
                <a:solidFill>
                  <a:schemeClr val="tx1">
                    <a:tint val="75000"/>
                  </a:schemeClr>
                </a:solidFill>
              </a:defRPr>
            </a:lvl9pPr>
          </a:lstStyle>
          <a:p>
            <a:pPr lvl="0"/>
            <a:r>
              <a:rPr lang="it-IT"/>
              <a:t>Click to edit Master text styles</a:t>
            </a:r>
          </a:p>
        </p:txBody>
      </p:sp>
      <p:sp>
        <p:nvSpPr>
          <p:cNvPr id="4" name="Date Placeholder 3"/>
          <p:cNvSpPr>
            <a:spLocks noGrp="1"/>
          </p:cNvSpPr>
          <p:nvPr>
            <p:ph type="dt" sz="half" idx="10"/>
          </p:nvPr>
        </p:nvSpPr>
        <p:spPr/>
        <p:txBody>
          <a:bodyPr/>
          <a:lstStyle/>
          <a:p>
            <a:fld id="{7C7CFF1B-289B-C845-B8E8-2750813C9CB3}" type="datetimeFigureOut">
              <a:rPr lang="en-US" smtClean="0"/>
              <a:t>6/12/17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8654FBD-CD96-3846-A5C1-0468091FF8FE}" type="slidenum">
              <a:rPr lang="en-US" smtClean="0"/>
              <a:t>‹#›</a:t>
            </a:fld>
            <a:endParaRPr lang="en-US"/>
          </a:p>
        </p:txBody>
      </p:sp>
    </p:spTree>
    <p:extLst>
      <p:ext uri="{BB962C8B-B14F-4D97-AF65-F5344CB8AC3E}">
        <p14:creationId xmlns:p14="http://schemas.microsoft.com/office/powerpoint/2010/main" val="226451785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Click to edit Master title style</a:t>
            </a:r>
            <a:endParaRPr lang="en-US"/>
          </a:p>
        </p:txBody>
      </p:sp>
      <p:sp>
        <p:nvSpPr>
          <p:cNvPr id="3" name="Content Placeholder 2"/>
          <p:cNvSpPr>
            <a:spLocks noGrp="1"/>
          </p:cNvSpPr>
          <p:nvPr>
            <p:ph sz="half" idx="1"/>
          </p:nvPr>
        </p:nvSpPr>
        <p:spPr>
          <a:xfrm>
            <a:off x="1513364" y="9985330"/>
            <a:ext cx="13368047" cy="28242218"/>
          </a:xfrm>
        </p:spPr>
        <p:txBody>
          <a:bodyPr/>
          <a:lstStyle>
            <a:lvl1pPr>
              <a:defRPr sz="12800"/>
            </a:lvl1pPr>
            <a:lvl2pPr>
              <a:defRPr sz="11000"/>
            </a:lvl2pPr>
            <a:lvl3pPr>
              <a:defRPr sz="9100"/>
            </a:lvl3pPr>
            <a:lvl4pPr>
              <a:defRPr sz="8200"/>
            </a:lvl4pPr>
            <a:lvl5pPr>
              <a:defRPr sz="8200"/>
            </a:lvl5pPr>
            <a:lvl6pPr>
              <a:defRPr sz="8200"/>
            </a:lvl6pPr>
            <a:lvl7pPr>
              <a:defRPr sz="8200"/>
            </a:lvl7pPr>
            <a:lvl8pPr>
              <a:defRPr sz="8200"/>
            </a:lvl8pPr>
            <a:lvl9pPr>
              <a:defRPr sz="8200"/>
            </a:lvl9pPr>
          </a:lstStyle>
          <a:p>
            <a:pPr lvl="0"/>
            <a:r>
              <a:rPr lang="it-IT"/>
              <a:t>Click to edit Master text styles</a:t>
            </a:r>
          </a:p>
          <a:p>
            <a:pPr lvl="1"/>
            <a:r>
              <a:rPr lang="it-IT"/>
              <a:t>Second level</a:t>
            </a:r>
          </a:p>
          <a:p>
            <a:pPr lvl="2"/>
            <a:r>
              <a:rPr lang="it-IT"/>
              <a:t>Third level</a:t>
            </a:r>
          </a:p>
          <a:p>
            <a:pPr lvl="3"/>
            <a:r>
              <a:rPr lang="it-IT"/>
              <a:t>Fourth level</a:t>
            </a:r>
          </a:p>
          <a:p>
            <a:pPr lvl="4"/>
            <a:r>
              <a:rPr lang="it-IT"/>
              <a:t>Fifth level</a:t>
            </a:r>
            <a:endParaRPr lang="en-US"/>
          </a:p>
        </p:txBody>
      </p:sp>
      <p:sp>
        <p:nvSpPr>
          <p:cNvPr id="4" name="Content Placeholder 3"/>
          <p:cNvSpPr>
            <a:spLocks noGrp="1"/>
          </p:cNvSpPr>
          <p:nvPr>
            <p:ph sz="half" idx="2"/>
          </p:nvPr>
        </p:nvSpPr>
        <p:spPr>
          <a:xfrm>
            <a:off x="15385866" y="9985330"/>
            <a:ext cx="13368047" cy="28242218"/>
          </a:xfrm>
        </p:spPr>
        <p:txBody>
          <a:bodyPr/>
          <a:lstStyle>
            <a:lvl1pPr>
              <a:defRPr sz="12800"/>
            </a:lvl1pPr>
            <a:lvl2pPr>
              <a:defRPr sz="11000"/>
            </a:lvl2pPr>
            <a:lvl3pPr>
              <a:defRPr sz="9100"/>
            </a:lvl3pPr>
            <a:lvl4pPr>
              <a:defRPr sz="8200"/>
            </a:lvl4pPr>
            <a:lvl5pPr>
              <a:defRPr sz="8200"/>
            </a:lvl5pPr>
            <a:lvl6pPr>
              <a:defRPr sz="8200"/>
            </a:lvl6pPr>
            <a:lvl7pPr>
              <a:defRPr sz="8200"/>
            </a:lvl7pPr>
            <a:lvl8pPr>
              <a:defRPr sz="8200"/>
            </a:lvl8pPr>
            <a:lvl9pPr>
              <a:defRPr sz="8200"/>
            </a:lvl9pPr>
          </a:lstStyle>
          <a:p>
            <a:pPr lvl="0"/>
            <a:r>
              <a:rPr lang="it-IT"/>
              <a:t>Click to edit Master text styles</a:t>
            </a:r>
          </a:p>
          <a:p>
            <a:pPr lvl="1"/>
            <a:r>
              <a:rPr lang="it-IT"/>
              <a:t>Second level</a:t>
            </a:r>
          </a:p>
          <a:p>
            <a:pPr lvl="2"/>
            <a:r>
              <a:rPr lang="it-IT"/>
              <a:t>Third level</a:t>
            </a:r>
          </a:p>
          <a:p>
            <a:pPr lvl="3"/>
            <a:r>
              <a:rPr lang="it-IT"/>
              <a:t>Fourth level</a:t>
            </a:r>
          </a:p>
          <a:p>
            <a:pPr lvl="4"/>
            <a:r>
              <a:rPr lang="it-IT"/>
              <a:t>Fifth level</a:t>
            </a:r>
            <a:endParaRPr lang="en-US"/>
          </a:p>
        </p:txBody>
      </p:sp>
      <p:sp>
        <p:nvSpPr>
          <p:cNvPr id="5" name="Date Placeholder 4"/>
          <p:cNvSpPr>
            <a:spLocks noGrp="1"/>
          </p:cNvSpPr>
          <p:nvPr>
            <p:ph type="dt" sz="half" idx="10"/>
          </p:nvPr>
        </p:nvSpPr>
        <p:spPr/>
        <p:txBody>
          <a:bodyPr/>
          <a:lstStyle/>
          <a:p>
            <a:fld id="{7C7CFF1B-289B-C845-B8E8-2750813C9CB3}" type="datetimeFigureOut">
              <a:rPr lang="en-US" smtClean="0"/>
              <a:t>6/12/17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8654FBD-CD96-3846-A5C1-0468091FF8FE}" type="slidenum">
              <a:rPr lang="en-US" smtClean="0"/>
              <a:t>‹#›</a:t>
            </a:fld>
            <a:endParaRPr lang="en-US"/>
          </a:p>
        </p:txBody>
      </p:sp>
    </p:spTree>
    <p:extLst>
      <p:ext uri="{BB962C8B-B14F-4D97-AF65-F5344CB8AC3E}">
        <p14:creationId xmlns:p14="http://schemas.microsoft.com/office/powerpoint/2010/main" val="1119787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it-IT"/>
              <a:t>Click to edit Master title style</a:t>
            </a:r>
            <a:endParaRPr lang="en-US"/>
          </a:p>
        </p:txBody>
      </p:sp>
      <p:sp>
        <p:nvSpPr>
          <p:cNvPr id="3" name="Text Placeholder 2"/>
          <p:cNvSpPr>
            <a:spLocks noGrp="1"/>
          </p:cNvSpPr>
          <p:nvPr>
            <p:ph type="body" idx="1"/>
          </p:nvPr>
        </p:nvSpPr>
        <p:spPr>
          <a:xfrm>
            <a:off x="1513366" y="9579175"/>
            <a:ext cx="13373303" cy="3992145"/>
          </a:xfrm>
        </p:spPr>
        <p:txBody>
          <a:bodyPr anchor="b"/>
          <a:lstStyle>
            <a:lvl1pPr marL="0" indent="0">
              <a:buNone/>
              <a:defRPr sz="11000" b="1"/>
            </a:lvl1pPr>
            <a:lvl2pPr marL="2087325" indent="0">
              <a:buNone/>
              <a:defRPr sz="9100" b="1"/>
            </a:lvl2pPr>
            <a:lvl3pPr marL="4174650" indent="0">
              <a:buNone/>
              <a:defRPr sz="8200" b="1"/>
            </a:lvl3pPr>
            <a:lvl4pPr marL="6261975" indent="0">
              <a:buNone/>
              <a:defRPr sz="7300" b="1"/>
            </a:lvl4pPr>
            <a:lvl5pPr marL="8349300" indent="0">
              <a:buNone/>
              <a:defRPr sz="7300" b="1"/>
            </a:lvl5pPr>
            <a:lvl6pPr marL="10436624" indent="0">
              <a:buNone/>
              <a:defRPr sz="7300" b="1"/>
            </a:lvl6pPr>
            <a:lvl7pPr marL="12523949" indent="0">
              <a:buNone/>
              <a:defRPr sz="7300" b="1"/>
            </a:lvl7pPr>
            <a:lvl8pPr marL="14611274" indent="0">
              <a:buNone/>
              <a:defRPr sz="7300" b="1"/>
            </a:lvl8pPr>
            <a:lvl9pPr marL="16698599" indent="0">
              <a:buNone/>
              <a:defRPr sz="7300" b="1"/>
            </a:lvl9pPr>
          </a:lstStyle>
          <a:p>
            <a:pPr lvl="0"/>
            <a:r>
              <a:rPr lang="it-IT"/>
              <a:t>Click to edit Master text styles</a:t>
            </a:r>
          </a:p>
        </p:txBody>
      </p:sp>
      <p:sp>
        <p:nvSpPr>
          <p:cNvPr id="4" name="Content Placeholder 3"/>
          <p:cNvSpPr>
            <a:spLocks noGrp="1"/>
          </p:cNvSpPr>
          <p:nvPr>
            <p:ph sz="half" idx="2"/>
          </p:nvPr>
        </p:nvSpPr>
        <p:spPr>
          <a:xfrm>
            <a:off x="1513366" y="13571320"/>
            <a:ext cx="13373303" cy="24656221"/>
          </a:xfrm>
        </p:spPr>
        <p:txBody>
          <a:bodyPr/>
          <a:lstStyle>
            <a:lvl1pPr>
              <a:defRPr sz="11000"/>
            </a:lvl1pPr>
            <a:lvl2pPr>
              <a:defRPr sz="9100"/>
            </a:lvl2pPr>
            <a:lvl3pPr>
              <a:defRPr sz="8200"/>
            </a:lvl3pPr>
            <a:lvl4pPr>
              <a:defRPr sz="7300"/>
            </a:lvl4pPr>
            <a:lvl5pPr>
              <a:defRPr sz="7300"/>
            </a:lvl5pPr>
            <a:lvl6pPr>
              <a:defRPr sz="7300"/>
            </a:lvl6pPr>
            <a:lvl7pPr>
              <a:defRPr sz="7300"/>
            </a:lvl7pPr>
            <a:lvl8pPr>
              <a:defRPr sz="7300"/>
            </a:lvl8pPr>
            <a:lvl9pPr>
              <a:defRPr sz="7300"/>
            </a:lvl9pPr>
          </a:lstStyle>
          <a:p>
            <a:pPr lvl="0"/>
            <a:r>
              <a:rPr lang="it-IT"/>
              <a:t>Click to edit Master text styles</a:t>
            </a:r>
          </a:p>
          <a:p>
            <a:pPr lvl="1"/>
            <a:r>
              <a:rPr lang="it-IT"/>
              <a:t>Second level</a:t>
            </a:r>
          </a:p>
          <a:p>
            <a:pPr lvl="2"/>
            <a:r>
              <a:rPr lang="it-IT"/>
              <a:t>Third level</a:t>
            </a:r>
          </a:p>
          <a:p>
            <a:pPr lvl="3"/>
            <a:r>
              <a:rPr lang="it-IT"/>
              <a:t>Fourth level</a:t>
            </a:r>
          </a:p>
          <a:p>
            <a:pPr lvl="4"/>
            <a:r>
              <a:rPr lang="it-IT"/>
              <a:t>Fifth level</a:t>
            </a:r>
            <a:endParaRPr lang="en-US"/>
          </a:p>
        </p:txBody>
      </p:sp>
      <p:sp>
        <p:nvSpPr>
          <p:cNvPr id="5" name="Text Placeholder 4"/>
          <p:cNvSpPr>
            <a:spLocks noGrp="1"/>
          </p:cNvSpPr>
          <p:nvPr>
            <p:ph type="body" sz="quarter" idx="3"/>
          </p:nvPr>
        </p:nvSpPr>
        <p:spPr>
          <a:xfrm>
            <a:off x="15375360" y="9579175"/>
            <a:ext cx="13378554" cy="3992145"/>
          </a:xfrm>
        </p:spPr>
        <p:txBody>
          <a:bodyPr anchor="b"/>
          <a:lstStyle>
            <a:lvl1pPr marL="0" indent="0">
              <a:buNone/>
              <a:defRPr sz="11000" b="1"/>
            </a:lvl1pPr>
            <a:lvl2pPr marL="2087325" indent="0">
              <a:buNone/>
              <a:defRPr sz="9100" b="1"/>
            </a:lvl2pPr>
            <a:lvl3pPr marL="4174650" indent="0">
              <a:buNone/>
              <a:defRPr sz="8200" b="1"/>
            </a:lvl3pPr>
            <a:lvl4pPr marL="6261975" indent="0">
              <a:buNone/>
              <a:defRPr sz="7300" b="1"/>
            </a:lvl4pPr>
            <a:lvl5pPr marL="8349300" indent="0">
              <a:buNone/>
              <a:defRPr sz="7300" b="1"/>
            </a:lvl5pPr>
            <a:lvl6pPr marL="10436624" indent="0">
              <a:buNone/>
              <a:defRPr sz="7300" b="1"/>
            </a:lvl6pPr>
            <a:lvl7pPr marL="12523949" indent="0">
              <a:buNone/>
              <a:defRPr sz="7300" b="1"/>
            </a:lvl7pPr>
            <a:lvl8pPr marL="14611274" indent="0">
              <a:buNone/>
              <a:defRPr sz="7300" b="1"/>
            </a:lvl8pPr>
            <a:lvl9pPr marL="16698599" indent="0">
              <a:buNone/>
              <a:defRPr sz="7300" b="1"/>
            </a:lvl9pPr>
          </a:lstStyle>
          <a:p>
            <a:pPr lvl="0"/>
            <a:r>
              <a:rPr lang="it-IT"/>
              <a:t>Click to edit Master text styles</a:t>
            </a:r>
          </a:p>
        </p:txBody>
      </p:sp>
      <p:sp>
        <p:nvSpPr>
          <p:cNvPr id="6" name="Content Placeholder 5"/>
          <p:cNvSpPr>
            <a:spLocks noGrp="1"/>
          </p:cNvSpPr>
          <p:nvPr>
            <p:ph sz="quarter" idx="4"/>
          </p:nvPr>
        </p:nvSpPr>
        <p:spPr>
          <a:xfrm>
            <a:off x="15375360" y="13571320"/>
            <a:ext cx="13378554" cy="24656221"/>
          </a:xfrm>
        </p:spPr>
        <p:txBody>
          <a:bodyPr/>
          <a:lstStyle>
            <a:lvl1pPr>
              <a:defRPr sz="11000"/>
            </a:lvl1pPr>
            <a:lvl2pPr>
              <a:defRPr sz="9100"/>
            </a:lvl2pPr>
            <a:lvl3pPr>
              <a:defRPr sz="8200"/>
            </a:lvl3pPr>
            <a:lvl4pPr>
              <a:defRPr sz="7300"/>
            </a:lvl4pPr>
            <a:lvl5pPr>
              <a:defRPr sz="7300"/>
            </a:lvl5pPr>
            <a:lvl6pPr>
              <a:defRPr sz="7300"/>
            </a:lvl6pPr>
            <a:lvl7pPr>
              <a:defRPr sz="7300"/>
            </a:lvl7pPr>
            <a:lvl8pPr>
              <a:defRPr sz="7300"/>
            </a:lvl8pPr>
            <a:lvl9pPr>
              <a:defRPr sz="7300"/>
            </a:lvl9pPr>
          </a:lstStyle>
          <a:p>
            <a:pPr lvl="0"/>
            <a:r>
              <a:rPr lang="it-IT"/>
              <a:t>Click to edit Master text styles</a:t>
            </a:r>
          </a:p>
          <a:p>
            <a:pPr lvl="1"/>
            <a:r>
              <a:rPr lang="it-IT"/>
              <a:t>Second level</a:t>
            </a:r>
          </a:p>
          <a:p>
            <a:pPr lvl="2"/>
            <a:r>
              <a:rPr lang="it-IT"/>
              <a:t>Third level</a:t>
            </a:r>
          </a:p>
          <a:p>
            <a:pPr lvl="3"/>
            <a:r>
              <a:rPr lang="it-IT"/>
              <a:t>Fourth level</a:t>
            </a:r>
          </a:p>
          <a:p>
            <a:pPr lvl="4"/>
            <a:r>
              <a:rPr lang="it-IT"/>
              <a:t>Fifth level</a:t>
            </a:r>
            <a:endParaRPr lang="en-US"/>
          </a:p>
        </p:txBody>
      </p:sp>
      <p:sp>
        <p:nvSpPr>
          <p:cNvPr id="7" name="Date Placeholder 6"/>
          <p:cNvSpPr>
            <a:spLocks noGrp="1"/>
          </p:cNvSpPr>
          <p:nvPr>
            <p:ph type="dt" sz="half" idx="10"/>
          </p:nvPr>
        </p:nvSpPr>
        <p:spPr/>
        <p:txBody>
          <a:bodyPr/>
          <a:lstStyle/>
          <a:p>
            <a:fld id="{7C7CFF1B-289B-C845-B8E8-2750813C9CB3}" type="datetimeFigureOut">
              <a:rPr lang="en-US" smtClean="0"/>
              <a:t>6/12/17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8654FBD-CD96-3846-A5C1-0468091FF8FE}" type="slidenum">
              <a:rPr lang="en-US" smtClean="0"/>
              <a:t>‹#›</a:t>
            </a:fld>
            <a:endParaRPr lang="en-US"/>
          </a:p>
        </p:txBody>
      </p:sp>
    </p:spTree>
    <p:extLst>
      <p:ext uri="{BB962C8B-B14F-4D97-AF65-F5344CB8AC3E}">
        <p14:creationId xmlns:p14="http://schemas.microsoft.com/office/powerpoint/2010/main" val="167227021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Click to edit Master title style</a:t>
            </a:r>
            <a:endParaRPr lang="en-US"/>
          </a:p>
        </p:txBody>
      </p:sp>
      <p:sp>
        <p:nvSpPr>
          <p:cNvPr id="3" name="Date Placeholder 2"/>
          <p:cNvSpPr>
            <a:spLocks noGrp="1"/>
          </p:cNvSpPr>
          <p:nvPr>
            <p:ph type="dt" sz="half" idx="10"/>
          </p:nvPr>
        </p:nvSpPr>
        <p:spPr/>
        <p:txBody>
          <a:bodyPr/>
          <a:lstStyle/>
          <a:p>
            <a:fld id="{7C7CFF1B-289B-C845-B8E8-2750813C9CB3}" type="datetimeFigureOut">
              <a:rPr lang="en-US" smtClean="0"/>
              <a:t>6/12/17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8654FBD-CD96-3846-A5C1-0468091FF8FE}" type="slidenum">
              <a:rPr lang="en-US" smtClean="0"/>
              <a:t>‹#›</a:t>
            </a:fld>
            <a:endParaRPr lang="en-US"/>
          </a:p>
        </p:txBody>
      </p:sp>
    </p:spTree>
    <p:extLst>
      <p:ext uri="{BB962C8B-B14F-4D97-AF65-F5344CB8AC3E}">
        <p14:creationId xmlns:p14="http://schemas.microsoft.com/office/powerpoint/2010/main" val="336770922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C7CFF1B-289B-C845-B8E8-2750813C9CB3}" type="datetimeFigureOut">
              <a:rPr lang="en-US" smtClean="0"/>
              <a:t>6/12/17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8654FBD-CD96-3846-A5C1-0468091FF8FE}" type="slidenum">
              <a:rPr lang="en-US" smtClean="0"/>
              <a:t>‹#›</a:t>
            </a:fld>
            <a:endParaRPr lang="en-US"/>
          </a:p>
        </p:txBody>
      </p:sp>
    </p:spTree>
    <p:extLst>
      <p:ext uri="{BB962C8B-B14F-4D97-AF65-F5344CB8AC3E}">
        <p14:creationId xmlns:p14="http://schemas.microsoft.com/office/powerpoint/2010/main" val="2449359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513367" y="1703847"/>
            <a:ext cx="9957726" cy="7251246"/>
          </a:xfrm>
        </p:spPr>
        <p:txBody>
          <a:bodyPr anchor="b"/>
          <a:lstStyle>
            <a:lvl1pPr algn="l">
              <a:defRPr sz="9100" b="1"/>
            </a:lvl1pPr>
          </a:lstStyle>
          <a:p>
            <a:r>
              <a:rPr lang="it-IT"/>
              <a:t>Click to edit Master title style</a:t>
            </a:r>
            <a:endParaRPr lang="en-US"/>
          </a:p>
        </p:txBody>
      </p:sp>
      <p:sp>
        <p:nvSpPr>
          <p:cNvPr id="3" name="Content Placeholder 2"/>
          <p:cNvSpPr>
            <a:spLocks noGrp="1"/>
          </p:cNvSpPr>
          <p:nvPr>
            <p:ph idx="1"/>
          </p:nvPr>
        </p:nvSpPr>
        <p:spPr>
          <a:xfrm>
            <a:off x="11833664" y="1703850"/>
            <a:ext cx="16920249" cy="36523698"/>
          </a:xfrm>
        </p:spPr>
        <p:txBody>
          <a:bodyPr/>
          <a:lstStyle>
            <a:lvl1pPr>
              <a:defRPr sz="14600"/>
            </a:lvl1pPr>
            <a:lvl2pPr>
              <a:defRPr sz="12800"/>
            </a:lvl2pPr>
            <a:lvl3pPr>
              <a:defRPr sz="11000"/>
            </a:lvl3pPr>
            <a:lvl4pPr>
              <a:defRPr sz="9100"/>
            </a:lvl4pPr>
            <a:lvl5pPr>
              <a:defRPr sz="9100"/>
            </a:lvl5pPr>
            <a:lvl6pPr>
              <a:defRPr sz="9100"/>
            </a:lvl6pPr>
            <a:lvl7pPr>
              <a:defRPr sz="9100"/>
            </a:lvl7pPr>
            <a:lvl8pPr>
              <a:defRPr sz="9100"/>
            </a:lvl8pPr>
            <a:lvl9pPr>
              <a:defRPr sz="9100"/>
            </a:lvl9pPr>
          </a:lstStyle>
          <a:p>
            <a:pPr lvl="0"/>
            <a:r>
              <a:rPr lang="it-IT"/>
              <a:t>Click to edit Master text styles</a:t>
            </a:r>
          </a:p>
          <a:p>
            <a:pPr lvl="1"/>
            <a:r>
              <a:rPr lang="it-IT"/>
              <a:t>Second level</a:t>
            </a:r>
          </a:p>
          <a:p>
            <a:pPr lvl="2"/>
            <a:r>
              <a:rPr lang="it-IT"/>
              <a:t>Third level</a:t>
            </a:r>
          </a:p>
          <a:p>
            <a:pPr lvl="3"/>
            <a:r>
              <a:rPr lang="it-IT"/>
              <a:t>Fourth level</a:t>
            </a:r>
          </a:p>
          <a:p>
            <a:pPr lvl="4"/>
            <a:r>
              <a:rPr lang="it-IT"/>
              <a:t>Fifth level</a:t>
            </a:r>
            <a:endParaRPr lang="en-US"/>
          </a:p>
        </p:txBody>
      </p:sp>
      <p:sp>
        <p:nvSpPr>
          <p:cNvPr id="4" name="Text Placeholder 3"/>
          <p:cNvSpPr>
            <a:spLocks noGrp="1"/>
          </p:cNvSpPr>
          <p:nvPr>
            <p:ph type="body" sz="half" idx="2"/>
          </p:nvPr>
        </p:nvSpPr>
        <p:spPr>
          <a:xfrm>
            <a:off x="1513367" y="8955094"/>
            <a:ext cx="9957726" cy="29272452"/>
          </a:xfrm>
        </p:spPr>
        <p:txBody>
          <a:bodyPr/>
          <a:lstStyle>
            <a:lvl1pPr marL="0" indent="0">
              <a:buNone/>
              <a:defRPr sz="6400"/>
            </a:lvl1pPr>
            <a:lvl2pPr marL="2087325" indent="0">
              <a:buNone/>
              <a:defRPr sz="5400"/>
            </a:lvl2pPr>
            <a:lvl3pPr marL="4174650" indent="0">
              <a:buNone/>
              <a:defRPr sz="4600"/>
            </a:lvl3pPr>
            <a:lvl4pPr marL="6261975" indent="0">
              <a:buNone/>
              <a:defRPr sz="4200"/>
            </a:lvl4pPr>
            <a:lvl5pPr marL="8349300" indent="0">
              <a:buNone/>
              <a:defRPr sz="4200"/>
            </a:lvl5pPr>
            <a:lvl6pPr marL="10436624" indent="0">
              <a:buNone/>
              <a:defRPr sz="4200"/>
            </a:lvl6pPr>
            <a:lvl7pPr marL="12523949" indent="0">
              <a:buNone/>
              <a:defRPr sz="4200"/>
            </a:lvl7pPr>
            <a:lvl8pPr marL="14611274" indent="0">
              <a:buNone/>
              <a:defRPr sz="4200"/>
            </a:lvl8pPr>
            <a:lvl9pPr marL="16698599" indent="0">
              <a:buNone/>
              <a:defRPr sz="4200"/>
            </a:lvl9pPr>
          </a:lstStyle>
          <a:p>
            <a:pPr lvl="0"/>
            <a:r>
              <a:rPr lang="it-IT"/>
              <a:t>Click to edit Master text styles</a:t>
            </a:r>
          </a:p>
        </p:txBody>
      </p:sp>
      <p:sp>
        <p:nvSpPr>
          <p:cNvPr id="5" name="Date Placeholder 4"/>
          <p:cNvSpPr>
            <a:spLocks noGrp="1"/>
          </p:cNvSpPr>
          <p:nvPr>
            <p:ph type="dt" sz="half" idx="10"/>
          </p:nvPr>
        </p:nvSpPr>
        <p:spPr/>
        <p:txBody>
          <a:bodyPr/>
          <a:lstStyle/>
          <a:p>
            <a:fld id="{7C7CFF1B-289B-C845-B8E8-2750813C9CB3}" type="datetimeFigureOut">
              <a:rPr lang="en-US" smtClean="0"/>
              <a:t>6/12/17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8654FBD-CD96-3846-A5C1-0468091FF8FE}" type="slidenum">
              <a:rPr lang="en-US" smtClean="0"/>
              <a:t>‹#›</a:t>
            </a:fld>
            <a:endParaRPr lang="en-US"/>
          </a:p>
        </p:txBody>
      </p:sp>
    </p:spTree>
    <p:extLst>
      <p:ext uri="{BB962C8B-B14F-4D97-AF65-F5344CB8AC3E}">
        <p14:creationId xmlns:p14="http://schemas.microsoft.com/office/powerpoint/2010/main" val="407110934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932598" y="29955971"/>
            <a:ext cx="18160365" cy="3536473"/>
          </a:xfrm>
        </p:spPr>
        <p:txBody>
          <a:bodyPr anchor="b"/>
          <a:lstStyle>
            <a:lvl1pPr algn="l">
              <a:defRPr sz="9100" b="1"/>
            </a:lvl1pPr>
          </a:lstStyle>
          <a:p>
            <a:r>
              <a:rPr lang="it-IT"/>
              <a:t>Click to edit Master title style</a:t>
            </a:r>
            <a:endParaRPr lang="en-US"/>
          </a:p>
        </p:txBody>
      </p:sp>
      <p:sp>
        <p:nvSpPr>
          <p:cNvPr id="3" name="Picture Placeholder 2"/>
          <p:cNvSpPr>
            <a:spLocks noGrp="1"/>
          </p:cNvSpPr>
          <p:nvPr>
            <p:ph type="pic" idx="1"/>
          </p:nvPr>
        </p:nvSpPr>
        <p:spPr>
          <a:xfrm>
            <a:off x="5932598" y="3823743"/>
            <a:ext cx="18160365" cy="25676543"/>
          </a:xfrm>
        </p:spPr>
        <p:txBody>
          <a:bodyPr/>
          <a:lstStyle>
            <a:lvl1pPr marL="0" indent="0">
              <a:buNone/>
              <a:defRPr sz="14600"/>
            </a:lvl1pPr>
            <a:lvl2pPr marL="2087325" indent="0">
              <a:buNone/>
              <a:defRPr sz="12800"/>
            </a:lvl2pPr>
            <a:lvl3pPr marL="4174650" indent="0">
              <a:buNone/>
              <a:defRPr sz="11000"/>
            </a:lvl3pPr>
            <a:lvl4pPr marL="6261975" indent="0">
              <a:buNone/>
              <a:defRPr sz="9100"/>
            </a:lvl4pPr>
            <a:lvl5pPr marL="8349300" indent="0">
              <a:buNone/>
              <a:defRPr sz="9100"/>
            </a:lvl5pPr>
            <a:lvl6pPr marL="10436624" indent="0">
              <a:buNone/>
              <a:defRPr sz="9100"/>
            </a:lvl6pPr>
            <a:lvl7pPr marL="12523949" indent="0">
              <a:buNone/>
              <a:defRPr sz="9100"/>
            </a:lvl7pPr>
            <a:lvl8pPr marL="14611274" indent="0">
              <a:buNone/>
              <a:defRPr sz="9100"/>
            </a:lvl8pPr>
            <a:lvl9pPr marL="16698599" indent="0">
              <a:buNone/>
              <a:defRPr sz="9100"/>
            </a:lvl9pPr>
          </a:lstStyle>
          <a:p>
            <a:endParaRPr lang="en-US"/>
          </a:p>
        </p:txBody>
      </p:sp>
      <p:sp>
        <p:nvSpPr>
          <p:cNvPr id="4" name="Text Placeholder 3"/>
          <p:cNvSpPr>
            <a:spLocks noGrp="1"/>
          </p:cNvSpPr>
          <p:nvPr>
            <p:ph type="body" sz="half" idx="2"/>
          </p:nvPr>
        </p:nvSpPr>
        <p:spPr>
          <a:xfrm>
            <a:off x="5932598" y="33492442"/>
            <a:ext cx="18160365" cy="5022375"/>
          </a:xfrm>
        </p:spPr>
        <p:txBody>
          <a:bodyPr/>
          <a:lstStyle>
            <a:lvl1pPr marL="0" indent="0">
              <a:buNone/>
              <a:defRPr sz="6400"/>
            </a:lvl1pPr>
            <a:lvl2pPr marL="2087325" indent="0">
              <a:buNone/>
              <a:defRPr sz="5400"/>
            </a:lvl2pPr>
            <a:lvl3pPr marL="4174650" indent="0">
              <a:buNone/>
              <a:defRPr sz="4600"/>
            </a:lvl3pPr>
            <a:lvl4pPr marL="6261975" indent="0">
              <a:buNone/>
              <a:defRPr sz="4200"/>
            </a:lvl4pPr>
            <a:lvl5pPr marL="8349300" indent="0">
              <a:buNone/>
              <a:defRPr sz="4200"/>
            </a:lvl5pPr>
            <a:lvl6pPr marL="10436624" indent="0">
              <a:buNone/>
              <a:defRPr sz="4200"/>
            </a:lvl6pPr>
            <a:lvl7pPr marL="12523949" indent="0">
              <a:buNone/>
              <a:defRPr sz="4200"/>
            </a:lvl7pPr>
            <a:lvl8pPr marL="14611274" indent="0">
              <a:buNone/>
              <a:defRPr sz="4200"/>
            </a:lvl8pPr>
            <a:lvl9pPr marL="16698599" indent="0">
              <a:buNone/>
              <a:defRPr sz="4200"/>
            </a:lvl9pPr>
          </a:lstStyle>
          <a:p>
            <a:pPr lvl="0"/>
            <a:r>
              <a:rPr lang="it-IT"/>
              <a:t>Click to edit Master text styles</a:t>
            </a:r>
          </a:p>
        </p:txBody>
      </p:sp>
      <p:sp>
        <p:nvSpPr>
          <p:cNvPr id="5" name="Date Placeholder 4"/>
          <p:cNvSpPr>
            <a:spLocks noGrp="1"/>
          </p:cNvSpPr>
          <p:nvPr>
            <p:ph type="dt" sz="half" idx="10"/>
          </p:nvPr>
        </p:nvSpPr>
        <p:spPr/>
        <p:txBody>
          <a:bodyPr/>
          <a:lstStyle/>
          <a:p>
            <a:fld id="{7C7CFF1B-289B-C845-B8E8-2750813C9CB3}" type="datetimeFigureOut">
              <a:rPr lang="en-US" smtClean="0"/>
              <a:t>6/12/17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8654FBD-CD96-3846-A5C1-0468091FF8FE}" type="slidenum">
              <a:rPr lang="en-US" smtClean="0"/>
              <a:t>‹#›</a:t>
            </a:fld>
            <a:endParaRPr lang="en-US"/>
          </a:p>
        </p:txBody>
      </p:sp>
    </p:spTree>
    <p:extLst>
      <p:ext uri="{BB962C8B-B14F-4D97-AF65-F5344CB8AC3E}">
        <p14:creationId xmlns:p14="http://schemas.microsoft.com/office/powerpoint/2010/main" val="3136006251"/>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1.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513364" y="1713754"/>
            <a:ext cx="27240548" cy="7132373"/>
          </a:xfrm>
          <a:prstGeom prst="rect">
            <a:avLst/>
          </a:prstGeom>
        </p:spPr>
        <p:txBody>
          <a:bodyPr vert="horz" lIns="417465" tIns="208733" rIns="417465" bIns="208733" rtlCol="0" anchor="ctr">
            <a:normAutofit/>
          </a:bodyPr>
          <a:lstStyle/>
          <a:p>
            <a:r>
              <a:rPr lang="it-IT"/>
              <a:t>Click to edit Master title style</a:t>
            </a:r>
            <a:endParaRPr lang="en-US"/>
          </a:p>
        </p:txBody>
      </p:sp>
      <p:sp>
        <p:nvSpPr>
          <p:cNvPr id="3" name="Text Placeholder 2"/>
          <p:cNvSpPr>
            <a:spLocks noGrp="1"/>
          </p:cNvSpPr>
          <p:nvPr>
            <p:ph type="body" idx="1"/>
          </p:nvPr>
        </p:nvSpPr>
        <p:spPr>
          <a:xfrm>
            <a:off x="1513364" y="9985330"/>
            <a:ext cx="27240548" cy="28242218"/>
          </a:xfrm>
          <a:prstGeom prst="rect">
            <a:avLst/>
          </a:prstGeom>
        </p:spPr>
        <p:txBody>
          <a:bodyPr vert="horz" lIns="417465" tIns="208733" rIns="417465" bIns="208733" rtlCol="0">
            <a:normAutofit/>
          </a:bodyPr>
          <a:lstStyle/>
          <a:p>
            <a:pPr lvl="0"/>
            <a:r>
              <a:rPr lang="it-IT"/>
              <a:t>Click to edit Master text styles</a:t>
            </a:r>
          </a:p>
          <a:p>
            <a:pPr lvl="1"/>
            <a:r>
              <a:rPr lang="it-IT"/>
              <a:t>Second level</a:t>
            </a:r>
          </a:p>
          <a:p>
            <a:pPr lvl="2"/>
            <a:r>
              <a:rPr lang="it-IT"/>
              <a:t>Third level</a:t>
            </a:r>
          </a:p>
          <a:p>
            <a:pPr lvl="3"/>
            <a:r>
              <a:rPr lang="it-IT"/>
              <a:t>Fourth level</a:t>
            </a:r>
          </a:p>
          <a:p>
            <a:pPr lvl="4"/>
            <a:r>
              <a:rPr lang="it-IT"/>
              <a:t>Fifth level</a:t>
            </a:r>
            <a:endParaRPr lang="en-US"/>
          </a:p>
        </p:txBody>
      </p:sp>
      <p:sp>
        <p:nvSpPr>
          <p:cNvPr id="4" name="Date Placeholder 3"/>
          <p:cNvSpPr>
            <a:spLocks noGrp="1"/>
          </p:cNvSpPr>
          <p:nvPr>
            <p:ph type="dt" sz="half" idx="2"/>
          </p:nvPr>
        </p:nvSpPr>
        <p:spPr>
          <a:xfrm>
            <a:off x="1513365" y="39663924"/>
            <a:ext cx="7062364" cy="2278395"/>
          </a:xfrm>
          <a:prstGeom prst="rect">
            <a:avLst/>
          </a:prstGeom>
        </p:spPr>
        <p:txBody>
          <a:bodyPr vert="horz" lIns="417465" tIns="208733" rIns="417465" bIns="208733" rtlCol="0" anchor="ctr"/>
          <a:lstStyle>
            <a:lvl1pPr algn="l">
              <a:defRPr sz="5400">
                <a:solidFill>
                  <a:schemeClr val="tx1">
                    <a:tint val="75000"/>
                  </a:schemeClr>
                </a:solidFill>
              </a:defRPr>
            </a:lvl1pPr>
          </a:lstStyle>
          <a:p>
            <a:fld id="{7C7CFF1B-289B-C845-B8E8-2750813C9CB3}" type="datetimeFigureOut">
              <a:rPr lang="en-US" smtClean="0"/>
              <a:t>6/12/17</a:t>
            </a:fld>
            <a:endParaRPr lang="en-US"/>
          </a:p>
        </p:txBody>
      </p:sp>
      <p:sp>
        <p:nvSpPr>
          <p:cNvPr id="5" name="Footer Placeholder 4"/>
          <p:cNvSpPr>
            <a:spLocks noGrp="1"/>
          </p:cNvSpPr>
          <p:nvPr>
            <p:ph type="ftr" sz="quarter" idx="3"/>
          </p:nvPr>
        </p:nvSpPr>
        <p:spPr>
          <a:xfrm>
            <a:off x="10341319" y="39663924"/>
            <a:ext cx="9584637" cy="2278395"/>
          </a:xfrm>
          <a:prstGeom prst="rect">
            <a:avLst/>
          </a:prstGeom>
        </p:spPr>
        <p:txBody>
          <a:bodyPr vert="horz" lIns="417465" tIns="208733" rIns="417465" bIns="208733" rtlCol="0" anchor="ctr"/>
          <a:lstStyle>
            <a:lvl1pPr algn="ctr">
              <a:defRPr sz="54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21691547" y="39663924"/>
            <a:ext cx="7062364" cy="2278395"/>
          </a:xfrm>
          <a:prstGeom prst="rect">
            <a:avLst/>
          </a:prstGeom>
        </p:spPr>
        <p:txBody>
          <a:bodyPr vert="horz" lIns="417465" tIns="208733" rIns="417465" bIns="208733" rtlCol="0" anchor="ctr"/>
          <a:lstStyle>
            <a:lvl1pPr algn="r">
              <a:defRPr sz="5400">
                <a:solidFill>
                  <a:schemeClr val="tx1">
                    <a:tint val="75000"/>
                  </a:schemeClr>
                </a:solidFill>
              </a:defRPr>
            </a:lvl1pPr>
          </a:lstStyle>
          <a:p>
            <a:fld id="{18654FBD-CD96-3846-A5C1-0468091FF8FE}" type="slidenum">
              <a:rPr lang="en-US" smtClean="0"/>
              <a:t>‹#›</a:t>
            </a:fld>
            <a:endParaRPr lang="en-US"/>
          </a:p>
        </p:txBody>
      </p:sp>
    </p:spTree>
    <p:extLst>
      <p:ext uri="{BB962C8B-B14F-4D97-AF65-F5344CB8AC3E}">
        <p14:creationId xmlns:p14="http://schemas.microsoft.com/office/powerpoint/2010/main" val="61659395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2087325" rtl="0" eaLnBrk="1" latinLnBrk="0" hangingPunct="1">
        <a:spcBef>
          <a:spcPct val="0"/>
        </a:spcBef>
        <a:buNone/>
        <a:defRPr sz="20100" kern="1200">
          <a:solidFill>
            <a:schemeClr val="tx1"/>
          </a:solidFill>
          <a:latin typeface="+mj-lt"/>
          <a:ea typeface="+mj-ea"/>
          <a:cs typeface="+mj-cs"/>
        </a:defRPr>
      </a:lvl1pPr>
    </p:titleStyle>
    <p:bodyStyle>
      <a:lvl1pPr marL="1565493" indent="-1565493" algn="l" defTabSz="2087325" rtl="0" eaLnBrk="1" latinLnBrk="0" hangingPunct="1">
        <a:spcBef>
          <a:spcPct val="20000"/>
        </a:spcBef>
        <a:buFont typeface="Arial"/>
        <a:buChar char="•"/>
        <a:defRPr sz="14600" kern="1200">
          <a:solidFill>
            <a:schemeClr val="tx1"/>
          </a:solidFill>
          <a:latin typeface="+mn-lt"/>
          <a:ea typeface="+mn-ea"/>
          <a:cs typeface="+mn-cs"/>
        </a:defRPr>
      </a:lvl1pPr>
      <a:lvl2pPr marL="3391903" indent="-1304578" algn="l" defTabSz="2087325" rtl="0" eaLnBrk="1" latinLnBrk="0" hangingPunct="1">
        <a:spcBef>
          <a:spcPct val="20000"/>
        </a:spcBef>
        <a:buFont typeface="Arial"/>
        <a:buChar char="–"/>
        <a:defRPr sz="12800" kern="1200">
          <a:solidFill>
            <a:schemeClr val="tx1"/>
          </a:solidFill>
          <a:latin typeface="+mn-lt"/>
          <a:ea typeface="+mn-ea"/>
          <a:cs typeface="+mn-cs"/>
        </a:defRPr>
      </a:lvl2pPr>
      <a:lvl3pPr marL="5218313" indent="-1043663" algn="l" defTabSz="2087325" rtl="0" eaLnBrk="1" latinLnBrk="0" hangingPunct="1">
        <a:spcBef>
          <a:spcPct val="20000"/>
        </a:spcBef>
        <a:buFont typeface="Arial"/>
        <a:buChar char="•"/>
        <a:defRPr sz="11000" kern="1200">
          <a:solidFill>
            <a:schemeClr val="tx1"/>
          </a:solidFill>
          <a:latin typeface="+mn-lt"/>
          <a:ea typeface="+mn-ea"/>
          <a:cs typeface="+mn-cs"/>
        </a:defRPr>
      </a:lvl3pPr>
      <a:lvl4pPr marL="7305638" indent="-1043663" algn="l" defTabSz="2087325" rtl="0" eaLnBrk="1" latinLnBrk="0" hangingPunct="1">
        <a:spcBef>
          <a:spcPct val="20000"/>
        </a:spcBef>
        <a:buFont typeface="Arial"/>
        <a:buChar char="–"/>
        <a:defRPr sz="9100" kern="1200">
          <a:solidFill>
            <a:schemeClr val="tx1"/>
          </a:solidFill>
          <a:latin typeface="+mn-lt"/>
          <a:ea typeface="+mn-ea"/>
          <a:cs typeface="+mn-cs"/>
        </a:defRPr>
      </a:lvl4pPr>
      <a:lvl5pPr marL="9392962" indent="-1043663" algn="l" defTabSz="2087325" rtl="0" eaLnBrk="1" latinLnBrk="0" hangingPunct="1">
        <a:spcBef>
          <a:spcPct val="20000"/>
        </a:spcBef>
        <a:buFont typeface="Arial"/>
        <a:buChar char="»"/>
        <a:defRPr sz="9100" kern="1200">
          <a:solidFill>
            <a:schemeClr val="tx1"/>
          </a:solidFill>
          <a:latin typeface="+mn-lt"/>
          <a:ea typeface="+mn-ea"/>
          <a:cs typeface="+mn-cs"/>
        </a:defRPr>
      </a:lvl5pPr>
      <a:lvl6pPr marL="11480287" indent="-1043663" algn="l" defTabSz="2087325" rtl="0" eaLnBrk="1" latinLnBrk="0" hangingPunct="1">
        <a:spcBef>
          <a:spcPct val="20000"/>
        </a:spcBef>
        <a:buFont typeface="Arial"/>
        <a:buChar char="•"/>
        <a:defRPr sz="9100" kern="1200">
          <a:solidFill>
            <a:schemeClr val="tx1"/>
          </a:solidFill>
          <a:latin typeface="+mn-lt"/>
          <a:ea typeface="+mn-ea"/>
          <a:cs typeface="+mn-cs"/>
        </a:defRPr>
      </a:lvl6pPr>
      <a:lvl7pPr marL="13567612" indent="-1043663" algn="l" defTabSz="2087325" rtl="0" eaLnBrk="1" latinLnBrk="0" hangingPunct="1">
        <a:spcBef>
          <a:spcPct val="20000"/>
        </a:spcBef>
        <a:buFont typeface="Arial"/>
        <a:buChar char="•"/>
        <a:defRPr sz="9100" kern="1200">
          <a:solidFill>
            <a:schemeClr val="tx1"/>
          </a:solidFill>
          <a:latin typeface="+mn-lt"/>
          <a:ea typeface="+mn-ea"/>
          <a:cs typeface="+mn-cs"/>
        </a:defRPr>
      </a:lvl7pPr>
      <a:lvl8pPr marL="15654937" indent="-1043663" algn="l" defTabSz="2087325" rtl="0" eaLnBrk="1" latinLnBrk="0" hangingPunct="1">
        <a:spcBef>
          <a:spcPct val="20000"/>
        </a:spcBef>
        <a:buFont typeface="Arial"/>
        <a:buChar char="•"/>
        <a:defRPr sz="9100" kern="1200">
          <a:solidFill>
            <a:schemeClr val="tx1"/>
          </a:solidFill>
          <a:latin typeface="+mn-lt"/>
          <a:ea typeface="+mn-ea"/>
          <a:cs typeface="+mn-cs"/>
        </a:defRPr>
      </a:lvl8pPr>
      <a:lvl9pPr marL="17742262" indent="-1043663" algn="l" defTabSz="2087325" rtl="0" eaLnBrk="1" latinLnBrk="0" hangingPunct="1">
        <a:spcBef>
          <a:spcPct val="20000"/>
        </a:spcBef>
        <a:buFont typeface="Arial"/>
        <a:buChar char="•"/>
        <a:defRPr sz="9100" kern="1200">
          <a:solidFill>
            <a:schemeClr val="tx1"/>
          </a:solidFill>
          <a:latin typeface="+mn-lt"/>
          <a:ea typeface="+mn-ea"/>
          <a:cs typeface="+mn-cs"/>
        </a:defRPr>
      </a:lvl9pPr>
    </p:bodyStyle>
    <p:otherStyle>
      <a:defPPr>
        <a:defRPr lang="en-US"/>
      </a:defPPr>
      <a:lvl1pPr marL="0" algn="l" defTabSz="2087325" rtl="0" eaLnBrk="1" latinLnBrk="0" hangingPunct="1">
        <a:defRPr sz="8200" kern="1200">
          <a:solidFill>
            <a:schemeClr val="tx1"/>
          </a:solidFill>
          <a:latin typeface="+mn-lt"/>
          <a:ea typeface="+mn-ea"/>
          <a:cs typeface="+mn-cs"/>
        </a:defRPr>
      </a:lvl1pPr>
      <a:lvl2pPr marL="2087325" algn="l" defTabSz="2087325" rtl="0" eaLnBrk="1" latinLnBrk="0" hangingPunct="1">
        <a:defRPr sz="8200" kern="1200">
          <a:solidFill>
            <a:schemeClr val="tx1"/>
          </a:solidFill>
          <a:latin typeface="+mn-lt"/>
          <a:ea typeface="+mn-ea"/>
          <a:cs typeface="+mn-cs"/>
        </a:defRPr>
      </a:lvl2pPr>
      <a:lvl3pPr marL="4174650" algn="l" defTabSz="2087325" rtl="0" eaLnBrk="1" latinLnBrk="0" hangingPunct="1">
        <a:defRPr sz="8200" kern="1200">
          <a:solidFill>
            <a:schemeClr val="tx1"/>
          </a:solidFill>
          <a:latin typeface="+mn-lt"/>
          <a:ea typeface="+mn-ea"/>
          <a:cs typeface="+mn-cs"/>
        </a:defRPr>
      </a:lvl3pPr>
      <a:lvl4pPr marL="6261975" algn="l" defTabSz="2087325" rtl="0" eaLnBrk="1" latinLnBrk="0" hangingPunct="1">
        <a:defRPr sz="8200" kern="1200">
          <a:solidFill>
            <a:schemeClr val="tx1"/>
          </a:solidFill>
          <a:latin typeface="+mn-lt"/>
          <a:ea typeface="+mn-ea"/>
          <a:cs typeface="+mn-cs"/>
        </a:defRPr>
      </a:lvl4pPr>
      <a:lvl5pPr marL="8349300" algn="l" defTabSz="2087325" rtl="0" eaLnBrk="1" latinLnBrk="0" hangingPunct="1">
        <a:defRPr sz="8200" kern="1200">
          <a:solidFill>
            <a:schemeClr val="tx1"/>
          </a:solidFill>
          <a:latin typeface="+mn-lt"/>
          <a:ea typeface="+mn-ea"/>
          <a:cs typeface="+mn-cs"/>
        </a:defRPr>
      </a:lvl5pPr>
      <a:lvl6pPr marL="10436624" algn="l" defTabSz="2087325" rtl="0" eaLnBrk="1" latinLnBrk="0" hangingPunct="1">
        <a:defRPr sz="8200" kern="1200">
          <a:solidFill>
            <a:schemeClr val="tx1"/>
          </a:solidFill>
          <a:latin typeface="+mn-lt"/>
          <a:ea typeface="+mn-ea"/>
          <a:cs typeface="+mn-cs"/>
        </a:defRPr>
      </a:lvl6pPr>
      <a:lvl7pPr marL="12523949" algn="l" defTabSz="2087325" rtl="0" eaLnBrk="1" latinLnBrk="0" hangingPunct="1">
        <a:defRPr sz="8200" kern="1200">
          <a:solidFill>
            <a:schemeClr val="tx1"/>
          </a:solidFill>
          <a:latin typeface="+mn-lt"/>
          <a:ea typeface="+mn-ea"/>
          <a:cs typeface="+mn-cs"/>
        </a:defRPr>
      </a:lvl7pPr>
      <a:lvl8pPr marL="14611274" algn="l" defTabSz="2087325" rtl="0" eaLnBrk="1" latinLnBrk="0" hangingPunct="1">
        <a:defRPr sz="8200" kern="1200">
          <a:solidFill>
            <a:schemeClr val="tx1"/>
          </a:solidFill>
          <a:latin typeface="+mn-lt"/>
          <a:ea typeface="+mn-ea"/>
          <a:cs typeface="+mn-cs"/>
        </a:defRPr>
      </a:lvl8pPr>
      <a:lvl9pPr marL="16698599" algn="l" defTabSz="2087325" rtl="0" eaLnBrk="1" latinLnBrk="0" hangingPunct="1">
        <a:defRPr sz="82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1" Type="http://schemas.openxmlformats.org/officeDocument/2006/relationships/image" Target="../media/image11.jpeg"/><Relationship Id="rId12" Type="http://schemas.openxmlformats.org/officeDocument/2006/relationships/image" Target="../media/image12.jpeg"/><Relationship Id="rId13" Type="http://schemas.openxmlformats.org/officeDocument/2006/relationships/image" Target="../media/image13.png"/><Relationship Id="rId14" Type="http://schemas.openxmlformats.org/officeDocument/2006/relationships/image" Target="../media/image14.jpeg"/><Relationship Id="rId15" Type="http://schemas.openxmlformats.org/officeDocument/2006/relationships/image" Target="../media/image15.png"/><Relationship Id="rId16" Type="http://schemas.openxmlformats.org/officeDocument/2006/relationships/image" Target="../media/image16.png"/><Relationship Id="rId17" Type="http://schemas.openxmlformats.org/officeDocument/2006/relationships/image" Target="../media/image17.png"/><Relationship Id="rId1" Type="http://schemas.openxmlformats.org/officeDocument/2006/relationships/slideLayout" Target="../slideLayouts/slideLayout2.xml"/><Relationship Id="rId2" Type="http://schemas.openxmlformats.org/officeDocument/2006/relationships/image" Target="../media/image2.png"/><Relationship Id="rId3" Type="http://schemas.openxmlformats.org/officeDocument/2006/relationships/image" Target="../media/image3.png"/><Relationship Id="rId4" Type="http://schemas.openxmlformats.org/officeDocument/2006/relationships/image" Target="../media/image4.JPG"/><Relationship Id="rId5" Type="http://schemas.openxmlformats.org/officeDocument/2006/relationships/image" Target="../media/image5.jpg"/><Relationship Id="rId6" Type="http://schemas.openxmlformats.org/officeDocument/2006/relationships/image" Target="../media/image6.png"/><Relationship Id="rId7" Type="http://schemas.openxmlformats.org/officeDocument/2006/relationships/image" Target="../media/image7.png"/><Relationship Id="rId8" Type="http://schemas.openxmlformats.org/officeDocument/2006/relationships/image" Target="../media/image8.png"/><Relationship Id="rId9" Type="http://schemas.openxmlformats.org/officeDocument/2006/relationships/image" Target="../media/image9.jpeg"/><Relationship Id="rId10" Type="http://schemas.openxmlformats.org/officeDocument/2006/relationships/image" Target="../media/image10.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hape 97"/>
          <p:cNvSpPr/>
          <p:nvPr/>
        </p:nvSpPr>
        <p:spPr>
          <a:xfrm flipV="1">
            <a:off x="499126" y="7222533"/>
            <a:ext cx="26639475" cy="177331"/>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22" y="0"/>
                </a:lnTo>
                <a:lnTo>
                  <a:pt x="21600" y="0"/>
                </a:lnTo>
                <a:lnTo>
                  <a:pt x="21378" y="21600"/>
                </a:lnTo>
                <a:close/>
              </a:path>
            </a:pathLst>
          </a:custGeom>
          <a:solidFill>
            <a:srgbClr val="29348C"/>
          </a:solidFill>
          <a:ln w="12700">
            <a:miter lim="400000"/>
          </a:ln>
        </p:spPr>
        <p:txBody>
          <a:bodyPr lIns="45719" rIns="45719" anchor="ctr"/>
          <a:lstStyle/>
          <a:p>
            <a:pPr algn="ctr">
              <a:defRPr sz="8100">
                <a:solidFill>
                  <a:srgbClr val="FFFFFF"/>
                </a:solidFill>
              </a:defRPr>
            </a:pPr>
            <a:endParaRPr/>
          </a:p>
        </p:txBody>
      </p:sp>
      <p:sp>
        <p:nvSpPr>
          <p:cNvPr id="6" name="Rounded Rectangle 5"/>
          <p:cNvSpPr/>
          <p:nvPr/>
        </p:nvSpPr>
        <p:spPr>
          <a:xfrm>
            <a:off x="604972" y="7557900"/>
            <a:ext cx="26727819" cy="5565990"/>
          </a:xfrm>
          <a:prstGeom prst="roundRect">
            <a:avLst>
              <a:gd name="adj" fmla="val 8065"/>
            </a:avLst>
          </a:prstGeom>
          <a:solidFill>
            <a:schemeClr val="bg1"/>
          </a:solidFill>
          <a:ln>
            <a:solidFill>
              <a:schemeClr val="tx2"/>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CH" dirty="0"/>
          </a:p>
        </p:txBody>
      </p:sp>
      <p:sp>
        <p:nvSpPr>
          <p:cNvPr id="15" name="TextBox 14"/>
          <p:cNvSpPr txBox="1"/>
          <p:nvPr/>
        </p:nvSpPr>
        <p:spPr>
          <a:xfrm>
            <a:off x="792962" y="13203151"/>
            <a:ext cx="10157909" cy="1354217"/>
          </a:xfrm>
          <a:prstGeom prst="rect">
            <a:avLst/>
          </a:prstGeom>
          <a:noFill/>
        </p:spPr>
        <p:txBody>
          <a:bodyPr wrap="none" rtlCol="0">
            <a:spAutoFit/>
          </a:bodyPr>
          <a:lstStyle/>
          <a:p>
            <a:r>
              <a:rPr lang="en-GB" b="1" dirty="0" smtClean="0"/>
              <a:t>ESRs and their projects</a:t>
            </a:r>
            <a:endParaRPr lang="en-GB" b="1" dirty="0"/>
          </a:p>
        </p:txBody>
      </p:sp>
      <p:pic>
        <p:nvPicPr>
          <p:cNvPr id="16" name="Picture 15"/>
          <p:cNvPicPr>
            <a:picLocks noChangeAspect="1"/>
          </p:cNvPicPr>
          <p:nvPr/>
        </p:nvPicPr>
        <p:blipFill>
          <a:blip r:embed="rId2"/>
          <a:stretch>
            <a:fillRect/>
          </a:stretch>
        </p:blipFill>
        <p:spPr>
          <a:xfrm>
            <a:off x="741107" y="14424080"/>
            <a:ext cx="26541498" cy="163031"/>
          </a:xfrm>
          <a:prstGeom prst="rect">
            <a:avLst/>
          </a:prstGeom>
        </p:spPr>
      </p:pic>
      <p:sp>
        <p:nvSpPr>
          <p:cNvPr id="17" name="Rounded Rectangle 16"/>
          <p:cNvSpPr/>
          <p:nvPr/>
        </p:nvSpPr>
        <p:spPr>
          <a:xfrm>
            <a:off x="604973" y="14749864"/>
            <a:ext cx="26727818" cy="5049635"/>
          </a:xfrm>
          <a:prstGeom prst="roundRect">
            <a:avLst/>
          </a:prstGeom>
          <a:solidFill>
            <a:schemeClr val="bg1"/>
          </a:solidFill>
          <a:ln>
            <a:solidFill>
              <a:schemeClr val="tx2"/>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CH"/>
          </a:p>
        </p:txBody>
      </p:sp>
      <p:pic>
        <p:nvPicPr>
          <p:cNvPr id="22" name="Picture 21"/>
          <p:cNvPicPr>
            <a:picLocks noChangeAspect="1"/>
          </p:cNvPicPr>
          <p:nvPr/>
        </p:nvPicPr>
        <p:blipFill>
          <a:blip r:embed="rId3"/>
          <a:stretch>
            <a:fillRect/>
          </a:stretch>
        </p:blipFill>
        <p:spPr>
          <a:xfrm>
            <a:off x="791292" y="15915947"/>
            <a:ext cx="2700762" cy="3133616"/>
          </a:xfrm>
          <a:prstGeom prst="rect">
            <a:avLst/>
          </a:prstGeom>
        </p:spPr>
      </p:pic>
      <p:sp>
        <p:nvSpPr>
          <p:cNvPr id="23" name="Rectangle 22"/>
          <p:cNvSpPr/>
          <p:nvPr/>
        </p:nvSpPr>
        <p:spPr>
          <a:xfrm>
            <a:off x="3638223" y="15646196"/>
            <a:ext cx="10180727" cy="4031873"/>
          </a:xfrm>
          <a:prstGeom prst="rect">
            <a:avLst/>
          </a:prstGeom>
        </p:spPr>
        <p:txBody>
          <a:bodyPr wrap="square">
            <a:spAutoFit/>
          </a:bodyPr>
          <a:lstStyle/>
          <a:p>
            <a:pPr algn="just"/>
            <a:r>
              <a:rPr lang="en-GB" sz="3200" dirty="0"/>
              <a:t>In order to further develop ion sources and target units at ISOLDE, CERN, a non-radioactive test laboratory, Off-line 2, is currently under construction. </a:t>
            </a:r>
            <a:r>
              <a:rPr lang="en-GB" sz="3200" dirty="0" smtClean="0"/>
              <a:t> Off-line </a:t>
            </a:r>
            <a:r>
              <a:rPr lang="en-GB" sz="3200" dirty="0"/>
              <a:t>2 will also allow for improvements of beam manipulation techniques using a Radio-Frequency Quadrupole Cooler and </a:t>
            </a:r>
            <a:r>
              <a:rPr lang="en-GB" sz="3200" dirty="0" err="1"/>
              <a:t>Buncher</a:t>
            </a:r>
            <a:r>
              <a:rPr lang="en-GB" sz="3200" dirty="0"/>
              <a:t> (RFQCB). </a:t>
            </a:r>
            <a:r>
              <a:rPr lang="en-GB" sz="3200" dirty="0" smtClean="0"/>
              <a:t>My </a:t>
            </a:r>
            <a:r>
              <a:rPr lang="en-GB" sz="3200" dirty="0"/>
              <a:t>primary task will be to take part in the construction and commissioning of Off-line 2 along with the RFQCB and also to further develop and improve the RFQCB.</a:t>
            </a:r>
          </a:p>
        </p:txBody>
      </p:sp>
      <p:pic>
        <p:nvPicPr>
          <p:cNvPr id="25" name="Picture 24"/>
          <p:cNvPicPr>
            <a:picLocks noChangeAspect="1"/>
          </p:cNvPicPr>
          <p:nvPr/>
        </p:nvPicPr>
        <p:blipFill rotWithShape="1">
          <a:blip r:embed="rId4">
            <a:extLst>
              <a:ext uri="{28A0092B-C50C-407E-A947-70E740481C1C}">
                <a14:useLocalDpi xmlns:a14="http://schemas.microsoft.com/office/drawing/2010/main" val="0"/>
              </a:ext>
            </a:extLst>
          </a:blip>
          <a:srcRect l="13364" r="21345" b="30"/>
          <a:stretch/>
        </p:blipFill>
        <p:spPr>
          <a:xfrm>
            <a:off x="23399064" y="15538693"/>
            <a:ext cx="3702889" cy="3146969"/>
          </a:xfrm>
          <a:prstGeom prst="rect">
            <a:avLst/>
          </a:prstGeom>
        </p:spPr>
      </p:pic>
      <p:sp>
        <p:nvSpPr>
          <p:cNvPr id="26" name="TextBox 25"/>
          <p:cNvSpPr txBox="1"/>
          <p:nvPr/>
        </p:nvSpPr>
        <p:spPr>
          <a:xfrm>
            <a:off x="14075847" y="17308163"/>
            <a:ext cx="5035113" cy="2463367"/>
          </a:xfrm>
          <a:prstGeom prst="rect">
            <a:avLst/>
          </a:prstGeom>
          <a:noFill/>
        </p:spPr>
        <p:txBody>
          <a:bodyPr wrap="square" rtlCol="0">
            <a:spAutoFit/>
          </a:bodyPr>
          <a:lstStyle/>
          <a:p>
            <a:pPr>
              <a:lnSpc>
                <a:spcPct val="107000"/>
              </a:lnSpc>
              <a:spcAft>
                <a:spcPts val="0"/>
              </a:spcAft>
            </a:pPr>
            <a:r>
              <a:rPr lang="en-GB" sz="2400" dirty="0" smtClean="0">
                <a:solidFill>
                  <a:schemeClr val="tx2"/>
                </a:solidFill>
                <a:ea typeface="Calibri" panose="020F0502020204030204" pitchFamily="34" charset="0"/>
                <a:cs typeface="Times New Roman" panose="02020603050405020304" pitchFamily="18" charset="0"/>
              </a:rPr>
              <a:t>Figure of Off-line 2. </a:t>
            </a:r>
          </a:p>
          <a:p>
            <a:pPr>
              <a:lnSpc>
                <a:spcPct val="107000"/>
              </a:lnSpc>
            </a:pPr>
            <a:r>
              <a:rPr lang="en-GB" sz="2400" dirty="0" smtClean="0">
                <a:solidFill>
                  <a:schemeClr val="tx2"/>
                </a:solidFill>
                <a:ea typeface="Calibri" panose="020F0502020204030204" pitchFamily="34" charset="0"/>
                <a:cs typeface="Times New Roman" panose="02020603050405020304" pitchFamily="18" charset="0"/>
              </a:rPr>
              <a:t>1. ISOLDE Front-end, </a:t>
            </a:r>
          </a:p>
          <a:p>
            <a:pPr>
              <a:lnSpc>
                <a:spcPct val="107000"/>
              </a:lnSpc>
            </a:pPr>
            <a:r>
              <a:rPr lang="en-GB" sz="2400" dirty="0" smtClean="0">
                <a:solidFill>
                  <a:schemeClr val="tx2"/>
                </a:solidFill>
                <a:ea typeface="Calibri" panose="020F0502020204030204" pitchFamily="34" charset="0"/>
                <a:cs typeface="Times New Roman" panose="02020603050405020304" pitchFamily="18" charset="0"/>
              </a:rPr>
              <a:t>2. 90 degree </a:t>
            </a:r>
            <a:r>
              <a:rPr lang="en-GB" sz="2400" dirty="0">
                <a:solidFill>
                  <a:schemeClr val="tx2"/>
                </a:solidFill>
                <a:ea typeface="Calibri" panose="020F0502020204030204" pitchFamily="34" charset="0"/>
                <a:cs typeface="Times New Roman" panose="02020603050405020304" pitchFamily="18" charset="0"/>
              </a:rPr>
              <a:t>mass </a:t>
            </a:r>
            <a:r>
              <a:rPr lang="en-GB" sz="2400" dirty="0" smtClean="0">
                <a:solidFill>
                  <a:schemeClr val="tx2"/>
                </a:solidFill>
                <a:ea typeface="Calibri" panose="020F0502020204030204" pitchFamily="34" charset="0"/>
                <a:cs typeface="Times New Roman" panose="02020603050405020304" pitchFamily="18" charset="0"/>
              </a:rPr>
              <a:t>separator magnet,</a:t>
            </a:r>
          </a:p>
          <a:p>
            <a:pPr algn="just">
              <a:lnSpc>
                <a:spcPct val="107000"/>
              </a:lnSpc>
            </a:pPr>
            <a:r>
              <a:rPr lang="en-GB" sz="2400" dirty="0" smtClean="0">
                <a:solidFill>
                  <a:schemeClr val="tx2"/>
                </a:solidFill>
                <a:ea typeface="Calibri" panose="020F0502020204030204" pitchFamily="34" charset="0"/>
                <a:cs typeface="Times New Roman" panose="02020603050405020304" pitchFamily="18" charset="0"/>
              </a:rPr>
              <a:t>3</a:t>
            </a:r>
            <a:r>
              <a:rPr lang="en-GB" sz="2400" dirty="0">
                <a:solidFill>
                  <a:schemeClr val="tx2"/>
                </a:solidFill>
                <a:ea typeface="Calibri" panose="020F0502020204030204" pitchFamily="34" charset="0"/>
                <a:cs typeface="Times New Roman" panose="02020603050405020304" pitchFamily="18" charset="0"/>
              </a:rPr>
              <a:t>. Beam diagnostics, 4</a:t>
            </a:r>
            <a:r>
              <a:rPr lang="en-GB" sz="2400" dirty="0" smtClean="0">
                <a:solidFill>
                  <a:schemeClr val="tx2"/>
                </a:solidFill>
                <a:ea typeface="Calibri" panose="020F0502020204030204" pitchFamily="34" charset="0"/>
                <a:cs typeface="Times New Roman" panose="02020603050405020304" pitchFamily="18" charset="0"/>
              </a:rPr>
              <a:t>. Ion optics </a:t>
            </a:r>
            <a:r>
              <a:rPr lang="en-GB" sz="2400" dirty="0">
                <a:solidFill>
                  <a:schemeClr val="tx2"/>
                </a:solidFill>
                <a:ea typeface="Calibri" panose="020F0502020204030204" pitchFamily="34" charset="0"/>
                <a:cs typeface="Times New Roman" panose="02020603050405020304" pitchFamily="18" charset="0"/>
              </a:rPr>
              <a:t>(quadrupole </a:t>
            </a:r>
            <a:r>
              <a:rPr lang="en-GB" sz="2400" dirty="0" smtClean="0">
                <a:solidFill>
                  <a:schemeClr val="tx2"/>
                </a:solidFill>
                <a:ea typeface="Calibri" panose="020F0502020204030204" pitchFamily="34" charset="0"/>
                <a:cs typeface="Times New Roman" panose="02020603050405020304" pitchFamily="18" charset="0"/>
              </a:rPr>
              <a:t>triplets), 5. RFQCB.</a:t>
            </a:r>
          </a:p>
          <a:p>
            <a:pPr>
              <a:lnSpc>
                <a:spcPct val="107000"/>
              </a:lnSpc>
            </a:pPr>
            <a:r>
              <a:rPr lang="en-GB" sz="2400" i="1" dirty="0" smtClean="0">
                <a:solidFill>
                  <a:schemeClr val="tx2"/>
                </a:solidFill>
                <a:cs typeface="Times New Roman" panose="02020603050405020304" pitchFamily="18" charset="0"/>
              </a:rPr>
              <a:t>Image: Stuart Warren</a:t>
            </a:r>
            <a:endParaRPr lang="en-US" sz="2400" i="1" dirty="0">
              <a:solidFill>
                <a:schemeClr val="tx2"/>
              </a:solidFill>
            </a:endParaRPr>
          </a:p>
        </p:txBody>
      </p:sp>
      <p:sp>
        <p:nvSpPr>
          <p:cNvPr id="27" name="TextBox 26"/>
          <p:cNvSpPr txBox="1"/>
          <p:nvPr/>
        </p:nvSpPr>
        <p:spPr>
          <a:xfrm>
            <a:off x="23204152" y="18751034"/>
            <a:ext cx="4165595" cy="865173"/>
          </a:xfrm>
          <a:prstGeom prst="rect">
            <a:avLst/>
          </a:prstGeom>
          <a:noFill/>
        </p:spPr>
        <p:txBody>
          <a:bodyPr wrap="square" rtlCol="0">
            <a:spAutoFit/>
          </a:bodyPr>
          <a:lstStyle/>
          <a:p>
            <a:pPr algn="just">
              <a:lnSpc>
                <a:spcPct val="107000"/>
              </a:lnSpc>
              <a:spcAft>
                <a:spcPts val="0"/>
              </a:spcAft>
            </a:pPr>
            <a:r>
              <a:rPr lang="en-GB" sz="2400" dirty="0" smtClean="0">
                <a:solidFill>
                  <a:schemeClr val="tx2"/>
                </a:solidFill>
                <a:cs typeface="Times New Roman" panose="02020603050405020304" pitchFamily="18" charset="0"/>
              </a:rPr>
              <a:t>A part of the RFQCB assembly at the ISOLDE Off-line 2 facility. </a:t>
            </a:r>
            <a:endParaRPr lang="en-US" sz="2400" dirty="0">
              <a:solidFill>
                <a:schemeClr val="tx2"/>
              </a:solidFill>
            </a:endParaRPr>
          </a:p>
        </p:txBody>
      </p:sp>
      <p:sp>
        <p:nvSpPr>
          <p:cNvPr id="28" name="Rettangolo 2"/>
          <p:cNvSpPr/>
          <p:nvPr/>
        </p:nvSpPr>
        <p:spPr>
          <a:xfrm>
            <a:off x="1057296" y="14950681"/>
            <a:ext cx="5799408" cy="646331"/>
          </a:xfrm>
          <a:prstGeom prst="rect">
            <a:avLst/>
          </a:prstGeom>
        </p:spPr>
        <p:txBody>
          <a:bodyPr wrap="square">
            <a:spAutoFit/>
          </a:bodyPr>
          <a:lstStyle/>
          <a:p>
            <a:r>
              <a:rPr lang="en-GB" sz="3600" b="1" dirty="0">
                <a:solidFill>
                  <a:schemeClr val="tx2"/>
                </a:solidFill>
              </a:rPr>
              <a:t>ESR1. Annie </a:t>
            </a:r>
            <a:r>
              <a:rPr lang="en-GB" sz="3600" b="1" dirty="0" err="1">
                <a:solidFill>
                  <a:schemeClr val="tx2"/>
                </a:solidFill>
              </a:rPr>
              <a:t>Ringvall</a:t>
            </a:r>
            <a:r>
              <a:rPr lang="en-GB" sz="3600" b="1" dirty="0">
                <a:solidFill>
                  <a:schemeClr val="tx2"/>
                </a:solidFill>
              </a:rPr>
              <a:t> </a:t>
            </a:r>
            <a:r>
              <a:rPr lang="en-GB" sz="3600" b="1" dirty="0" err="1">
                <a:solidFill>
                  <a:schemeClr val="tx2"/>
                </a:solidFill>
              </a:rPr>
              <a:t>Moberg</a:t>
            </a:r>
            <a:r>
              <a:rPr lang="en-GB" sz="3600" b="1" dirty="0">
                <a:solidFill>
                  <a:schemeClr val="tx2"/>
                </a:solidFill>
              </a:rPr>
              <a:t> </a:t>
            </a:r>
          </a:p>
        </p:txBody>
      </p:sp>
      <p:sp>
        <p:nvSpPr>
          <p:cNvPr id="29" name="Rounded Rectangle 28"/>
          <p:cNvSpPr/>
          <p:nvPr/>
        </p:nvSpPr>
        <p:spPr>
          <a:xfrm>
            <a:off x="604971" y="19917038"/>
            <a:ext cx="26727819" cy="5154391"/>
          </a:xfrm>
          <a:prstGeom prst="roundRect">
            <a:avLst/>
          </a:prstGeom>
          <a:solidFill>
            <a:schemeClr val="bg1"/>
          </a:solidFill>
          <a:ln>
            <a:solidFill>
              <a:schemeClr val="tx2"/>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CH" dirty="0"/>
          </a:p>
        </p:txBody>
      </p:sp>
      <p:sp>
        <p:nvSpPr>
          <p:cNvPr id="30" name="Rettangolo 6"/>
          <p:cNvSpPr/>
          <p:nvPr/>
        </p:nvSpPr>
        <p:spPr>
          <a:xfrm>
            <a:off x="1057296" y="20222837"/>
            <a:ext cx="7963068" cy="646331"/>
          </a:xfrm>
          <a:prstGeom prst="rect">
            <a:avLst/>
          </a:prstGeom>
        </p:spPr>
        <p:txBody>
          <a:bodyPr wrap="square">
            <a:spAutoFit/>
          </a:bodyPr>
          <a:lstStyle/>
          <a:p>
            <a:r>
              <a:rPr lang="en-GB" sz="3600" b="1" dirty="0">
                <a:solidFill>
                  <a:schemeClr val="tx2"/>
                </a:solidFill>
              </a:rPr>
              <a:t>ESR6. Roberto </a:t>
            </a:r>
            <a:r>
              <a:rPr lang="en-GB" sz="3600" b="1" dirty="0" err="1">
                <a:solidFill>
                  <a:schemeClr val="tx2"/>
                </a:solidFill>
              </a:rPr>
              <a:t>Formento</a:t>
            </a:r>
            <a:r>
              <a:rPr lang="en-GB" sz="3600" b="1" dirty="0">
                <a:solidFill>
                  <a:schemeClr val="tx2"/>
                </a:solidFill>
              </a:rPr>
              <a:t> </a:t>
            </a:r>
            <a:r>
              <a:rPr lang="en-GB" sz="3600" b="1" dirty="0" err="1">
                <a:solidFill>
                  <a:schemeClr val="tx2"/>
                </a:solidFill>
              </a:rPr>
              <a:t>Cavaier</a:t>
            </a:r>
            <a:r>
              <a:rPr lang="en-GB" sz="3600" b="1" dirty="0">
                <a:solidFill>
                  <a:schemeClr val="tx2"/>
                </a:solidFill>
              </a:rPr>
              <a:t> </a:t>
            </a:r>
          </a:p>
        </p:txBody>
      </p:sp>
      <p:pic>
        <p:nvPicPr>
          <p:cNvPr id="31" name="Immagine 9"/>
          <p:cNvPicPr>
            <a:picLocks noChangeAspect="1"/>
          </p:cNvPicPr>
          <p:nvPr/>
        </p:nvPicPr>
        <p:blipFill rotWithShape="1">
          <a:blip r:embed="rId5">
            <a:extLst>
              <a:ext uri="{28A0092B-C50C-407E-A947-70E740481C1C}">
                <a14:useLocalDpi xmlns:a14="http://schemas.microsoft.com/office/drawing/2010/main" val="0"/>
              </a:ext>
            </a:extLst>
          </a:blip>
          <a:srcRect l="6959" r="9440"/>
          <a:stretch/>
        </p:blipFill>
        <p:spPr>
          <a:xfrm>
            <a:off x="829047" y="21000506"/>
            <a:ext cx="2700762" cy="3132000"/>
          </a:xfrm>
          <a:prstGeom prst="rect">
            <a:avLst/>
          </a:prstGeom>
        </p:spPr>
      </p:pic>
      <p:sp>
        <p:nvSpPr>
          <p:cNvPr id="32" name="CaixaDeTexto 3"/>
          <p:cNvSpPr txBox="1"/>
          <p:nvPr/>
        </p:nvSpPr>
        <p:spPr>
          <a:xfrm>
            <a:off x="3638223" y="20973391"/>
            <a:ext cx="7280665" cy="3539430"/>
          </a:xfrm>
          <a:prstGeom prst="rect">
            <a:avLst/>
          </a:prstGeom>
          <a:noFill/>
        </p:spPr>
        <p:txBody>
          <a:bodyPr wrap="square" rtlCol="0">
            <a:spAutoFit/>
          </a:bodyPr>
          <a:lstStyle>
            <a:defPPr>
              <a:defRPr lang="en-US"/>
            </a:defPPr>
            <a:lvl1pPr marL="0" algn="l" defTabSz="4217587" rtl="0" eaLnBrk="1" latinLnBrk="0" hangingPunct="1">
              <a:defRPr sz="8300" kern="1200">
                <a:solidFill>
                  <a:schemeClr val="tx1"/>
                </a:solidFill>
                <a:latin typeface="+mn-lt"/>
                <a:ea typeface="+mn-ea"/>
                <a:cs typeface="+mn-cs"/>
              </a:defRPr>
            </a:lvl1pPr>
            <a:lvl2pPr marL="2108789" algn="l" defTabSz="4217587" rtl="0" eaLnBrk="1" latinLnBrk="0" hangingPunct="1">
              <a:defRPr sz="8300" kern="1200">
                <a:solidFill>
                  <a:schemeClr val="tx1"/>
                </a:solidFill>
                <a:latin typeface="+mn-lt"/>
                <a:ea typeface="+mn-ea"/>
                <a:cs typeface="+mn-cs"/>
              </a:defRPr>
            </a:lvl2pPr>
            <a:lvl3pPr marL="4217587" algn="l" defTabSz="4217587" rtl="0" eaLnBrk="1" latinLnBrk="0" hangingPunct="1">
              <a:defRPr sz="8300" kern="1200">
                <a:solidFill>
                  <a:schemeClr val="tx1"/>
                </a:solidFill>
                <a:latin typeface="+mn-lt"/>
                <a:ea typeface="+mn-ea"/>
                <a:cs typeface="+mn-cs"/>
              </a:defRPr>
            </a:lvl3pPr>
            <a:lvl4pPr marL="6326376" algn="l" defTabSz="4217587" rtl="0" eaLnBrk="1" latinLnBrk="0" hangingPunct="1">
              <a:defRPr sz="8300" kern="1200">
                <a:solidFill>
                  <a:schemeClr val="tx1"/>
                </a:solidFill>
                <a:latin typeface="+mn-lt"/>
                <a:ea typeface="+mn-ea"/>
                <a:cs typeface="+mn-cs"/>
              </a:defRPr>
            </a:lvl4pPr>
            <a:lvl5pPr marL="8435174" algn="l" defTabSz="4217587" rtl="0" eaLnBrk="1" latinLnBrk="0" hangingPunct="1">
              <a:defRPr sz="8300" kern="1200">
                <a:solidFill>
                  <a:schemeClr val="tx1"/>
                </a:solidFill>
                <a:latin typeface="+mn-lt"/>
                <a:ea typeface="+mn-ea"/>
                <a:cs typeface="+mn-cs"/>
              </a:defRPr>
            </a:lvl5pPr>
            <a:lvl6pPr marL="10543963" algn="l" defTabSz="4217587" rtl="0" eaLnBrk="1" latinLnBrk="0" hangingPunct="1">
              <a:defRPr sz="8300" kern="1200">
                <a:solidFill>
                  <a:schemeClr val="tx1"/>
                </a:solidFill>
                <a:latin typeface="+mn-lt"/>
                <a:ea typeface="+mn-ea"/>
                <a:cs typeface="+mn-cs"/>
              </a:defRPr>
            </a:lvl6pPr>
            <a:lvl7pPr marL="12652756" algn="l" defTabSz="4217587" rtl="0" eaLnBrk="1" latinLnBrk="0" hangingPunct="1">
              <a:defRPr sz="8300" kern="1200">
                <a:solidFill>
                  <a:schemeClr val="tx1"/>
                </a:solidFill>
                <a:latin typeface="+mn-lt"/>
                <a:ea typeface="+mn-ea"/>
                <a:cs typeface="+mn-cs"/>
              </a:defRPr>
            </a:lvl7pPr>
            <a:lvl8pPr marL="14761550" algn="l" defTabSz="4217587" rtl="0" eaLnBrk="1" latinLnBrk="0" hangingPunct="1">
              <a:defRPr sz="8300" kern="1200">
                <a:solidFill>
                  <a:schemeClr val="tx1"/>
                </a:solidFill>
                <a:latin typeface="+mn-lt"/>
                <a:ea typeface="+mn-ea"/>
                <a:cs typeface="+mn-cs"/>
              </a:defRPr>
            </a:lvl8pPr>
            <a:lvl9pPr marL="16870339" algn="l" defTabSz="4217587" rtl="0" eaLnBrk="1" latinLnBrk="0" hangingPunct="1">
              <a:defRPr sz="8300" kern="1200">
                <a:solidFill>
                  <a:schemeClr val="tx1"/>
                </a:solidFill>
                <a:latin typeface="+mn-lt"/>
                <a:ea typeface="+mn-ea"/>
                <a:cs typeface="+mn-cs"/>
              </a:defRPr>
            </a:lvl9pPr>
          </a:lstStyle>
          <a:p>
            <a:pPr algn="just"/>
            <a:r>
              <a:rPr lang="en-US" sz="3200" dirty="0" smtClean="0"/>
              <a:t>The </a:t>
            </a:r>
            <a:r>
              <a:rPr lang="en-US" sz="3200" dirty="0"/>
              <a:t>objective of this work is to study the production </a:t>
            </a:r>
            <a:r>
              <a:rPr lang="en-US" sz="3200" dirty="0" smtClean="0"/>
              <a:t>of innovative radionuclides such as Tb-149 </a:t>
            </a:r>
            <a:r>
              <a:rPr lang="en-US" sz="3200" dirty="0"/>
              <a:t>using a commercial middle sized high-current cyclotron </a:t>
            </a:r>
            <a:r>
              <a:rPr lang="en-US" sz="3200" dirty="0" smtClean="0"/>
              <a:t>(GIP </a:t>
            </a:r>
            <a:r>
              <a:rPr lang="en-US" sz="3200" dirty="0" err="1" smtClean="0"/>
              <a:t>Arronax</a:t>
            </a:r>
            <a:r>
              <a:rPr lang="en-US" sz="3200" dirty="0" smtClean="0"/>
              <a:t>) while </a:t>
            </a:r>
            <a:r>
              <a:rPr lang="en-US" sz="3200" dirty="0"/>
              <a:t>exploiting the technology of the mass separator developed within the MEDICIS-PROMED project at CERN.</a:t>
            </a:r>
          </a:p>
        </p:txBody>
      </p:sp>
      <p:pic>
        <p:nvPicPr>
          <p:cNvPr id="33" name="Immagine 22"/>
          <p:cNvPicPr>
            <a:picLocks noChangeAspect="1"/>
          </p:cNvPicPr>
          <p:nvPr/>
        </p:nvPicPr>
        <p:blipFill>
          <a:blip r:embed="rId6"/>
          <a:stretch>
            <a:fillRect/>
          </a:stretch>
        </p:blipFill>
        <p:spPr>
          <a:xfrm>
            <a:off x="11158876" y="21133885"/>
            <a:ext cx="5613148" cy="3376570"/>
          </a:xfrm>
          <a:prstGeom prst="rect">
            <a:avLst/>
          </a:prstGeom>
          <a:ln>
            <a:solidFill>
              <a:schemeClr val="tx2"/>
            </a:solidFill>
          </a:ln>
        </p:spPr>
      </p:pic>
      <p:sp>
        <p:nvSpPr>
          <p:cNvPr id="34" name="CasellaDiTesto 10"/>
          <p:cNvSpPr txBox="1"/>
          <p:nvPr/>
        </p:nvSpPr>
        <p:spPr>
          <a:xfrm>
            <a:off x="16907629" y="22228319"/>
            <a:ext cx="947795" cy="1354217"/>
          </a:xfrm>
          <a:prstGeom prst="rect">
            <a:avLst/>
          </a:prstGeom>
          <a:noFill/>
        </p:spPr>
        <p:txBody>
          <a:bodyPr wrap="square" rtlCol="0">
            <a:spAutoFit/>
          </a:bodyPr>
          <a:lstStyle/>
          <a:p>
            <a:r>
              <a:rPr lang="it-IT" b="1" dirty="0" smtClean="0">
                <a:solidFill>
                  <a:schemeClr val="tx2"/>
                </a:solidFill>
              </a:rPr>
              <a:t>+</a:t>
            </a:r>
            <a:endParaRPr lang="en-US" b="1" dirty="0">
              <a:solidFill>
                <a:schemeClr val="tx2"/>
              </a:solidFill>
            </a:endParaRPr>
          </a:p>
        </p:txBody>
      </p:sp>
      <p:pic>
        <p:nvPicPr>
          <p:cNvPr id="35" name="Picture 10"/>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17694837" y="21129896"/>
            <a:ext cx="5997856" cy="3376571"/>
          </a:xfrm>
          <a:prstGeom prst="rect">
            <a:avLst/>
          </a:prstGeom>
          <a:ln>
            <a:solidFill>
              <a:schemeClr val="tx2"/>
            </a:solidFill>
          </a:ln>
        </p:spPr>
      </p:pic>
      <p:sp>
        <p:nvSpPr>
          <p:cNvPr id="36" name="CasellaDiTesto 32"/>
          <p:cNvSpPr txBox="1"/>
          <p:nvPr/>
        </p:nvSpPr>
        <p:spPr>
          <a:xfrm>
            <a:off x="23806773" y="22304053"/>
            <a:ext cx="673128" cy="1354217"/>
          </a:xfrm>
          <a:prstGeom prst="rect">
            <a:avLst/>
          </a:prstGeom>
          <a:noFill/>
        </p:spPr>
        <p:txBody>
          <a:bodyPr wrap="square" rtlCol="0">
            <a:spAutoFit/>
          </a:bodyPr>
          <a:lstStyle/>
          <a:p>
            <a:r>
              <a:rPr lang="it-IT" b="1" dirty="0">
                <a:solidFill>
                  <a:schemeClr val="tx2"/>
                </a:solidFill>
              </a:rPr>
              <a:t>=</a:t>
            </a:r>
            <a:endParaRPr lang="en-US" b="1" dirty="0">
              <a:solidFill>
                <a:schemeClr val="tx2"/>
              </a:solidFill>
            </a:endParaRPr>
          </a:p>
        </p:txBody>
      </p:sp>
      <p:sp>
        <p:nvSpPr>
          <p:cNvPr id="37" name="ZoneTexte 20"/>
          <p:cNvSpPr txBox="1"/>
          <p:nvPr/>
        </p:nvSpPr>
        <p:spPr>
          <a:xfrm>
            <a:off x="24188623" y="21757327"/>
            <a:ext cx="3226844" cy="2554545"/>
          </a:xfrm>
          <a:prstGeom prst="rect">
            <a:avLst/>
          </a:prstGeom>
          <a:noFill/>
        </p:spPr>
        <p:txBody>
          <a:bodyPr wrap="square" rtlCol="0">
            <a:spAutoFit/>
          </a:bodyPr>
          <a:lstStyle>
            <a:defPPr>
              <a:defRPr lang="en-US"/>
            </a:defPPr>
            <a:lvl1pPr marL="0" algn="l" defTabSz="4217587" rtl="0" eaLnBrk="1" latinLnBrk="0" hangingPunct="1">
              <a:defRPr sz="8300" kern="1200">
                <a:solidFill>
                  <a:schemeClr val="tx1"/>
                </a:solidFill>
                <a:latin typeface="+mn-lt"/>
                <a:ea typeface="+mn-ea"/>
                <a:cs typeface="+mn-cs"/>
              </a:defRPr>
            </a:lvl1pPr>
            <a:lvl2pPr marL="2108789" algn="l" defTabSz="4217587" rtl="0" eaLnBrk="1" latinLnBrk="0" hangingPunct="1">
              <a:defRPr sz="8300" kern="1200">
                <a:solidFill>
                  <a:schemeClr val="tx1"/>
                </a:solidFill>
                <a:latin typeface="+mn-lt"/>
                <a:ea typeface="+mn-ea"/>
                <a:cs typeface="+mn-cs"/>
              </a:defRPr>
            </a:lvl2pPr>
            <a:lvl3pPr marL="4217587" algn="l" defTabSz="4217587" rtl="0" eaLnBrk="1" latinLnBrk="0" hangingPunct="1">
              <a:defRPr sz="8300" kern="1200">
                <a:solidFill>
                  <a:schemeClr val="tx1"/>
                </a:solidFill>
                <a:latin typeface="+mn-lt"/>
                <a:ea typeface="+mn-ea"/>
                <a:cs typeface="+mn-cs"/>
              </a:defRPr>
            </a:lvl3pPr>
            <a:lvl4pPr marL="6326376" algn="l" defTabSz="4217587" rtl="0" eaLnBrk="1" latinLnBrk="0" hangingPunct="1">
              <a:defRPr sz="8300" kern="1200">
                <a:solidFill>
                  <a:schemeClr val="tx1"/>
                </a:solidFill>
                <a:latin typeface="+mn-lt"/>
                <a:ea typeface="+mn-ea"/>
                <a:cs typeface="+mn-cs"/>
              </a:defRPr>
            </a:lvl4pPr>
            <a:lvl5pPr marL="8435174" algn="l" defTabSz="4217587" rtl="0" eaLnBrk="1" latinLnBrk="0" hangingPunct="1">
              <a:defRPr sz="8300" kern="1200">
                <a:solidFill>
                  <a:schemeClr val="tx1"/>
                </a:solidFill>
                <a:latin typeface="+mn-lt"/>
                <a:ea typeface="+mn-ea"/>
                <a:cs typeface="+mn-cs"/>
              </a:defRPr>
            </a:lvl5pPr>
            <a:lvl6pPr marL="10543963" algn="l" defTabSz="4217587" rtl="0" eaLnBrk="1" latinLnBrk="0" hangingPunct="1">
              <a:defRPr sz="8300" kern="1200">
                <a:solidFill>
                  <a:schemeClr val="tx1"/>
                </a:solidFill>
                <a:latin typeface="+mn-lt"/>
                <a:ea typeface="+mn-ea"/>
                <a:cs typeface="+mn-cs"/>
              </a:defRPr>
            </a:lvl6pPr>
            <a:lvl7pPr marL="12652756" algn="l" defTabSz="4217587" rtl="0" eaLnBrk="1" latinLnBrk="0" hangingPunct="1">
              <a:defRPr sz="8300" kern="1200">
                <a:solidFill>
                  <a:schemeClr val="tx1"/>
                </a:solidFill>
                <a:latin typeface="+mn-lt"/>
                <a:ea typeface="+mn-ea"/>
                <a:cs typeface="+mn-cs"/>
              </a:defRPr>
            </a:lvl7pPr>
            <a:lvl8pPr marL="14761550" algn="l" defTabSz="4217587" rtl="0" eaLnBrk="1" latinLnBrk="0" hangingPunct="1">
              <a:defRPr sz="8300" kern="1200">
                <a:solidFill>
                  <a:schemeClr val="tx1"/>
                </a:solidFill>
                <a:latin typeface="+mn-lt"/>
                <a:ea typeface="+mn-ea"/>
                <a:cs typeface="+mn-cs"/>
              </a:defRPr>
            </a:lvl8pPr>
            <a:lvl9pPr marL="16870339" algn="l" defTabSz="4217587" rtl="0" eaLnBrk="1" latinLnBrk="0" hangingPunct="1">
              <a:defRPr sz="8300" kern="1200">
                <a:solidFill>
                  <a:schemeClr val="tx1"/>
                </a:solidFill>
                <a:latin typeface="+mn-lt"/>
                <a:ea typeface="+mn-ea"/>
                <a:cs typeface="+mn-cs"/>
              </a:defRPr>
            </a:lvl9pPr>
          </a:lstStyle>
          <a:p>
            <a:pPr algn="ctr"/>
            <a:r>
              <a:rPr lang="en-US" sz="3200" b="1" dirty="0" smtClean="0">
                <a:solidFill>
                  <a:schemeClr val="tx2"/>
                </a:solidFill>
              </a:rPr>
              <a:t>PRODUCTION OF </a:t>
            </a:r>
            <a:r>
              <a:rPr lang="en-US" sz="3200" dirty="0" smtClean="0"/>
              <a:t>HIGH SPECIFIC ACTIVITIES </a:t>
            </a:r>
            <a:r>
              <a:rPr lang="en-US" sz="3200" b="1" dirty="0" smtClean="0">
                <a:solidFill>
                  <a:schemeClr val="tx2"/>
                </a:solidFill>
              </a:rPr>
              <a:t>INNOVATIVES RADIONUCLIDES</a:t>
            </a:r>
            <a:endParaRPr lang="en-US" sz="3200" dirty="0">
              <a:solidFill>
                <a:schemeClr val="tx2"/>
              </a:solidFill>
            </a:endParaRPr>
          </a:p>
        </p:txBody>
      </p:sp>
      <p:sp>
        <p:nvSpPr>
          <p:cNvPr id="38" name="CasellaDiTesto 10"/>
          <p:cNvSpPr txBox="1"/>
          <p:nvPr/>
        </p:nvSpPr>
        <p:spPr>
          <a:xfrm>
            <a:off x="11517894" y="24512821"/>
            <a:ext cx="4740964" cy="461665"/>
          </a:xfrm>
          <a:prstGeom prst="rect">
            <a:avLst/>
          </a:prstGeom>
        </p:spPr>
        <p:txBody>
          <a:bodyPr wrap="square" rtlCol="0">
            <a:spAutoFit/>
          </a:bodyPr>
          <a:lstStyle>
            <a:defPPr>
              <a:defRPr lang="en-US"/>
            </a:defPPr>
            <a:lvl1pPr marL="0" algn="l" defTabSz="4217587" rtl="0" eaLnBrk="1" latinLnBrk="0" hangingPunct="1">
              <a:defRPr sz="8300" kern="1200">
                <a:solidFill>
                  <a:schemeClr val="tx1"/>
                </a:solidFill>
                <a:latin typeface="+mn-lt"/>
                <a:ea typeface="+mn-ea"/>
                <a:cs typeface="+mn-cs"/>
              </a:defRPr>
            </a:lvl1pPr>
            <a:lvl2pPr marL="2108789" algn="l" defTabSz="4217587" rtl="0" eaLnBrk="1" latinLnBrk="0" hangingPunct="1">
              <a:defRPr sz="8300" kern="1200">
                <a:solidFill>
                  <a:schemeClr val="tx1"/>
                </a:solidFill>
                <a:latin typeface="+mn-lt"/>
                <a:ea typeface="+mn-ea"/>
                <a:cs typeface="+mn-cs"/>
              </a:defRPr>
            </a:lvl2pPr>
            <a:lvl3pPr marL="4217587" algn="l" defTabSz="4217587" rtl="0" eaLnBrk="1" latinLnBrk="0" hangingPunct="1">
              <a:defRPr sz="8300" kern="1200">
                <a:solidFill>
                  <a:schemeClr val="tx1"/>
                </a:solidFill>
                <a:latin typeface="+mn-lt"/>
                <a:ea typeface="+mn-ea"/>
                <a:cs typeface="+mn-cs"/>
              </a:defRPr>
            </a:lvl3pPr>
            <a:lvl4pPr marL="6326376" algn="l" defTabSz="4217587" rtl="0" eaLnBrk="1" latinLnBrk="0" hangingPunct="1">
              <a:defRPr sz="8300" kern="1200">
                <a:solidFill>
                  <a:schemeClr val="tx1"/>
                </a:solidFill>
                <a:latin typeface="+mn-lt"/>
                <a:ea typeface="+mn-ea"/>
                <a:cs typeface="+mn-cs"/>
              </a:defRPr>
            </a:lvl4pPr>
            <a:lvl5pPr marL="8435174" algn="l" defTabSz="4217587" rtl="0" eaLnBrk="1" latinLnBrk="0" hangingPunct="1">
              <a:defRPr sz="8300" kern="1200">
                <a:solidFill>
                  <a:schemeClr val="tx1"/>
                </a:solidFill>
                <a:latin typeface="+mn-lt"/>
                <a:ea typeface="+mn-ea"/>
                <a:cs typeface="+mn-cs"/>
              </a:defRPr>
            </a:lvl5pPr>
            <a:lvl6pPr marL="10543963" algn="l" defTabSz="4217587" rtl="0" eaLnBrk="1" latinLnBrk="0" hangingPunct="1">
              <a:defRPr sz="8300" kern="1200">
                <a:solidFill>
                  <a:schemeClr val="tx1"/>
                </a:solidFill>
                <a:latin typeface="+mn-lt"/>
                <a:ea typeface="+mn-ea"/>
                <a:cs typeface="+mn-cs"/>
              </a:defRPr>
            </a:lvl6pPr>
            <a:lvl7pPr marL="12652756" algn="l" defTabSz="4217587" rtl="0" eaLnBrk="1" latinLnBrk="0" hangingPunct="1">
              <a:defRPr sz="8300" kern="1200">
                <a:solidFill>
                  <a:schemeClr val="tx1"/>
                </a:solidFill>
                <a:latin typeface="+mn-lt"/>
                <a:ea typeface="+mn-ea"/>
                <a:cs typeface="+mn-cs"/>
              </a:defRPr>
            </a:lvl7pPr>
            <a:lvl8pPr marL="14761550" algn="l" defTabSz="4217587" rtl="0" eaLnBrk="1" latinLnBrk="0" hangingPunct="1">
              <a:defRPr sz="8300" kern="1200">
                <a:solidFill>
                  <a:schemeClr val="tx1"/>
                </a:solidFill>
                <a:latin typeface="+mn-lt"/>
                <a:ea typeface="+mn-ea"/>
                <a:cs typeface="+mn-cs"/>
              </a:defRPr>
            </a:lvl8pPr>
            <a:lvl9pPr marL="16870339" algn="l" defTabSz="4217587" rtl="0" eaLnBrk="1" latinLnBrk="0" hangingPunct="1">
              <a:defRPr sz="8300" kern="1200">
                <a:solidFill>
                  <a:schemeClr val="tx1"/>
                </a:solidFill>
                <a:latin typeface="+mn-lt"/>
                <a:ea typeface="+mn-ea"/>
                <a:cs typeface="+mn-cs"/>
              </a:defRPr>
            </a:lvl9pPr>
          </a:lstStyle>
          <a:p>
            <a:pPr algn="ctr"/>
            <a:r>
              <a:rPr lang="it-IT" sz="2400" b="1" dirty="0" smtClean="0">
                <a:solidFill>
                  <a:schemeClr val="tx2"/>
                </a:solidFill>
                <a:latin typeface="+mn-lt"/>
              </a:rPr>
              <a:t>Arronax IBA C70 cyclotron, Nantes</a:t>
            </a:r>
            <a:endParaRPr lang="en-US" sz="2400" b="1" dirty="0" smtClean="0">
              <a:solidFill>
                <a:schemeClr val="tx2"/>
              </a:solidFill>
              <a:latin typeface="+mn-lt"/>
            </a:endParaRPr>
          </a:p>
        </p:txBody>
      </p:sp>
      <p:sp>
        <p:nvSpPr>
          <p:cNvPr id="39" name="CasellaDiTesto 10"/>
          <p:cNvSpPr txBox="1"/>
          <p:nvPr/>
        </p:nvSpPr>
        <p:spPr>
          <a:xfrm>
            <a:off x="17760572" y="24534449"/>
            <a:ext cx="5932121" cy="461665"/>
          </a:xfrm>
          <a:prstGeom prst="rect">
            <a:avLst/>
          </a:prstGeom>
        </p:spPr>
        <p:txBody>
          <a:bodyPr wrap="square" rtlCol="0">
            <a:spAutoFit/>
          </a:bodyPr>
          <a:lstStyle>
            <a:defPPr>
              <a:defRPr lang="en-US"/>
            </a:defPPr>
            <a:lvl1pPr marL="0" algn="l" defTabSz="4217587" rtl="0" eaLnBrk="1" latinLnBrk="0" hangingPunct="1">
              <a:defRPr sz="8300" kern="1200">
                <a:solidFill>
                  <a:schemeClr val="tx1"/>
                </a:solidFill>
                <a:latin typeface="+mn-lt"/>
                <a:ea typeface="+mn-ea"/>
                <a:cs typeface="+mn-cs"/>
              </a:defRPr>
            </a:lvl1pPr>
            <a:lvl2pPr marL="2108789" algn="l" defTabSz="4217587" rtl="0" eaLnBrk="1" latinLnBrk="0" hangingPunct="1">
              <a:defRPr sz="8300" kern="1200">
                <a:solidFill>
                  <a:schemeClr val="tx1"/>
                </a:solidFill>
                <a:latin typeface="+mn-lt"/>
                <a:ea typeface="+mn-ea"/>
                <a:cs typeface="+mn-cs"/>
              </a:defRPr>
            </a:lvl2pPr>
            <a:lvl3pPr marL="4217587" algn="l" defTabSz="4217587" rtl="0" eaLnBrk="1" latinLnBrk="0" hangingPunct="1">
              <a:defRPr sz="8300" kern="1200">
                <a:solidFill>
                  <a:schemeClr val="tx1"/>
                </a:solidFill>
                <a:latin typeface="+mn-lt"/>
                <a:ea typeface="+mn-ea"/>
                <a:cs typeface="+mn-cs"/>
              </a:defRPr>
            </a:lvl3pPr>
            <a:lvl4pPr marL="6326376" algn="l" defTabSz="4217587" rtl="0" eaLnBrk="1" latinLnBrk="0" hangingPunct="1">
              <a:defRPr sz="8300" kern="1200">
                <a:solidFill>
                  <a:schemeClr val="tx1"/>
                </a:solidFill>
                <a:latin typeface="+mn-lt"/>
                <a:ea typeface="+mn-ea"/>
                <a:cs typeface="+mn-cs"/>
              </a:defRPr>
            </a:lvl4pPr>
            <a:lvl5pPr marL="8435174" algn="l" defTabSz="4217587" rtl="0" eaLnBrk="1" latinLnBrk="0" hangingPunct="1">
              <a:defRPr sz="8300" kern="1200">
                <a:solidFill>
                  <a:schemeClr val="tx1"/>
                </a:solidFill>
                <a:latin typeface="+mn-lt"/>
                <a:ea typeface="+mn-ea"/>
                <a:cs typeface="+mn-cs"/>
              </a:defRPr>
            </a:lvl5pPr>
            <a:lvl6pPr marL="10543963" algn="l" defTabSz="4217587" rtl="0" eaLnBrk="1" latinLnBrk="0" hangingPunct="1">
              <a:defRPr sz="8300" kern="1200">
                <a:solidFill>
                  <a:schemeClr val="tx1"/>
                </a:solidFill>
                <a:latin typeface="+mn-lt"/>
                <a:ea typeface="+mn-ea"/>
                <a:cs typeface="+mn-cs"/>
              </a:defRPr>
            </a:lvl6pPr>
            <a:lvl7pPr marL="12652756" algn="l" defTabSz="4217587" rtl="0" eaLnBrk="1" latinLnBrk="0" hangingPunct="1">
              <a:defRPr sz="8300" kern="1200">
                <a:solidFill>
                  <a:schemeClr val="tx1"/>
                </a:solidFill>
                <a:latin typeface="+mn-lt"/>
                <a:ea typeface="+mn-ea"/>
                <a:cs typeface="+mn-cs"/>
              </a:defRPr>
            </a:lvl7pPr>
            <a:lvl8pPr marL="14761550" algn="l" defTabSz="4217587" rtl="0" eaLnBrk="1" latinLnBrk="0" hangingPunct="1">
              <a:defRPr sz="8300" kern="1200">
                <a:solidFill>
                  <a:schemeClr val="tx1"/>
                </a:solidFill>
                <a:latin typeface="+mn-lt"/>
                <a:ea typeface="+mn-ea"/>
                <a:cs typeface="+mn-cs"/>
              </a:defRPr>
            </a:lvl8pPr>
            <a:lvl9pPr marL="16870339" algn="l" defTabSz="4217587" rtl="0" eaLnBrk="1" latinLnBrk="0" hangingPunct="1">
              <a:defRPr sz="8300" kern="1200">
                <a:solidFill>
                  <a:schemeClr val="tx1"/>
                </a:solidFill>
                <a:latin typeface="+mn-lt"/>
                <a:ea typeface="+mn-ea"/>
                <a:cs typeface="+mn-cs"/>
              </a:defRPr>
            </a:lvl9pPr>
          </a:lstStyle>
          <a:p>
            <a:pPr algn="ctr"/>
            <a:r>
              <a:rPr lang="it-IT" sz="2400" dirty="0" smtClean="0">
                <a:solidFill>
                  <a:schemeClr val="tx2"/>
                </a:solidFill>
                <a:latin typeface="+mn-lt"/>
              </a:rPr>
              <a:t>CERN-MEDICIS mass separator (light blue)</a:t>
            </a:r>
            <a:endParaRPr lang="en-US" sz="2400" dirty="0" smtClean="0">
              <a:solidFill>
                <a:schemeClr val="tx2"/>
              </a:solidFill>
              <a:latin typeface="+mn-lt"/>
            </a:endParaRPr>
          </a:p>
        </p:txBody>
      </p:sp>
      <p:pic>
        <p:nvPicPr>
          <p:cNvPr id="58" name="Picture 57"/>
          <p:cNvPicPr>
            <a:picLocks noChangeAspect="1"/>
          </p:cNvPicPr>
          <p:nvPr/>
        </p:nvPicPr>
        <p:blipFill>
          <a:blip r:embed="rId8"/>
          <a:stretch>
            <a:fillRect/>
          </a:stretch>
        </p:blipFill>
        <p:spPr>
          <a:xfrm>
            <a:off x="17354563" y="14685960"/>
            <a:ext cx="5849884" cy="4258889"/>
          </a:xfrm>
          <a:prstGeom prst="rect">
            <a:avLst/>
          </a:prstGeom>
          <a:effectLst/>
        </p:spPr>
      </p:pic>
      <p:sp>
        <p:nvSpPr>
          <p:cNvPr id="59" name="Rounded Rectangle 58"/>
          <p:cNvSpPr/>
          <p:nvPr/>
        </p:nvSpPr>
        <p:spPr>
          <a:xfrm>
            <a:off x="610352" y="25203290"/>
            <a:ext cx="26727819" cy="4746554"/>
          </a:xfrm>
          <a:prstGeom prst="roundRect">
            <a:avLst/>
          </a:prstGeom>
          <a:solidFill>
            <a:schemeClr val="bg1"/>
          </a:solidFill>
          <a:ln>
            <a:solidFill>
              <a:schemeClr val="tx2"/>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CH" dirty="0"/>
          </a:p>
        </p:txBody>
      </p:sp>
      <p:sp>
        <p:nvSpPr>
          <p:cNvPr id="60" name="Rettangolo 4"/>
          <p:cNvSpPr/>
          <p:nvPr/>
        </p:nvSpPr>
        <p:spPr>
          <a:xfrm>
            <a:off x="1057296" y="25563266"/>
            <a:ext cx="15132050" cy="587574"/>
          </a:xfrm>
          <a:prstGeom prst="rect">
            <a:avLst/>
          </a:prstGeom>
        </p:spPr>
        <p:txBody>
          <a:bodyPr wrap="square">
            <a:spAutoFit/>
          </a:bodyPr>
          <a:lstStyle/>
          <a:p>
            <a:r>
              <a:rPr lang="en-GB" sz="3600" b="1" dirty="0" smtClean="0">
                <a:solidFill>
                  <a:schemeClr val="tx2"/>
                </a:solidFill>
              </a:rPr>
              <a:t>ESR8</a:t>
            </a:r>
            <a:r>
              <a:rPr lang="en-GB" sz="3600" b="1" dirty="0">
                <a:solidFill>
                  <a:schemeClr val="tx2"/>
                </a:solidFill>
              </a:rPr>
              <a:t>. Alice </a:t>
            </a:r>
            <a:r>
              <a:rPr lang="en-GB" sz="3600" b="1" dirty="0" err="1">
                <a:solidFill>
                  <a:schemeClr val="tx2"/>
                </a:solidFill>
              </a:rPr>
              <a:t>D’Onofrio</a:t>
            </a:r>
            <a:r>
              <a:rPr lang="en-GB" sz="3600" b="1" dirty="0">
                <a:solidFill>
                  <a:schemeClr val="tx2"/>
                </a:solidFill>
              </a:rPr>
              <a:t> </a:t>
            </a:r>
          </a:p>
        </p:txBody>
      </p:sp>
      <p:pic>
        <p:nvPicPr>
          <p:cNvPr id="61" name="Immagine 22"/>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916136" y="26436726"/>
            <a:ext cx="2453256" cy="2847273"/>
          </a:xfrm>
          <a:prstGeom prst="rect">
            <a:avLst/>
          </a:prstGeom>
        </p:spPr>
      </p:pic>
      <p:sp>
        <p:nvSpPr>
          <p:cNvPr id="62" name="CaixaDeTexto 3"/>
          <p:cNvSpPr txBox="1"/>
          <p:nvPr/>
        </p:nvSpPr>
        <p:spPr>
          <a:xfrm>
            <a:off x="3636534" y="26427577"/>
            <a:ext cx="16043564" cy="2769989"/>
          </a:xfrm>
          <a:prstGeom prst="rect">
            <a:avLst/>
          </a:prstGeom>
          <a:noFill/>
        </p:spPr>
        <p:txBody>
          <a:bodyPr wrap="square" rtlCol="0">
            <a:spAutoFit/>
          </a:bodyPr>
          <a:lstStyle>
            <a:defPPr>
              <a:defRPr lang="en-US"/>
            </a:defPPr>
            <a:lvl1pPr marL="0" algn="l" defTabSz="4217587" rtl="0" eaLnBrk="1" latinLnBrk="0" hangingPunct="1">
              <a:defRPr sz="8300" kern="1200">
                <a:solidFill>
                  <a:schemeClr val="tx1"/>
                </a:solidFill>
                <a:latin typeface="+mn-lt"/>
                <a:ea typeface="+mn-ea"/>
                <a:cs typeface="+mn-cs"/>
              </a:defRPr>
            </a:lvl1pPr>
            <a:lvl2pPr marL="2108789" algn="l" defTabSz="4217587" rtl="0" eaLnBrk="1" latinLnBrk="0" hangingPunct="1">
              <a:defRPr sz="8300" kern="1200">
                <a:solidFill>
                  <a:schemeClr val="tx1"/>
                </a:solidFill>
                <a:latin typeface="+mn-lt"/>
                <a:ea typeface="+mn-ea"/>
                <a:cs typeface="+mn-cs"/>
              </a:defRPr>
            </a:lvl2pPr>
            <a:lvl3pPr marL="4217587" algn="l" defTabSz="4217587" rtl="0" eaLnBrk="1" latinLnBrk="0" hangingPunct="1">
              <a:defRPr sz="8300" kern="1200">
                <a:solidFill>
                  <a:schemeClr val="tx1"/>
                </a:solidFill>
                <a:latin typeface="+mn-lt"/>
                <a:ea typeface="+mn-ea"/>
                <a:cs typeface="+mn-cs"/>
              </a:defRPr>
            </a:lvl3pPr>
            <a:lvl4pPr marL="6326376" algn="l" defTabSz="4217587" rtl="0" eaLnBrk="1" latinLnBrk="0" hangingPunct="1">
              <a:defRPr sz="8300" kern="1200">
                <a:solidFill>
                  <a:schemeClr val="tx1"/>
                </a:solidFill>
                <a:latin typeface="+mn-lt"/>
                <a:ea typeface="+mn-ea"/>
                <a:cs typeface="+mn-cs"/>
              </a:defRPr>
            </a:lvl4pPr>
            <a:lvl5pPr marL="8435174" algn="l" defTabSz="4217587" rtl="0" eaLnBrk="1" latinLnBrk="0" hangingPunct="1">
              <a:defRPr sz="8300" kern="1200">
                <a:solidFill>
                  <a:schemeClr val="tx1"/>
                </a:solidFill>
                <a:latin typeface="+mn-lt"/>
                <a:ea typeface="+mn-ea"/>
                <a:cs typeface="+mn-cs"/>
              </a:defRPr>
            </a:lvl5pPr>
            <a:lvl6pPr marL="10543963" algn="l" defTabSz="4217587" rtl="0" eaLnBrk="1" latinLnBrk="0" hangingPunct="1">
              <a:defRPr sz="8300" kern="1200">
                <a:solidFill>
                  <a:schemeClr val="tx1"/>
                </a:solidFill>
                <a:latin typeface="+mn-lt"/>
                <a:ea typeface="+mn-ea"/>
                <a:cs typeface="+mn-cs"/>
              </a:defRPr>
            </a:lvl6pPr>
            <a:lvl7pPr marL="12652756" algn="l" defTabSz="4217587" rtl="0" eaLnBrk="1" latinLnBrk="0" hangingPunct="1">
              <a:defRPr sz="8300" kern="1200">
                <a:solidFill>
                  <a:schemeClr val="tx1"/>
                </a:solidFill>
                <a:latin typeface="+mn-lt"/>
                <a:ea typeface="+mn-ea"/>
                <a:cs typeface="+mn-cs"/>
              </a:defRPr>
            </a:lvl7pPr>
            <a:lvl8pPr marL="14761550" algn="l" defTabSz="4217587" rtl="0" eaLnBrk="1" latinLnBrk="0" hangingPunct="1">
              <a:defRPr sz="8300" kern="1200">
                <a:solidFill>
                  <a:schemeClr val="tx1"/>
                </a:solidFill>
                <a:latin typeface="+mn-lt"/>
                <a:ea typeface="+mn-ea"/>
                <a:cs typeface="+mn-cs"/>
              </a:defRPr>
            </a:lvl8pPr>
            <a:lvl9pPr marL="16870339" algn="l" defTabSz="4217587" rtl="0" eaLnBrk="1" latinLnBrk="0" hangingPunct="1">
              <a:defRPr sz="8300" kern="1200">
                <a:solidFill>
                  <a:schemeClr val="tx1"/>
                </a:solidFill>
                <a:latin typeface="+mn-lt"/>
                <a:ea typeface="+mn-ea"/>
                <a:cs typeface="+mn-cs"/>
              </a:defRPr>
            </a:lvl9pPr>
          </a:lstStyle>
          <a:p>
            <a:pPr algn="just"/>
            <a:r>
              <a:rPr lang="en-US" sz="3200" dirty="0" smtClean="0"/>
              <a:t>The final goal of this project is the synthesis and the biological evaluation of bifunctional compounds for theranostic applications. Those compounds, consisting of a central DOTA chelator that will stabilize the radioisotope, will be functionalized with a DNA-targeting moiety to increase the efficacy of Auger electrons and with a mAb fragment for the specific recognition of tumor cells. Furthermore, we intend to evaluate the influence of </a:t>
            </a:r>
            <a:r>
              <a:rPr lang="en-US" sz="3200" i="1" dirty="0" smtClean="0"/>
              <a:t>in-vivo</a:t>
            </a:r>
            <a:r>
              <a:rPr lang="en-US" sz="3200" dirty="0" smtClean="0"/>
              <a:t> click chemistry and of a bio-cleavable linker on the pharmacokinetic and biological behavior of such complexes.</a:t>
            </a:r>
            <a:endParaRPr lang="en-US" sz="3200" dirty="0"/>
          </a:p>
        </p:txBody>
      </p:sp>
      <p:pic>
        <p:nvPicPr>
          <p:cNvPr id="63" name="Picture 2" descr="dota"/>
          <p:cNvPicPr>
            <a:picLocks noChangeAspect="1" noChangeArrowheads="1"/>
          </p:cNvPicPr>
          <p:nvPr/>
        </p:nvPicPr>
        <p:blipFill>
          <a:blip r:embed="rId10" cstate="print">
            <a:extLst>
              <a:ext uri="{28A0092B-C50C-407E-A947-70E740481C1C}">
                <a14:useLocalDpi xmlns:a14="http://schemas.microsoft.com/office/drawing/2010/main" val="0"/>
              </a:ext>
            </a:extLst>
          </a:blip>
          <a:srcRect l="4323" r="3171"/>
          <a:stretch>
            <a:fillRect/>
          </a:stretch>
        </p:blipFill>
        <p:spPr bwMode="auto">
          <a:xfrm>
            <a:off x="20704629" y="25812916"/>
            <a:ext cx="5789717" cy="3368657"/>
          </a:xfrm>
          <a:prstGeom prst="rect">
            <a:avLst/>
          </a:prstGeom>
          <a:noFill/>
          <a:ln w="38100">
            <a:solidFill>
              <a:srgbClr val="1952A0"/>
            </a:solid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
        <p:nvSpPr>
          <p:cNvPr id="64" name="CasellaDiTesto 10"/>
          <p:cNvSpPr txBox="1"/>
          <p:nvPr/>
        </p:nvSpPr>
        <p:spPr>
          <a:xfrm>
            <a:off x="20416665" y="29308195"/>
            <a:ext cx="6295501" cy="461665"/>
          </a:xfrm>
          <a:prstGeom prst="rect">
            <a:avLst/>
          </a:prstGeom>
        </p:spPr>
        <p:txBody>
          <a:bodyPr wrap="square" rtlCol="0">
            <a:spAutoFit/>
          </a:bodyPr>
          <a:lstStyle>
            <a:defPPr>
              <a:defRPr lang="en-US"/>
            </a:defPPr>
            <a:lvl1pPr marL="0" algn="l" defTabSz="4217587" rtl="0" eaLnBrk="1" latinLnBrk="0" hangingPunct="1">
              <a:defRPr sz="8300" kern="1200">
                <a:solidFill>
                  <a:schemeClr val="tx1"/>
                </a:solidFill>
                <a:latin typeface="+mn-lt"/>
                <a:ea typeface="+mn-ea"/>
                <a:cs typeface="+mn-cs"/>
              </a:defRPr>
            </a:lvl1pPr>
            <a:lvl2pPr marL="2108789" algn="l" defTabSz="4217587" rtl="0" eaLnBrk="1" latinLnBrk="0" hangingPunct="1">
              <a:defRPr sz="8300" kern="1200">
                <a:solidFill>
                  <a:schemeClr val="tx1"/>
                </a:solidFill>
                <a:latin typeface="+mn-lt"/>
                <a:ea typeface="+mn-ea"/>
                <a:cs typeface="+mn-cs"/>
              </a:defRPr>
            </a:lvl2pPr>
            <a:lvl3pPr marL="4217587" algn="l" defTabSz="4217587" rtl="0" eaLnBrk="1" latinLnBrk="0" hangingPunct="1">
              <a:defRPr sz="8300" kern="1200">
                <a:solidFill>
                  <a:schemeClr val="tx1"/>
                </a:solidFill>
                <a:latin typeface="+mn-lt"/>
                <a:ea typeface="+mn-ea"/>
                <a:cs typeface="+mn-cs"/>
              </a:defRPr>
            </a:lvl3pPr>
            <a:lvl4pPr marL="6326376" algn="l" defTabSz="4217587" rtl="0" eaLnBrk="1" latinLnBrk="0" hangingPunct="1">
              <a:defRPr sz="8300" kern="1200">
                <a:solidFill>
                  <a:schemeClr val="tx1"/>
                </a:solidFill>
                <a:latin typeface="+mn-lt"/>
                <a:ea typeface="+mn-ea"/>
                <a:cs typeface="+mn-cs"/>
              </a:defRPr>
            </a:lvl4pPr>
            <a:lvl5pPr marL="8435174" algn="l" defTabSz="4217587" rtl="0" eaLnBrk="1" latinLnBrk="0" hangingPunct="1">
              <a:defRPr sz="8300" kern="1200">
                <a:solidFill>
                  <a:schemeClr val="tx1"/>
                </a:solidFill>
                <a:latin typeface="+mn-lt"/>
                <a:ea typeface="+mn-ea"/>
                <a:cs typeface="+mn-cs"/>
              </a:defRPr>
            </a:lvl5pPr>
            <a:lvl6pPr marL="10543963" algn="l" defTabSz="4217587" rtl="0" eaLnBrk="1" latinLnBrk="0" hangingPunct="1">
              <a:defRPr sz="8300" kern="1200">
                <a:solidFill>
                  <a:schemeClr val="tx1"/>
                </a:solidFill>
                <a:latin typeface="+mn-lt"/>
                <a:ea typeface="+mn-ea"/>
                <a:cs typeface="+mn-cs"/>
              </a:defRPr>
            </a:lvl6pPr>
            <a:lvl7pPr marL="12652756" algn="l" defTabSz="4217587" rtl="0" eaLnBrk="1" latinLnBrk="0" hangingPunct="1">
              <a:defRPr sz="8300" kern="1200">
                <a:solidFill>
                  <a:schemeClr val="tx1"/>
                </a:solidFill>
                <a:latin typeface="+mn-lt"/>
                <a:ea typeface="+mn-ea"/>
                <a:cs typeface="+mn-cs"/>
              </a:defRPr>
            </a:lvl7pPr>
            <a:lvl8pPr marL="14761550" algn="l" defTabSz="4217587" rtl="0" eaLnBrk="1" latinLnBrk="0" hangingPunct="1">
              <a:defRPr sz="8300" kern="1200">
                <a:solidFill>
                  <a:schemeClr val="tx1"/>
                </a:solidFill>
                <a:latin typeface="+mn-lt"/>
                <a:ea typeface="+mn-ea"/>
                <a:cs typeface="+mn-cs"/>
              </a:defRPr>
            </a:lvl8pPr>
            <a:lvl9pPr marL="16870339" algn="l" defTabSz="4217587" rtl="0" eaLnBrk="1" latinLnBrk="0" hangingPunct="1">
              <a:defRPr sz="8300" kern="1200">
                <a:solidFill>
                  <a:schemeClr val="tx1"/>
                </a:solidFill>
                <a:latin typeface="+mn-lt"/>
                <a:ea typeface="+mn-ea"/>
                <a:cs typeface="+mn-cs"/>
              </a:defRPr>
            </a:lvl9pPr>
          </a:lstStyle>
          <a:p>
            <a:pPr algn="ctr"/>
            <a:r>
              <a:rPr lang="it-IT" sz="2400" dirty="0" smtClean="0">
                <a:solidFill>
                  <a:schemeClr val="tx2"/>
                </a:solidFill>
                <a:latin typeface="+mn-lt"/>
              </a:rPr>
              <a:t>Desired bi-functional Radio-immuno conjugates</a:t>
            </a:r>
            <a:endParaRPr lang="en-US" sz="2400" dirty="0" smtClean="0">
              <a:solidFill>
                <a:schemeClr val="tx2"/>
              </a:solidFill>
              <a:latin typeface="+mn-lt"/>
            </a:endParaRPr>
          </a:p>
        </p:txBody>
      </p:sp>
      <p:sp>
        <p:nvSpPr>
          <p:cNvPr id="65" name="Rounded Rectangle 64"/>
          <p:cNvSpPr/>
          <p:nvPr/>
        </p:nvSpPr>
        <p:spPr>
          <a:xfrm>
            <a:off x="609710" y="30074614"/>
            <a:ext cx="26727819" cy="4762279"/>
          </a:xfrm>
          <a:prstGeom prst="roundRect">
            <a:avLst/>
          </a:prstGeom>
          <a:solidFill>
            <a:schemeClr val="bg1"/>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fr-CH" dirty="0"/>
          </a:p>
        </p:txBody>
      </p:sp>
      <p:sp>
        <p:nvSpPr>
          <p:cNvPr id="66" name="Rettangolo 8"/>
          <p:cNvSpPr/>
          <p:nvPr/>
        </p:nvSpPr>
        <p:spPr>
          <a:xfrm>
            <a:off x="1057296" y="30388868"/>
            <a:ext cx="5254900" cy="646331"/>
          </a:xfrm>
          <a:prstGeom prst="rect">
            <a:avLst/>
          </a:prstGeom>
        </p:spPr>
        <p:txBody>
          <a:bodyPr wrap="square">
            <a:spAutoFit/>
          </a:bodyPr>
          <a:lstStyle/>
          <a:p>
            <a:r>
              <a:rPr lang="en-GB" sz="3600" b="1" dirty="0">
                <a:solidFill>
                  <a:schemeClr val="tx2"/>
                </a:solidFill>
              </a:rPr>
              <a:t>ESRCH2. Francesco </a:t>
            </a:r>
            <a:r>
              <a:rPr lang="en-GB" sz="3600" b="1" dirty="0" err="1">
                <a:solidFill>
                  <a:schemeClr val="tx2"/>
                </a:solidFill>
              </a:rPr>
              <a:t>Cicone</a:t>
            </a:r>
            <a:r>
              <a:rPr lang="en-GB" sz="3600" b="1" dirty="0">
                <a:solidFill>
                  <a:schemeClr val="tx2"/>
                </a:solidFill>
              </a:rPr>
              <a:t> </a:t>
            </a:r>
          </a:p>
        </p:txBody>
      </p:sp>
      <p:pic>
        <p:nvPicPr>
          <p:cNvPr id="67" name="Picture 6" descr="Risultati immagini per francesco cicone"/>
          <p:cNvPicPr>
            <a:picLocks noChangeAspect="1" noChangeArrowheads="1"/>
          </p:cNvPicPr>
          <p:nvPr/>
        </p:nvPicPr>
        <p:blipFill>
          <a:blip r:embed="rId11" cstate="print"/>
          <a:srcRect/>
          <a:stretch>
            <a:fillRect/>
          </a:stretch>
        </p:blipFill>
        <p:spPr bwMode="auto">
          <a:xfrm>
            <a:off x="793473" y="31153021"/>
            <a:ext cx="2698582" cy="3279898"/>
          </a:xfrm>
          <a:prstGeom prst="rect">
            <a:avLst/>
          </a:prstGeom>
          <a:noFill/>
        </p:spPr>
      </p:pic>
      <p:sp>
        <p:nvSpPr>
          <p:cNvPr id="68" name="ZoneTexte 6"/>
          <p:cNvSpPr txBox="1"/>
          <p:nvPr/>
        </p:nvSpPr>
        <p:spPr>
          <a:xfrm>
            <a:off x="3638223" y="31204114"/>
            <a:ext cx="10087682" cy="3539430"/>
          </a:xfrm>
          <a:prstGeom prst="rect">
            <a:avLst/>
          </a:prstGeom>
          <a:noFill/>
          <a:ln>
            <a:noFill/>
          </a:ln>
        </p:spPr>
        <p:txBody>
          <a:bodyPr wrap="square" rtlCol="0">
            <a:spAutoFit/>
          </a:bodyPr>
          <a:lstStyle>
            <a:defPPr>
              <a:defRPr lang="en-US"/>
            </a:defPPr>
            <a:lvl1pPr algn="just" defTabSz="4217587">
              <a:defRPr sz="3200"/>
            </a:lvl1pPr>
            <a:lvl2pPr marL="2108789" defTabSz="4217587">
              <a:defRPr sz="8300"/>
            </a:lvl2pPr>
            <a:lvl3pPr marL="4217587" defTabSz="4217587">
              <a:defRPr sz="8300"/>
            </a:lvl3pPr>
            <a:lvl4pPr marL="6326376" defTabSz="4217587">
              <a:defRPr sz="8300"/>
            </a:lvl4pPr>
            <a:lvl5pPr marL="8435174" defTabSz="4217587">
              <a:defRPr sz="8300"/>
            </a:lvl5pPr>
            <a:lvl6pPr marL="10543963" defTabSz="4217587">
              <a:defRPr sz="8300"/>
            </a:lvl6pPr>
            <a:lvl7pPr marL="12652756" defTabSz="4217587">
              <a:defRPr sz="8300"/>
            </a:lvl7pPr>
            <a:lvl8pPr marL="14761550" defTabSz="4217587">
              <a:defRPr sz="8300"/>
            </a:lvl8pPr>
            <a:lvl9pPr marL="16870339" defTabSz="4217587">
              <a:defRPr sz="8300"/>
            </a:lvl9pPr>
          </a:lstStyle>
          <a:p>
            <a:r>
              <a:rPr lang="en-US" dirty="0"/>
              <a:t>As a Nuclear Medicine physician, I am the end-user of the novel radio-immunoconjugates synthesized within the frame of the MEDICIS-PROMED with the aim of imaging and treating cancer. In particular, I will perform preliminary in vitro and in vivo tests on mouse models of human sarcoma and neuroblastoma, hopefully driving a successful translation into patient clinic.  </a:t>
            </a:r>
            <a:r>
              <a:rPr lang="fr-CH" dirty="0"/>
              <a:t> </a:t>
            </a:r>
          </a:p>
        </p:txBody>
      </p:sp>
      <p:pic>
        <p:nvPicPr>
          <p:cNvPr id="69" name="Picture 3" descr="C:\Users\dviertl\Desktop\IMG_20150521_092302.jpg"/>
          <p:cNvPicPr>
            <a:picLocks noChangeAspect="1" noChangeArrowheads="1"/>
          </p:cNvPicPr>
          <p:nvPr/>
        </p:nvPicPr>
        <p:blipFill>
          <a:blip r:embed="rId12" cstate="print"/>
          <a:srcRect/>
          <a:stretch>
            <a:fillRect/>
          </a:stretch>
        </p:blipFill>
        <p:spPr bwMode="auto">
          <a:xfrm>
            <a:off x="14582514" y="30998640"/>
            <a:ext cx="4539371" cy="3405779"/>
          </a:xfrm>
          <a:prstGeom prst="rect">
            <a:avLst/>
          </a:prstGeom>
          <a:noFill/>
          <a:ln w="9525">
            <a:noFill/>
            <a:miter lim="800000"/>
            <a:headEnd/>
            <a:tailEnd/>
          </a:ln>
          <a:effectLst>
            <a:outerShdw blurRad="50800" dist="50800" dir="5400000" algn="ctr" rotWithShape="0">
              <a:schemeClr val="bg1"/>
            </a:outerShdw>
          </a:effectLst>
          <a:scene3d>
            <a:camera prst="orthographicFront"/>
            <a:lightRig rig="threePt" dir="t"/>
          </a:scene3d>
          <a:sp3d prstMaterial="matte"/>
        </p:spPr>
      </p:pic>
      <p:pic>
        <p:nvPicPr>
          <p:cNvPr id="70" name="Picture 7"/>
          <p:cNvPicPr>
            <a:picLocks noChangeAspect="1" noChangeArrowheads="1"/>
          </p:cNvPicPr>
          <p:nvPr/>
        </p:nvPicPr>
        <p:blipFill rotWithShape="1">
          <a:blip r:embed="rId13" cstate="print"/>
          <a:srcRect l="4205"/>
          <a:stretch/>
        </p:blipFill>
        <p:spPr bwMode="auto">
          <a:xfrm>
            <a:off x="19817125" y="31038658"/>
            <a:ext cx="7015279" cy="3270342"/>
          </a:xfrm>
          <a:prstGeom prst="rect">
            <a:avLst/>
          </a:prstGeom>
          <a:noFill/>
          <a:ln w="9525">
            <a:noFill/>
            <a:miter lim="800000"/>
            <a:headEnd/>
            <a:tailEnd/>
          </a:ln>
          <a:effectLst/>
        </p:spPr>
      </p:pic>
      <p:sp>
        <p:nvSpPr>
          <p:cNvPr id="71" name="ZoneTexte 12"/>
          <p:cNvSpPr txBox="1"/>
          <p:nvPr/>
        </p:nvSpPr>
        <p:spPr>
          <a:xfrm>
            <a:off x="14479511" y="34459359"/>
            <a:ext cx="4745377" cy="369332"/>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fr-CH" dirty="0" smtClean="0">
                <a:solidFill>
                  <a:schemeClr val="tx2"/>
                </a:solidFill>
              </a:rPr>
              <a:t>Micro PET/SPECT/CT</a:t>
            </a:r>
            <a:endParaRPr lang="fr-CH" dirty="0">
              <a:solidFill>
                <a:schemeClr val="tx2"/>
              </a:solidFill>
            </a:endParaRPr>
          </a:p>
        </p:txBody>
      </p:sp>
      <p:sp>
        <p:nvSpPr>
          <p:cNvPr id="72" name="ZoneTexte 7"/>
          <p:cNvSpPr txBox="1">
            <a:spLocks noChangeArrowheads="1"/>
          </p:cNvSpPr>
          <p:nvPr/>
        </p:nvSpPr>
        <p:spPr bwMode="auto">
          <a:xfrm>
            <a:off x="20675303" y="34433771"/>
            <a:ext cx="1591422" cy="369332"/>
          </a:xfrm>
          <a:prstGeom prst="rect">
            <a:avLst/>
          </a:prstGeom>
          <a:noFill/>
          <a:ln w="9525">
            <a:noFill/>
            <a:miter lim="800000"/>
            <a:headEnd/>
            <a:tailEnd/>
          </a:ln>
        </p:spPr>
        <p:txBody>
          <a:bodyPr wrap="squar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dirty="0" smtClean="0">
                <a:solidFill>
                  <a:schemeClr val="tx2"/>
                </a:solidFill>
              </a:rPr>
              <a:t>24 hours</a:t>
            </a:r>
            <a:endParaRPr lang="fr-CH" dirty="0">
              <a:solidFill>
                <a:schemeClr val="tx2"/>
              </a:solidFill>
            </a:endParaRPr>
          </a:p>
        </p:txBody>
      </p:sp>
      <p:sp>
        <p:nvSpPr>
          <p:cNvPr id="73" name="ZoneTexte 10"/>
          <p:cNvSpPr txBox="1">
            <a:spLocks noChangeArrowheads="1"/>
          </p:cNvSpPr>
          <p:nvPr/>
        </p:nvSpPr>
        <p:spPr bwMode="auto">
          <a:xfrm>
            <a:off x="23674765" y="34423504"/>
            <a:ext cx="1591422" cy="369332"/>
          </a:xfrm>
          <a:prstGeom prst="rect">
            <a:avLst/>
          </a:prstGeom>
          <a:noFill/>
          <a:ln w="9525">
            <a:noFill/>
            <a:miter lim="800000"/>
            <a:headEnd/>
            <a:tailEnd/>
          </a:ln>
        </p:spPr>
        <p:txBody>
          <a:bodyPr wrap="squar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dirty="0" smtClean="0">
                <a:solidFill>
                  <a:schemeClr val="tx2"/>
                </a:solidFill>
              </a:rPr>
              <a:t>60 hours</a:t>
            </a:r>
            <a:endParaRPr lang="en-US" dirty="0">
              <a:solidFill>
                <a:schemeClr val="tx2"/>
              </a:solidFill>
            </a:endParaRPr>
          </a:p>
        </p:txBody>
      </p:sp>
      <p:sp>
        <p:nvSpPr>
          <p:cNvPr id="74" name="Rectangle 73"/>
          <p:cNvSpPr>
            <a:spLocks noChangeArrowheads="1"/>
          </p:cNvSpPr>
          <p:nvPr/>
        </p:nvSpPr>
        <p:spPr bwMode="auto">
          <a:xfrm>
            <a:off x="19830083" y="30481200"/>
            <a:ext cx="7250843" cy="461665"/>
          </a:xfrm>
          <a:prstGeom prst="rect">
            <a:avLst/>
          </a:prstGeom>
          <a:noFill/>
          <a:ln w="9525">
            <a:noFill/>
            <a:miter lim="800000"/>
            <a:headEnd/>
            <a:tailEnd/>
          </a:ln>
        </p:spPr>
        <p:txBody>
          <a:bodyPr wrap="squar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2400" b="1" baseline="30000" dirty="0">
                <a:solidFill>
                  <a:schemeClr val="tx2"/>
                </a:solidFill>
              </a:rPr>
              <a:t>152</a:t>
            </a:r>
            <a:r>
              <a:rPr lang="en-US" sz="2400" b="1" dirty="0">
                <a:solidFill>
                  <a:schemeClr val="tx2"/>
                </a:solidFill>
              </a:rPr>
              <a:t>Tb-CHX-A’’-</a:t>
            </a:r>
            <a:r>
              <a:rPr lang="en-US" sz="2400" b="1" dirty="0" smtClean="0">
                <a:solidFill>
                  <a:schemeClr val="tx2"/>
                </a:solidFill>
              </a:rPr>
              <a:t>DTPA-ScFv78Fc anti TEM1</a:t>
            </a:r>
            <a:endParaRPr lang="fr-CH" sz="2400" b="1" dirty="0">
              <a:solidFill>
                <a:schemeClr val="tx2"/>
              </a:solidFill>
            </a:endParaRPr>
          </a:p>
        </p:txBody>
      </p:sp>
      <p:sp>
        <p:nvSpPr>
          <p:cNvPr id="75" name="Rounded Rectangle 74"/>
          <p:cNvSpPr/>
          <p:nvPr/>
        </p:nvSpPr>
        <p:spPr>
          <a:xfrm>
            <a:off x="563990" y="34984021"/>
            <a:ext cx="26770039" cy="4742830"/>
          </a:xfrm>
          <a:prstGeom prst="roundRect">
            <a:avLst/>
          </a:prstGeom>
          <a:solidFill>
            <a:schemeClr val="bg1"/>
          </a:solidFill>
          <a:ln>
            <a:solidFill>
              <a:schemeClr val="tx2"/>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76" name="Rettangolo 7"/>
          <p:cNvSpPr/>
          <p:nvPr/>
        </p:nvSpPr>
        <p:spPr>
          <a:xfrm>
            <a:off x="1057296" y="35227811"/>
            <a:ext cx="15132050" cy="646331"/>
          </a:xfrm>
          <a:prstGeom prst="rect">
            <a:avLst/>
          </a:prstGeom>
        </p:spPr>
        <p:txBody>
          <a:bodyPr wrap="square">
            <a:spAutoFit/>
          </a:bodyPr>
          <a:lstStyle/>
          <a:p>
            <a:r>
              <a:rPr lang="en-GB" sz="3600" b="1" dirty="0">
                <a:solidFill>
                  <a:schemeClr val="tx2"/>
                </a:solidFill>
              </a:rPr>
              <a:t>ESRCH3. Ioanna </a:t>
            </a:r>
            <a:r>
              <a:rPr lang="en-GB" sz="3600" b="1" dirty="0" err="1">
                <a:solidFill>
                  <a:schemeClr val="tx2"/>
                </a:solidFill>
              </a:rPr>
              <a:t>Prionisti</a:t>
            </a:r>
            <a:r>
              <a:rPr lang="en-GB" sz="3600" b="1" dirty="0">
                <a:solidFill>
                  <a:schemeClr val="tx2"/>
                </a:solidFill>
              </a:rPr>
              <a:t> </a:t>
            </a:r>
          </a:p>
        </p:txBody>
      </p:sp>
      <p:pic>
        <p:nvPicPr>
          <p:cNvPr id="77" name="Picture 2" descr="https://medicis-promed.web.cern.ch/sites/medicis-promed.web.cern.ch/files/pictures/medium_Ioanna%20Prionisti_ESR-14.jpg"/>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737607" y="36083121"/>
            <a:ext cx="2698582" cy="2867821"/>
          </a:xfrm>
          <a:prstGeom prst="rect">
            <a:avLst/>
          </a:prstGeom>
          <a:noFill/>
          <a:extLst>
            <a:ext uri="{909E8E84-426E-40DD-AFC4-6F175D3DCCD1}">
              <a14:hiddenFill xmlns:a14="http://schemas.microsoft.com/office/drawing/2010/main">
                <a:solidFill>
                  <a:srgbClr val="FFFFFF"/>
                </a:solidFill>
              </a14:hiddenFill>
            </a:ext>
          </a:extLst>
        </p:spPr>
      </p:pic>
      <p:sp>
        <p:nvSpPr>
          <p:cNvPr id="82" name="TextBox 11"/>
          <p:cNvSpPr txBox="1"/>
          <p:nvPr/>
        </p:nvSpPr>
        <p:spPr>
          <a:xfrm>
            <a:off x="3680555" y="36083121"/>
            <a:ext cx="17024074" cy="2554545"/>
          </a:xfrm>
          <a:prstGeom prst="rect">
            <a:avLst/>
          </a:prstGeom>
          <a:noFill/>
        </p:spPr>
        <p:txBody>
          <a:bodyPr wrap="square" rtlCol="0">
            <a:spAutoFit/>
          </a:bodyPr>
          <a:lstStyle/>
          <a:p>
            <a:pPr algn="just"/>
            <a:r>
              <a:rPr lang="fr-CH" sz="3200" dirty="0" smtClean="0"/>
              <a:t>The </a:t>
            </a:r>
            <a:r>
              <a:rPr lang="fr-CH" sz="3200" dirty="0" err="1" smtClean="0"/>
              <a:t>radioisotopes</a:t>
            </a:r>
            <a:r>
              <a:rPr lang="fr-CH" sz="3200" dirty="0" smtClean="0"/>
              <a:t> </a:t>
            </a:r>
            <a:r>
              <a:rPr lang="en-US" sz="3200" dirty="0" smtClean="0"/>
              <a:t>produced</a:t>
            </a:r>
            <a:r>
              <a:rPr lang="fr-CH" sz="3200" dirty="0" smtClean="0"/>
              <a:t> at the CERN-MEDICIS </a:t>
            </a:r>
            <a:r>
              <a:rPr lang="fr-CH" sz="3200" dirty="0" err="1" smtClean="0"/>
              <a:t>facility</a:t>
            </a:r>
            <a:r>
              <a:rPr lang="fr-CH" sz="3200" dirty="0" smtClean="0"/>
              <a:t> </a:t>
            </a:r>
            <a:r>
              <a:rPr lang="fr-CH" sz="3200" dirty="0" err="1" smtClean="0"/>
              <a:t>will</a:t>
            </a:r>
            <a:r>
              <a:rPr lang="fr-CH" sz="3200" dirty="0" smtClean="0"/>
              <a:t> </a:t>
            </a:r>
            <a:r>
              <a:rPr lang="fr-CH" sz="3200" dirty="0" err="1" smtClean="0"/>
              <a:t>be</a:t>
            </a:r>
            <a:r>
              <a:rPr lang="fr-CH" sz="3200" dirty="0" smtClean="0"/>
              <a:t> </a:t>
            </a:r>
            <a:r>
              <a:rPr lang="fr-CH" sz="3200" dirty="0" err="1" smtClean="0"/>
              <a:t>implanted</a:t>
            </a:r>
            <a:r>
              <a:rPr lang="fr-CH" sz="3200" dirty="0" smtClean="0"/>
              <a:t> in </a:t>
            </a:r>
            <a:r>
              <a:rPr lang="fr-CH" sz="3200" dirty="0" err="1" smtClean="0"/>
              <a:t>rodents</a:t>
            </a:r>
            <a:r>
              <a:rPr lang="fr-CH" sz="3200" dirty="0" smtClean="0"/>
              <a:t> to </a:t>
            </a:r>
            <a:r>
              <a:rPr lang="fr-CH" sz="3200" dirty="0" err="1" smtClean="0"/>
              <a:t>assess</a:t>
            </a:r>
            <a:r>
              <a:rPr lang="fr-CH" sz="3200" dirty="0" smtClean="0"/>
              <a:t> </a:t>
            </a:r>
            <a:r>
              <a:rPr lang="fr-CH" sz="3200" dirty="0" err="1" smtClean="0"/>
              <a:t>their</a:t>
            </a:r>
            <a:r>
              <a:rPr lang="fr-CH" sz="3200" dirty="0" smtClean="0"/>
              <a:t> </a:t>
            </a:r>
            <a:r>
              <a:rPr lang="fr-CH" sz="3200" dirty="0" err="1" smtClean="0"/>
              <a:t>efficacy</a:t>
            </a:r>
            <a:r>
              <a:rPr lang="fr-CH" sz="3200" dirty="0" smtClean="0"/>
              <a:t> for the </a:t>
            </a:r>
            <a:r>
              <a:rPr lang="fr-CH" sz="3200" dirty="0" err="1" smtClean="0"/>
              <a:t>treatment</a:t>
            </a:r>
            <a:r>
              <a:rPr lang="fr-CH" sz="3200" dirty="0" smtClean="0"/>
              <a:t> of </a:t>
            </a:r>
            <a:r>
              <a:rPr lang="fr-CH" sz="3200" dirty="0" err="1" smtClean="0"/>
              <a:t>glioblastoma</a:t>
            </a:r>
            <a:r>
              <a:rPr lang="fr-CH" sz="3200" dirty="0" smtClean="0"/>
              <a:t>. </a:t>
            </a:r>
            <a:r>
              <a:rPr lang="en-US" sz="3200" dirty="0"/>
              <a:t>The project focuses on developing new instruments and delivery methods for brachytherapy and investigates the impact and efficiency of these methods at the cellular and organ levels. In particular, the project investigates how brachytherapy affects the brain’s microvasculature and immune system.</a:t>
            </a:r>
            <a:r>
              <a:rPr lang="fr-CH" sz="3200" dirty="0" smtClean="0"/>
              <a:t> </a:t>
            </a:r>
            <a:endParaRPr lang="fr-CH" sz="3200" dirty="0"/>
          </a:p>
        </p:txBody>
      </p:sp>
      <p:pic>
        <p:nvPicPr>
          <p:cNvPr id="83" name="Picture 6" descr="Αποτέλεσμα εικόνας για microglia"/>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21461760" y="35717362"/>
            <a:ext cx="5283988" cy="3396817"/>
          </a:xfrm>
          <a:prstGeom prst="rect">
            <a:avLst/>
          </a:prstGeom>
          <a:noFill/>
          <a:effectLst>
            <a:innerShdw blurRad="114300">
              <a:srgbClr val="00FF00"/>
            </a:innerShdw>
          </a:effectLst>
          <a:extLst>
            <a:ext uri="{909E8E84-426E-40DD-AFC4-6F175D3DCCD1}">
              <a14:hiddenFill xmlns:a14="http://schemas.microsoft.com/office/drawing/2010/main">
                <a:solidFill>
                  <a:srgbClr val="FFFFFF"/>
                </a:solidFill>
              </a14:hiddenFill>
            </a:ext>
          </a:extLst>
        </p:spPr>
      </p:pic>
      <p:sp>
        <p:nvSpPr>
          <p:cNvPr id="84" name="TextBox 83"/>
          <p:cNvSpPr txBox="1"/>
          <p:nvPr/>
        </p:nvSpPr>
        <p:spPr>
          <a:xfrm>
            <a:off x="21869564" y="39070739"/>
            <a:ext cx="4468379" cy="461665"/>
          </a:xfrm>
          <a:prstGeom prst="rect">
            <a:avLst/>
          </a:prstGeom>
          <a:solidFill>
            <a:schemeClr val="bg1"/>
          </a:solidFill>
        </p:spPr>
        <p:txBody>
          <a:bodyPr wrap="square" rtlCol="0">
            <a:spAutoFit/>
          </a:bodyPr>
          <a:lstStyle/>
          <a:p>
            <a:r>
              <a:rPr lang="fr-CH" sz="2400" dirty="0" err="1" smtClean="0">
                <a:solidFill>
                  <a:schemeClr val="tx2"/>
                </a:solidFill>
              </a:rPr>
              <a:t>Microglia</a:t>
            </a:r>
            <a:r>
              <a:rPr lang="fr-CH" sz="2400" dirty="0" smtClean="0">
                <a:solidFill>
                  <a:schemeClr val="tx2"/>
                </a:solidFill>
              </a:rPr>
              <a:t>-immune </a:t>
            </a:r>
            <a:r>
              <a:rPr lang="fr-CH" sz="2400" dirty="0" err="1" smtClean="0">
                <a:solidFill>
                  <a:schemeClr val="tx2"/>
                </a:solidFill>
              </a:rPr>
              <a:t>cells</a:t>
            </a:r>
            <a:r>
              <a:rPr lang="fr-CH" sz="2400" dirty="0" smtClean="0">
                <a:solidFill>
                  <a:schemeClr val="tx2"/>
                </a:solidFill>
              </a:rPr>
              <a:t> of the CNS</a:t>
            </a:r>
            <a:endParaRPr lang="fr-CH" sz="2400" dirty="0">
              <a:solidFill>
                <a:schemeClr val="tx2"/>
              </a:solidFill>
            </a:endParaRPr>
          </a:p>
        </p:txBody>
      </p:sp>
      <p:grpSp>
        <p:nvGrpSpPr>
          <p:cNvPr id="52" name="Grupo 13"/>
          <p:cNvGrpSpPr/>
          <p:nvPr/>
        </p:nvGrpSpPr>
        <p:grpSpPr>
          <a:xfrm>
            <a:off x="6731702" y="40090270"/>
            <a:ext cx="14498974" cy="1678400"/>
            <a:chOff x="7018214" y="39582821"/>
            <a:chExt cx="16728849" cy="1905000"/>
          </a:xfrm>
        </p:grpSpPr>
        <p:pic>
          <p:nvPicPr>
            <p:cNvPr id="53" name="Imagem 2"/>
            <p:cNvPicPr>
              <a:picLocks noChangeAspect="1"/>
            </p:cNvPicPr>
            <p:nvPr/>
          </p:nvPicPr>
          <p:blipFill>
            <a:blip r:embed="rId16" cstate="print">
              <a:extLst>
                <a:ext uri="{28A0092B-C50C-407E-A947-70E740481C1C}">
                  <a14:useLocalDpi xmlns:a14="http://schemas.microsoft.com/office/drawing/2010/main" val="0"/>
                </a:ext>
              </a:extLst>
            </a:blip>
            <a:stretch>
              <a:fillRect/>
            </a:stretch>
          </p:blipFill>
          <p:spPr>
            <a:xfrm>
              <a:off x="12991932" y="39661199"/>
              <a:ext cx="10755131" cy="1681672"/>
            </a:xfrm>
            <a:prstGeom prst="rect">
              <a:avLst/>
            </a:prstGeom>
          </p:spPr>
        </p:pic>
        <p:pic>
          <p:nvPicPr>
            <p:cNvPr id="54" name="Picture 2" descr="Image result for medicis promed"/>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7018214" y="39582821"/>
              <a:ext cx="5133975" cy="1905000"/>
            </a:xfrm>
            <a:prstGeom prst="rect">
              <a:avLst/>
            </a:prstGeom>
            <a:noFill/>
            <a:extLst>
              <a:ext uri="{909E8E84-426E-40DD-AFC4-6F175D3DCCD1}">
                <a14:hiddenFill xmlns:a14="http://schemas.microsoft.com/office/drawing/2010/main">
                  <a:solidFill>
                    <a:srgbClr val="FFFFFF"/>
                  </a:solidFill>
                </a14:hiddenFill>
              </a:ext>
            </a:extLst>
          </p:spPr>
        </p:pic>
      </p:grpSp>
      <p:sp>
        <p:nvSpPr>
          <p:cNvPr id="55" name="TextBox 54"/>
          <p:cNvSpPr txBox="1"/>
          <p:nvPr/>
        </p:nvSpPr>
        <p:spPr>
          <a:xfrm>
            <a:off x="235780" y="42023947"/>
            <a:ext cx="27384418" cy="522279"/>
          </a:xfrm>
          <a:prstGeom prst="rect">
            <a:avLst/>
          </a:prstGeom>
          <a:noFill/>
        </p:spPr>
        <p:txBody>
          <a:bodyPr wrap="square" lIns="90507" tIns="45254" rIns="90507" bIns="45254" rtlCol="0">
            <a:spAutoFit/>
          </a:bodyPr>
          <a:lstStyle/>
          <a:p>
            <a:pPr algn="ctr"/>
            <a:r>
              <a:rPr lang="en-US" sz="2400" dirty="0"/>
              <a:t>This research project has been supported by a Marie Skłodowska-Curie innovative training network fellowship of the European </a:t>
            </a:r>
            <a:r>
              <a:rPr lang="en-US" sz="2800" dirty="0"/>
              <a:t>commission’s</a:t>
            </a:r>
            <a:r>
              <a:rPr lang="en-US" sz="2400" dirty="0"/>
              <a:t> horizon 2020 </a:t>
            </a:r>
            <a:r>
              <a:rPr lang="en-US" sz="2400" dirty="0" smtClean="0"/>
              <a:t>program under </a:t>
            </a:r>
            <a:r>
              <a:rPr lang="en-US" sz="2400" dirty="0"/>
              <a:t>contract number 642889 MEDICIS-PROMED.</a:t>
            </a:r>
          </a:p>
        </p:txBody>
      </p:sp>
      <p:sp>
        <p:nvSpPr>
          <p:cNvPr id="57" name="TextBox 14"/>
          <p:cNvSpPr txBox="1"/>
          <p:nvPr/>
        </p:nvSpPr>
        <p:spPr>
          <a:xfrm>
            <a:off x="791292" y="6041642"/>
            <a:ext cx="5631542" cy="1354217"/>
          </a:xfrm>
          <a:prstGeom prst="rect">
            <a:avLst/>
          </a:prstGeom>
          <a:noFill/>
        </p:spPr>
        <p:txBody>
          <a:bodyPr wrap="none" rtlCol="0">
            <a:spAutoFit/>
          </a:bodyPr>
          <a:lstStyle/>
          <a:p>
            <a:r>
              <a:rPr lang="en-GB" b="1" dirty="0" smtClean="0"/>
              <a:t>Introduction</a:t>
            </a:r>
            <a:endParaRPr lang="en-GB" b="1" dirty="0"/>
          </a:p>
        </p:txBody>
      </p:sp>
      <p:sp>
        <p:nvSpPr>
          <p:cNvPr id="10" name="CaixaDeTexto 9"/>
          <p:cNvSpPr txBox="1"/>
          <p:nvPr/>
        </p:nvSpPr>
        <p:spPr>
          <a:xfrm>
            <a:off x="3117374" y="4859618"/>
            <a:ext cx="24298093" cy="1077218"/>
          </a:xfrm>
          <a:prstGeom prst="rect">
            <a:avLst/>
          </a:prstGeom>
          <a:noFill/>
        </p:spPr>
        <p:txBody>
          <a:bodyPr wrap="square" rtlCol="0">
            <a:spAutoFit/>
          </a:bodyPr>
          <a:lstStyle/>
          <a:p>
            <a:pPr algn="ctr"/>
            <a:r>
              <a:rPr lang="en-GB" sz="3600" dirty="0">
                <a:solidFill>
                  <a:prstClr val="white"/>
                </a:solidFill>
              </a:rPr>
              <a:t>Francesco Cicone</a:t>
            </a:r>
            <a:r>
              <a:rPr lang="en-GB" sz="3600" baseline="30000" dirty="0">
                <a:solidFill>
                  <a:prstClr val="white"/>
                </a:solidFill>
              </a:rPr>
              <a:t>1</a:t>
            </a:r>
            <a:r>
              <a:rPr lang="en-GB" sz="3600" dirty="0">
                <a:solidFill>
                  <a:prstClr val="white"/>
                </a:solidFill>
              </a:rPr>
              <a:t>, Alice D’Onofrio</a:t>
            </a:r>
            <a:r>
              <a:rPr lang="en-GB" sz="3600" baseline="30000" dirty="0">
                <a:solidFill>
                  <a:prstClr val="white"/>
                </a:solidFill>
              </a:rPr>
              <a:t>2</a:t>
            </a:r>
            <a:r>
              <a:rPr lang="en-GB" sz="3600" dirty="0">
                <a:solidFill>
                  <a:prstClr val="white"/>
                </a:solidFill>
              </a:rPr>
              <a:t>, Roberto </a:t>
            </a:r>
            <a:r>
              <a:rPr lang="en-GB" sz="3600" dirty="0" err="1">
                <a:solidFill>
                  <a:prstClr val="white"/>
                </a:solidFill>
              </a:rPr>
              <a:t>Formento</a:t>
            </a:r>
            <a:r>
              <a:rPr lang="en-GB" sz="3600" dirty="0">
                <a:solidFill>
                  <a:prstClr val="white"/>
                </a:solidFill>
              </a:rPr>
              <a:t> Cavaier</a:t>
            </a:r>
            <a:r>
              <a:rPr lang="en-GB" sz="3600" baseline="30000" dirty="0">
                <a:solidFill>
                  <a:prstClr val="white"/>
                </a:solidFill>
              </a:rPr>
              <a:t>3</a:t>
            </a:r>
            <a:r>
              <a:rPr lang="en-GB" sz="3600" dirty="0">
                <a:solidFill>
                  <a:prstClr val="white"/>
                </a:solidFill>
              </a:rPr>
              <a:t>, </a:t>
            </a:r>
            <a:r>
              <a:rPr lang="en-GB" sz="3600" dirty="0" err="1">
                <a:solidFill>
                  <a:prstClr val="white"/>
                </a:solidFill>
              </a:rPr>
              <a:t>Ioanna</a:t>
            </a:r>
            <a:r>
              <a:rPr lang="en-GB" sz="3600" dirty="0">
                <a:solidFill>
                  <a:prstClr val="white"/>
                </a:solidFill>
              </a:rPr>
              <a:t> Prionisti</a:t>
            </a:r>
            <a:r>
              <a:rPr lang="en-GB" sz="3600" baseline="30000" dirty="0">
                <a:solidFill>
                  <a:prstClr val="white"/>
                </a:solidFill>
              </a:rPr>
              <a:t>4</a:t>
            </a:r>
            <a:r>
              <a:rPr lang="en-GB" sz="3600" dirty="0">
                <a:solidFill>
                  <a:prstClr val="white"/>
                </a:solidFill>
              </a:rPr>
              <a:t>, Annie </a:t>
            </a:r>
            <a:r>
              <a:rPr lang="en-GB" sz="3600" dirty="0" err="1">
                <a:solidFill>
                  <a:prstClr val="white"/>
                </a:solidFill>
              </a:rPr>
              <a:t>Ringvall</a:t>
            </a:r>
            <a:r>
              <a:rPr lang="en-GB" sz="3600" dirty="0">
                <a:solidFill>
                  <a:prstClr val="white"/>
                </a:solidFill>
              </a:rPr>
              <a:t> Moberg</a:t>
            </a:r>
            <a:r>
              <a:rPr lang="en-GB" sz="3600" baseline="30000" dirty="0">
                <a:solidFill>
                  <a:prstClr val="white"/>
                </a:solidFill>
              </a:rPr>
              <a:t>5</a:t>
            </a:r>
            <a:r>
              <a:rPr lang="en-GB" sz="3600" dirty="0">
                <a:solidFill>
                  <a:prstClr val="white"/>
                </a:solidFill>
              </a:rPr>
              <a:t>, </a:t>
            </a:r>
            <a:r>
              <a:rPr lang="en-GB" sz="3600" dirty="0" err="1">
                <a:solidFill>
                  <a:prstClr val="white"/>
                </a:solidFill>
              </a:rPr>
              <a:t>Ilyes</a:t>
            </a:r>
            <a:r>
              <a:rPr lang="en-GB" sz="3600" dirty="0">
                <a:solidFill>
                  <a:prstClr val="white"/>
                </a:solidFill>
              </a:rPr>
              <a:t> </a:t>
            </a:r>
            <a:r>
              <a:rPr lang="en-GB" sz="3600" dirty="0" smtClean="0">
                <a:solidFill>
                  <a:prstClr val="white"/>
                </a:solidFill>
              </a:rPr>
              <a:t>Zahi</a:t>
            </a:r>
            <a:r>
              <a:rPr lang="en-GB" sz="3600" baseline="30000" dirty="0" smtClean="0">
                <a:solidFill>
                  <a:prstClr val="white"/>
                </a:solidFill>
              </a:rPr>
              <a:t>3</a:t>
            </a:r>
          </a:p>
          <a:p>
            <a:pPr algn="ctr"/>
            <a:r>
              <a:rPr lang="en-GB" sz="2800" dirty="0" smtClean="0">
                <a:solidFill>
                  <a:prstClr val="white"/>
                </a:solidFill>
              </a:rPr>
              <a:t>Lausanne </a:t>
            </a:r>
            <a:r>
              <a:rPr lang="en-GB" sz="2800" dirty="0">
                <a:solidFill>
                  <a:prstClr val="white"/>
                </a:solidFill>
              </a:rPr>
              <a:t>University Hospital</a:t>
            </a:r>
            <a:r>
              <a:rPr lang="en-GB" sz="2800" baseline="30000" dirty="0">
                <a:solidFill>
                  <a:prstClr val="white"/>
                </a:solidFill>
              </a:rPr>
              <a:t>1</a:t>
            </a:r>
            <a:r>
              <a:rPr lang="en-GB" sz="2800" dirty="0">
                <a:solidFill>
                  <a:prstClr val="white"/>
                </a:solidFill>
              </a:rPr>
              <a:t>, IST</a:t>
            </a:r>
            <a:r>
              <a:rPr lang="en-GB" sz="2800" baseline="30000" dirty="0">
                <a:solidFill>
                  <a:prstClr val="white"/>
                </a:solidFill>
              </a:rPr>
              <a:t>2, </a:t>
            </a:r>
            <a:r>
              <a:rPr lang="en-GB" sz="2800" dirty="0">
                <a:solidFill>
                  <a:prstClr val="white"/>
                </a:solidFill>
              </a:rPr>
              <a:t>, AAA</a:t>
            </a:r>
            <a:r>
              <a:rPr lang="en-GB" sz="2800" baseline="30000" dirty="0">
                <a:solidFill>
                  <a:prstClr val="white"/>
                </a:solidFill>
              </a:rPr>
              <a:t>3</a:t>
            </a:r>
            <a:r>
              <a:rPr lang="en-GB" sz="2800" dirty="0">
                <a:solidFill>
                  <a:prstClr val="white"/>
                </a:solidFill>
              </a:rPr>
              <a:t>, University of Geneva</a:t>
            </a:r>
            <a:r>
              <a:rPr lang="en-GB" sz="2800" baseline="30000" dirty="0">
                <a:solidFill>
                  <a:prstClr val="white"/>
                </a:solidFill>
              </a:rPr>
              <a:t>4</a:t>
            </a:r>
            <a:r>
              <a:rPr lang="en-GB" sz="2800" dirty="0">
                <a:solidFill>
                  <a:prstClr val="white"/>
                </a:solidFill>
              </a:rPr>
              <a:t>, </a:t>
            </a:r>
            <a:r>
              <a:rPr lang="en-GB" sz="2800" dirty="0" smtClean="0">
                <a:solidFill>
                  <a:prstClr val="white"/>
                </a:solidFill>
              </a:rPr>
              <a:t>CERN</a:t>
            </a:r>
            <a:r>
              <a:rPr lang="en-GB" sz="2800" baseline="30000" dirty="0" smtClean="0">
                <a:solidFill>
                  <a:prstClr val="white"/>
                </a:solidFill>
              </a:rPr>
              <a:t>5</a:t>
            </a:r>
            <a:endParaRPr lang="en-US" sz="3600" dirty="0"/>
          </a:p>
        </p:txBody>
      </p:sp>
      <p:sp>
        <p:nvSpPr>
          <p:cNvPr id="12" name="CaixaDeTexto 11"/>
          <p:cNvSpPr txBox="1"/>
          <p:nvPr/>
        </p:nvSpPr>
        <p:spPr>
          <a:xfrm>
            <a:off x="4652985" y="234417"/>
            <a:ext cx="21226871" cy="3046988"/>
          </a:xfrm>
          <a:prstGeom prst="rect">
            <a:avLst/>
          </a:prstGeom>
          <a:noFill/>
        </p:spPr>
        <p:txBody>
          <a:bodyPr wrap="square" rtlCol="0">
            <a:spAutoFit/>
          </a:bodyPr>
          <a:lstStyle/>
          <a:p>
            <a:pPr algn="ctr"/>
            <a:r>
              <a:rPr lang="en-GB" sz="9600" b="1" dirty="0">
                <a:solidFill>
                  <a:schemeClr val="bg1"/>
                </a:solidFill>
              </a:rPr>
              <a:t>Theranostic radiopharmaceuticals for imaging/treatment of </a:t>
            </a:r>
            <a:r>
              <a:rPr lang="en-GB" sz="9600" b="1" dirty="0" smtClean="0">
                <a:solidFill>
                  <a:schemeClr val="bg1"/>
                </a:solidFill>
              </a:rPr>
              <a:t>cancer</a:t>
            </a:r>
          </a:p>
        </p:txBody>
      </p:sp>
      <p:sp>
        <p:nvSpPr>
          <p:cNvPr id="18" name="CaixaDeTexto 17"/>
          <p:cNvSpPr txBox="1"/>
          <p:nvPr/>
        </p:nvSpPr>
        <p:spPr>
          <a:xfrm>
            <a:off x="6949693" y="3345988"/>
            <a:ext cx="16633455" cy="1323439"/>
          </a:xfrm>
          <a:prstGeom prst="rect">
            <a:avLst/>
          </a:prstGeom>
          <a:noFill/>
        </p:spPr>
        <p:txBody>
          <a:bodyPr wrap="square" rtlCol="0">
            <a:spAutoFit/>
          </a:bodyPr>
          <a:lstStyle/>
          <a:p>
            <a:pPr algn="ctr"/>
            <a:r>
              <a:rPr lang="en-GB" sz="8000" b="1" dirty="0">
                <a:solidFill>
                  <a:srgbClr val="F7D509"/>
                </a:solidFill>
              </a:rPr>
              <a:t>MEDICIS-</a:t>
            </a:r>
            <a:r>
              <a:rPr lang="en-GB" sz="8000" b="1" dirty="0" err="1">
                <a:solidFill>
                  <a:srgbClr val="F7D509"/>
                </a:solidFill>
              </a:rPr>
              <a:t>Promed</a:t>
            </a:r>
            <a:r>
              <a:rPr lang="en-GB" sz="8000" b="1" dirty="0">
                <a:solidFill>
                  <a:srgbClr val="F7D509"/>
                </a:solidFill>
              </a:rPr>
              <a:t> Work Package </a:t>
            </a:r>
            <a:r>
              <a:rPr lang="en-GB" sz="8000" b="1" dirty="0" smtClean="0">
                <a:solidFill>
                  <a:srgbClr val="F7D509"/>
                </a:solidFill>
              </a:rPr>
              <a:t>3</a:t>
            </a:r>
            <a:endParaRPr lang="en-US" sz="8000" b="1" dirty="0">
              <a:solidFill>
                <a:srgbClr val="F7D509"/>
              </a:solidFill>
            </a:endParaRPr>
          </a:p>
        </p:txBody>
      </p:sp>
      <p:sp>
        <p:nvSpPr>
          <p:cNvPr id="2" name="CaixaDeTexto 1"/>
          <p:cNvSpPr txBox="1"/>
          <p:nvPr/>
        </p:nvSpPr>
        <p:spPr>
          <a:xfrm>
            <a:off x="1298401" y="7703943"/>
            <a:ext cx="25554892" cy="1261884"/>
          </a:xfrm>
          <a:prstGeom prst="rect">
            <a:avLst/>
          </a:prstGeom>
          <a:noFill/>
        </p:spPr>
        <p:txBody>
          <a:bodyPr wrap="square" rtlCol="0">
            <a:spAutoFit/>
          </a:bodyPr>
          <a:lstStyle/>
          <a:p>
            <a:pPr algn="just"/>
            <a:r>
              <a:rPr lang="it-IT" sz="3800" dirty="0" smtClean="0"/>
              <a:t>Work package 3 (WP£) is one ofthe three work packages within MEDICIS-Promed. It consists of 5 out of a total of 15 Early stage Researchers (ESRs) and one work package leader who are all working at various places in Europe.</a:t>
            </a:r>
            <a:endParaRPr lang="en-US" sz="3800" dirty="0"/>
          </a:p>
        </p:txBody>
      </p:sp>
      <p:sp>
        <p:nvSpPr>
          <p:cNvPr id="3" name="CaixaDeTexto 2"/>
          <p:cNvSpPr txBox="1"/>
          <p:nvPr/>
        </p:nvSpPr>
        <p:spPr>
          <a:xfrm>
            <a:off x="1912063" y="8998945"/>
            <a:ext cx="10732984" cy="3970318"/>
          </a:xfrm>
          <a:prstGeom prst="rect">
            <a:avLst/>
          </a:prstGeom>
          <a:noFill/>
        </p:spPr>
        <p:txBody>
          <a:bodyPr wrap="square" rtlCol="0">
            <a:spAutoFit/>
          </a:bodyPr>
          <a:lstStyle/>
          <a:p>
            <a:r>
              <a:rPr lang="it-IT" sz="3600" b="1" dirty="0" smtClean="0">
                <a:solidFill>
                  <a:schemeClr val="accent1">
                    <a:lumMod val="75000"/>
                  </a:schemeClr>
                </a:solidFill>
              </a:rPr>
              <a:t>WP3 – Leader + ESRs positions</a:t>
            </a:r>
          </a:p>
          <a:p>
            <a:r>
              <a:rPr lang="it-IT" sz="3600" dirty="0" smtClean="0"/>
              <a:t>WP leader: Ilyes Zahi</a:t>
            </a:r>
          </a:p>
          <a:p>
            <a:r>
              <a:rPr lang="it-IT" sz="3600" dirty="0" smtClean="0"/>
              <a:t>ESR1. Annie Ringvall Moberg</a:t>
            </a:r>
          </a:p>
          <a:p>
            <a:r>
              <a:rPr lang="it-IT" sz="3600" dirty="0" smtClean="0"/>
              <a:t>ESR6. Roberto Formento Cavaier</a:t>
            </a:r>
          </a:p>
          <a:p>
            <a:r>
              <a:rPr lang="it-IT" sz="3600" dirty="0" smtClean="0"/>
              <a:t>ESR8. Alice D’Onofrio</a:t>
            </a:r>
          </a:p>
          <a:p>
            <a:r>
              <a:rPr lang="it-IT" sz="3600" dirty="0" smtClean="0"/>
              <a:t>ESRCH2. Francesco Cicone</a:t>
            </a:r>
          </a:p>
          <a:p>
            <a:r>
              <a:rPr lang="it-IT" sz="3600" dirty="0" smtClean="0"/>
              <a:t>ESRCH3. Ioanna Prionisti</a:t>
            </a:r>
            <a:endParaRPr lang="en-US" sz="3600" dirty="0"/>
          </a:p>
        </p:txBody>
      </p:sp>
      <p:sp>
        <p:nvSpPr>
          <p:cNvPr id="78" name="CaixaDeTexto 77"/>
          <p:cNvSpPr txBox="1"/>
          <p:nvPr/>
        </p:nvSpPr>
        <p:spPr>
          <a:xfrm>
            <a:off x="13552291" y="9004705"/>
            <a:ext cx="12555583" cy="4524315"/>
          </a:xfrm>
          <a:prstGeom prst="rect">
            <a:avLst/>
          </a:prstGeom>
          <a:noFill/>
        </p:spPr>
        <p:txBody>
          <a:bodyPr wrap="square" rtlCol="0">
            <a:spAutoFit/>
          </a:bodyPr>
          <a:lstStyle/>
          <a:p>
            <a:r>
              <a:rPr lang="it-IT" sz="3600" b="1" dirty="0" smtClean="0">
                <a:solidFill>
                  <a:schemeClr val="accent1">
                    <a:lumMod val="75000"/>
                  </a:schemeClr>
                </a:solidFill>
              </a:rPr>
              <a:t>Objectives of WP3 </a:t>
            </a:r>
          </a:p>
          <a:p>
            <a:pPr marL="571500" indent="-571500" algn="just">
              <a:buFont typeface="Arial" panose="020B0604020202020204" pitchFamily="34" charset="0"/>
              <a:buChar char="•"/>
            </a:pPr>
            <a:r>
              <a:rPr lang="it-IT" sz="3600" dirty="0" smtClean="0"/>
              <a:t>Optimised and industrial performant production of new radioisotopes for theranostic using mass separation technology.</a:t>
            </a:r>
          </a:p>
          <a:p>
            <a:pPr marL="571500" indent="-571500" algn="just">
              <a:buFont typeface="Arial" panose="020B0604020202020204" pitchFamily="34" charset="0"/>
              <a:buChar char="•"/>
            </a:pPr>
            <a:r>
              <a:rPr lang="it-IT" sz="3600" dirty="0" smtClean="0"/>
              <a:t>Synthesis and design of bio-conjugated molecules for </a:t>
            </a:r>
            <a:r>
              <a:rPr lang="it-IT" sz="3600" smtClean="0"/>
              <a:t>the specific DNA-targeting </a:t>
            </a:r>
            <a:r>
              <a:rPr lang="it-IT" sz="3600" dirty="0" smtClean="0"/>
              <a:t>of </a:t>
            </a:r>
            <a:r>
              <a:rPr lang="it-IT" sz="3600" dirty="0"/>
              <a:t>tumor </a:t>
            </a:r>
            <a:r>
              <a:rPr lang="it-IT" sz="3600" dirty="0" smtClean="0"/>
              <a:t>cells. </a:t>
            </a:r>
          </a:p>
          <a:p>
            <a:pPr marL="571500" indent="-571500" algn="just">
              <a:buFont typeface="Arial" panose="020B0604020202020204" pitchFamily="34" charset="0"/>
              <a:buChar char="•"/>
            </a:pPr>
            <a:r>
              <a:rPr lang="it-IT" sz="3600" dirty="0" smtClean="0"/>
              <a:t>Radioimmunotherapy and biodistribution studies on small animals as a proof of concept of the chosen radionuclides.</a:t>
            </a:r>
          </a:p>
          <a:p>
            <a:pPr marL="571500" indent="-571500">
              <a:buFont typeface="Arial" panose="020B0604020202020204" pitchFamily="34" charset="0"/>
              <a:buChar char="•"/>
            </a:pPr>
            <a:endParaRPr lang="en-US" sz="3600" dirty="0"/>
          </a:p>
        </p:txBody>
      </p:sp>
    </p:spTree>
    <p:extLst>
      <p:ext uri="{BB962C8B-B14F-4D97-AF65-F5344CB8AC3E}">
        <p14:creationId xmlns:p14="http://schemas.microsoft.com/office/powerpoint/2010/main" val="4243771096"/>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7B63A95456B2BE41940F370744CF999A" ma:contentTypeVersion="0" ma:contentTypeDescription="Create a new document." ma:contentTypeScope="" ma:versionID="3161735c08bd2e7807786e76645f713c">
  <xsd:schema xmlns:xsd="http://www.w3.org/2001/XMLSchema" xmlns:xs="http://www.w3.org/2001/XMLSchema" xmlns:p="http://schemas.microsoft.com/office/2006/metadata/properties" targetNamespace="http://schemas.microsoft.com/office/2006/metadata/properties" ma:root="true" ma:fieldsID="1b05d82d297216baf5b26c55225140df">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D3072228-6635-40C5-8162-B0B075AD89CC}">
  <ds:schemaRefs>
    <ds:schemaRef ds:uri="http://schemas.microsoft.com/sharepoint/v3/contenttype/forms"/>
  </ds:schemaRefs>
</ds:datastoreItem>
</file>

<file path=customXml/itemProps2.xml><?xml version="1.0" encoding="utf-8"?>
<ds:datastoreItem xmlns:ds="http://schemas.openxmlformats.org/officeDocument/2006/customXml" ds:itemID="{9D795EF5-7038-45FB-819E-EFB3C4D411A0}">
  <ds:schemaRefs>
    <ds:schemaRef ds:uri="http://www.w3.org/XML/1998/namespace"/>
    <ds:schemaRef ds:uri="http://purl.org/dc/terms/"/>
    <ds:schemaRef ds:uri="http://purl.org/dc/elements/1.1/"/>
    <ds:schemaRef ds:uri="http://purl.org/dc/dcmitype/"/>
    <ds:schemaRef ds:uri="http://schemas.microsoft.com/office/2006/documentManagement/types"/>
    <ds:schemaRef ds:uri="http://schemas.openxmlformats.org/package/2006/metadata/core-properties"/>
    <ds:schemaRef ds:uri="http://schemas.microsoft.com/office/2006/metadata/properties"/>
    <ds:schemaRef ds:uri="http://schemas.microsoft.com/office/infopath/2007/PartnerControls"/>
  </ds:schemaRefs>
</ds:datastoreItem>
</file>

<file path=customXml/itemProps3.xml><?xml version="1.0" encoding="utf-8"?>
<ds:datastoreItem xmlns:ds="http://schemas.openxmlformats.org/officeDocument/2006/customXml" ds:itemID="{00DEDA9B-FF6F-4E8D-83C0-95C62592104A}">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otalTime>5141</TotalTime>
  <Words>657</Words>
  <Application>Microsoft Macintosh PowerPoint</Application>
  <PresentationFormat>Personnalisé</PresentationFormat>
  <Paragraphs>46</Paragraphs>
  <Slides>1</Slides>
  <Notes>0</Notes>
  <HiddenSlides>0</HiddenSlides>
  <MMClips>0</MMClips>
  <ScaleCrop>false</ScaleCrop>
  <HeadingPairs>
    <vt:vector size="6" baseType="variant">
      <vt:variant>
        <vt:lpstr>Polices utilisées</vt:lpstr>
      </vt:variant>
      <vt:variant>
        <vt:i4>3</vt:i4>
      </vt:variant>
      <vt:variant>
        <vt:lpstr>Thème</vt:lpstr>
      </vt:variant>
      <vt:variant>
        <vt:i4>1</vt:i4>
      </vt:variant>
      <vt:variant>
        <vt:lpstr>Titres des diapositives</vt:lpstr>
      </vt:variant>
      <vt:variant>
        <vt:i4>1</vt:i4>
      </vt:variant>
    </vt:vector>
  </HeadingPairs>
  <TitlesOfParts>
    <vt:vector size="5" baseType="lpstr">
      <vt:lpstr>Arial</vt:lpstr>
      <vt:lpstr>Calibri</vt:lpstr>
      <vt:lpstr>Times New Roman</vt:lpstr>
      <vt:lpstr>Office Theme</vt:lpstr>
      <vt:lpstr>Présentation PowerPoint</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Maddalena Maietta</dc:creator>
  <cp:lastModifiedBy>Utilisateur de Microsoft Office</cp:lastModifiedBy>
  <cp:revision>276</cp:revision>
  <dcterms:created xsi:type="dcterms:W3CDTF">2016-02-11T13:34:06Z</dcterms:created>
  <dcterms:modified xsi:type="dcterms:W3CDTF">2017-06-12T09:58:29Z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0x0101007B63A95456B2BE41940F370744CF999A</vt:lpwstr>
  </property>
</Properties>
</file>