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1"/>
  </p:notesMasterIdLst>
  <p:sldIdLst>
    <p:sldId id="273" r:id="rId13"/>
    <p:sldId id="300" r:id="rId14"/>
    <p:sldId id="304" r:id="rId15"/>
    <p:sldId id="292" r:id="rId16"/>
    <p:sldId id="293" r:id="rId17"/>
    <p:sldId id="294" r:id="rId18"/>
    <p:sldId id="295" r:id="rId19"/>
    <p:sldId id="296" r:id="rId2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26" autoAdjust="0"/>
    <p:restoredTop sz="94660"/>
  </p:normalViewPr>
  <p:slideViewPr>
    <p:cSldViewPr snapToGrid="0">
      <p:cViewPr varScale="1">
        <p:scale>
          <a:sx n="86" d="100"/>
          <a:sy n="86" d="100"/>
        </p:scale>
        <p:origin x="614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14/03/2017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14/03/2017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14/03/2017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14/03/2017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14/03/2017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14/03/2017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14/03/2017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14/03/2017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14/03/2017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14/03/2017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14/03/2017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14/03/2017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14/03/2017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14/03/2017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14/03/2017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14/03/2017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14/03/2017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14/03/2017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LIU-SPS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7 March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LIU-SPS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14/03/2017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535" y="1245712"/>
            <a:ext cx="9553780" cy="453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26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LIU-SPS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14/03/2017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159093"/>
            <a:ext cx="11676845" cy="47184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64406" y="2060620"/>
            <a:ext cx="425002" cy="23181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95783" y="3181204"/>
            <a:ext cx="425002" cy="23181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773372" y="4530387"/>
            <a:ext cx="425002" cy="23181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100147" y="2060619"/>
            <a:ext cx="425002" cy="23181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102339" y="2290821"/>
            <a:ext cx="425002" cy="23181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54954" y="3622159"/>
            <a:ext cx="425002" cy="23181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65569" y="4530387"/>
            <a:ext cx="425002" cy="23181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4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14/03/2017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5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LIU-SPS Crosstab – BE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14/03/2017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3" y="1461333"/>
            <a:ext cx="11843035" cy="38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LIU-SPS Crosstab – EN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14/03/2017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560040"/>
            <a:ext cx="11507282" cy="318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LIU-SPS Crosstab – HSE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14/03/2017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30" y="1884048"/>
            <a:ext cx="11798768" cy="110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LIU-SPS Crosstab – TE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14/03/2017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094" y="1145762"/>
            <a:ext cx="9969863" cy="474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34E1EB7-34CF-41A9-9082-2AA74F93F903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2034</TotalTime>
  <Words>73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LIU-SPS EVM Status</vt:lpstr>
      <vt:lpstr>LIU-SPS Dashboard</vt:lpstr>
      <vt:lpstr>LIU-SPS Crosstab by Group</vt:lpstr>
      <vt:lpstr> Spare Slides</vt:lpstr>
      <vt:lpstr>LIU-SPS Crosstab – BE Department</vt:lpstr>
      <vt:lpstr>LIU-SPS Crosstab – EN Department</vt:lpstr>
      <vt:lpstr>LIU-SPS Crosstab – HSE Department</vt:lpstr>
      <vt:lpstr>LIU-SPS Crosstab – TE Department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Greta Guidoboni</cp:lastModifiedBy>
  <cp:revision>151</cp:revision>
  <cp:lastPrinted>2016-03-10T16:20:25Z</cp:lastPrinted>
  <dcterms:created xsi:type="dcterms:W3CDTF">2016-01-26T10:53:29Z</dcterms:created>
  <dcterms:modified xsi:type="dcterms:W3CDTF">2017-03-14T13:26:10Z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