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showSpecialPlsOnTitleSld="0">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Lst>
  <p:sldSz cy="5143500" cx="9144000"/>
  <p:notesSz cx="6858000" cy="9144000"/>
  <p:embeddedFontLst>
    <p:embeddedFont>
      <p:font typeface="Questrial"/>
      <p:regular r:id="rId4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11D1C219-FF84-4C3D-886C-EEA8B6BCD94D}">
  <a:tblStyle styleId="{11D1C219-FF84-4C3D-886C-EEA8B6BCD94D}" styleName="Table_0">
    <a:wholeTbl>
      <a:tcStyle>
        <a:tcBdr>
          <a:left>
            <a:ln cap="flat" cmpd="sng" w="9525">
              <a:solidFill>
                <a:srgbClr val="9E9E9E"/>
              </a:solidFill>
              <a:prstDash val="solid"/>
              <a:round/>
              <a:headEnd len="med" w="med" type="none"/>
              <a:tailEnd len="med" w="med" type="none"/>
            </a:ln>
          </a:left>
          <a:right>
            <a:ln cap="flat" cmpd="sng" w="9525">
              <a:solidFill>
                <a:srgbClr val="9E9E9E"/>
              </a:solidFill>
              <a:prstDash val="solid"/>
              <a:round/>
              <a:headEnd len="med" w="med" type="none"/>
              <a:tailEnd len="med" w="med" type="none"/>
            </a:ln>
          </a:right>
          <a:top>
            <a:ln cap="flat" cmpd="sng" w="9525">
              <a:solidFill>
                <a:srgbClr val="9E9E9E"/>
              </a:solidFill>
              <a:prstDash val="solid"/>
              <a:round/>
              <a:headEnd len="med" w="med" type="none"/>
              <a:tailEnd len="med" w="med" type="none"/>
            </a:ln>
          </a:top>
          <a:bottom>
            <a:ln cap="flat" cmpd="sng" w="9525">
              <a:solidFill>
                <a:srgbClr val="9E9E9E"/>
              </a:solidFill>
              <a:prstDash val="solid"/>
              <a:round/>
              <a:headEnd len="med" w="med" type="none"/>
              <a:tailEnd len="med" w="med" type="none"/>
            </a:ln>
          </a:bottom>
          <a:insideH>
            <a:ln cap="flat" cmpd="sng" w="9525">
              <a:solidFill>
                <a:srgbClr val="9E9E9E"/>
              </a:solidFill>
              <a:prstDash val="solid"/>
              <a:round/>
              <a:headEnd len="med" w="med" type="none"/>
              <a:tailEnd len="med" w="med" type="none"/>
            </a:ln>
          </a:insideH>
          <a:insideV>
            <a:ln cap="flat" cmpd="sng" w="9525">
              <a:solidFill>
                <a:srgbClr val="9E9E9E"/>
              </a:solidFill>
              <a:prstDash val="solid"/>
              <a:round/>
              <a:headEnd len="med" w="med" type="none"/>
              <a:tailEnd len="med" w="med" type="none"/>
            </a:ln>
          </a:insideV>
        </a:tcBdr>
      </a:tcStyle>
    </a:wholeTbl>
  </a:tblStyle>
</a:tblStyleLst>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20" Type="http://schemas.openxmlformats.org/officeDocument/2006/relationships/slide" Target="slides/slide15.xml"/><Relationship Id="rId42" Type="http://schemas.openxmlformats.org/officeDocument/2006/relationships/slide" Target="slides/slide37.xml"/><Relationship Id="rId41" Type="http://schemas.openxmlformats.org/officeDocument/2006/relationships/slide" Target="slides/slide36.xml"/><Relationship Id="rId22" Type="http://schemas.openxmlformats.org/officeDocument/2006/relationships/slide" Target="slides/slide17.xml"/><Relationship Id="rId44" Type="http://schemas.openxmlformats.org/officeDocument/2006/relationships/slide" Target="slides/slide39.xml"/><Relationship Id="rId21" Type="http://schemas.openxmlformats.org/officeDocument/2006/relationships/slide" Target="slides/slide16.xml"/><Relationship Id="rId43" Type="http://schemas.openxmlformats.org/officeDocument/2006/relationships/slide" Target="slides/slide38.xml"/><Relationship Id="rId24" Type="http://schemas.openxmlformats.org/officeDocument/2006/relationships/slide" Target="slides/slide19.xml"/><Relationship Id="rId23" Type="http://schemas.openxmlformats.org/officeDocument/2006/relationships/slide" Target="slides/slide18.xml"/><Relationship Id="rId45" Type="http://schemas.openxmlformats.org/officeDocument/2006/relationships/font" Target="fonts/Questrial-regular.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slide" Target="slides/slide32.xml"/><Relationship Id="rId14" Type="http://schemas.openxmlformats.org/officeDocument/2006/relationships/slide" Target="slides/slide9.xml"/><Relationship Id="rId36" Type="http://schemas.openxmlformats.org/officeDocument/2006/relationships/slide" Target="slides/slide31.xml"/><Relationship Id="rId17" Type="http://schemas.openxmlformats.org/officeDocument/2006/relationships/slide" Target="slides/slide12.xml"/><Relationship Id="rId39" Type="http://schemas.openxmlformats.org/officeDocument/2006/relationships/slide" Target="slides/slide34.xml"/><Relationship Id="rId16" Type="http://schemas.openxmlformats.org/officeDocument/2006/relationships/slide" Target="slides/slide11.xml"/><Relationship Id="rId38" Type="http://schemas.openxmlformats.org/officeDocument/2006/relationships/slide" Target="slides/slide33.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2" name="Shape 2"/>
        <p:cNvGrpSpPr/>
        <p:nvPr/>
      </p:nvGrpSpPr>
      <p:grpSpPr>
        <a:xfrm>
          <a:off x="0" y="0"/>
          <a:ext cx="0" cy="0"/>
          <a:chOff x="0" y="0"/>
          <a:chExt cx="0" cy="0"/>
        </a:xfrm>
      </p:grpSpPr>
      <p:sp>
        <p:nvSpPr>
          <p:cNvPr id="3" name="Shape 3"/>
          <p:cNvSpPr txBox="1"/>
          <p:nvPr>
            <p:ph idx="2" type="hdr"/>
          </p:nvPr>
        </p:nvSpPr>
        <p:spPr>
          <a:xfrm>
            <a:off x="0" y="0"/>
            <a:ext cx="2971799" cy="457200"/>
          </a:xfrm>
          <a:prstGeom prst="rect">
            <a:avLst/>
          </a:prstGeom>
          <a:noFill/>
          <a:ln>
            <a:noFill/>
          </a:ln>
        </p:spPr>
        <p:txBody>
          <a:bodyPr anchorCtr="0" anchor="t" bIns="91425" lIns="91425" rIns="91425" tIns="91425"/>
          <a:lstStyle>
            <a:lvl1pPr indent="0" lvl="0" marL="0" marR="0" rtl="0" algn="l">
              <a:lnSpc>
                <a:spcPct val="100000"/>
              </a:lnSpc>
              <a:spcBef>
                <a:spcPts val="0"/>
              </a:spcBef>
              <a:spcAft>
                <a:spcPts val="0"/>
              </a:spcAft>
              <a:buClr>
                <a:schemeClr val="dk1"/>
              </a:buClr>
              <a:buFont typeface="Calibri"/>
              <a:buNone/>
              <a:defRPr b="0" i="0" sz="1200" u="none" cap="none" strike="noStrike">
                <a:solidFill>
                  <a:schemeClr val="dk1"/>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4" name="Shape 4"/>
          <p:cNvSpPr txBox="1"/>
          <p:nvPr>
            <p:ph idx="10" type="dt"/>
          </p:nvPr>
        </p:nvSpPr>
        <p:spPr>
          <a:xfrm>
            <a:off x="3884612" y="0"/>
            <a:ext cx="2971799" cy="457200"/>
          </a:xfrm>
          <a:prstGeom prst="rect">
            <a:avLst/>
          </a:prstGeom>
          <a:noFill/>
          <a:ln>
            <a:noFill/>
          </a:ln>
        </p:spPr>
        <p:txBody>
          <a:bodyPr anchorCtr="0" anchor="t" bIns="91425" lIns="91425" rIns="91425" tIns="91425"/>
          <a:lstStyle>
            <a:lvl1pPr indent="0" lvl="0" marL="0" marR="0" rtl="0" algn="r">
              <a:lnSpc>
                <a:spcPct val="100000"/>
              </a:lnSpc>
              <a:spcBef>
                <a:spcPts val="0"/>
              </a:spcBef>
              <a:spcAft>
                <a:spcPts val="0"/>
              </a:spcAft>
              <a:buClr>
                <a:schemeClr val="dk1"/>
              </a:buClr>
              <a:buFont typeface="Calibri"/>
              <a:buNone/>
              <a:defRPr b="0" i="0" sz="1200" u="none" cap="none" strike="noStrike">
                <a:solidFill>
                  <a:schemeClr val="dk1"/>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5" name="Shape 5"/>
          <p:cNvSpPr/>
          <p:nvPr>
            <p:ph idx="3" type="sldImg"/>
          </p:nvPr>
        </p:nvSpPr>
        <p:spPr>
          <a:xfrm>
            <a:off x="380998"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6" name="Shape 6"/>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indent="0" lvl="0" marL="0" marR="0" rtl="0" algn="l">
              <a:spcBef>
                <a:spcPts val="0"/>
              </a:spcBef>
              <a:buClr>
                <a:schemeClr val="dk1"/>
              </a:buClr>
              <a:buFont typeface="Calibri"/>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buClr>
                <a:schemeClr val="dk1"/>
              </a:buClr>
              <a:buFont typeface="Calibri"/>
              <a:buNone/>
              <a:defRPr b="0" i="0" sz="1200" u="none" cap="none" strike="noStrike">
                <a:solidFill>
                  <a:schemeClr val="dk1"/>
                </a:solidFill>
                <a:latin typeface="Calibri"/>
                <a:ea typeface="Calibri"/>
                <a:cs typeface="Calibri"/>
                <a:sym typeface="Calibri"/>
              </a:defRPr>
            </a:lvl2pPr>
            <a:lvl3pPr indent="0" lvl="2" marL="914400" marR="0" rtl="0" algn="l">
              <a:spcBef>
                <a:spcPts val="0"/>
              </a:spcBef>
              <a:buClr>
                <a:schemeClr val="dk1"/>
              </a:buClr>
              <a:buFont typeface="Calibri"/>
              <a:buNone/>
              <a:defRPr b="0" i="0" sz="1200" u="none" cap="none" strike="noStrike">
                <a:solidFill>
                  <a:schemeClr val="dk1"/>
                </a:solidFill>
                <a:latin typeface="Calibri"/>
                <a:ea typeface="Calibri"/>
                <a:cs typeface="Calibri"/>
                <a:sym typeface="Calibri"/>
              </a:defRPr>
            </a:lvl3pPr>
            <a:lvl4pPr indent="0" lvl="3" marL="1371600" marR="0" rtl="0" algn="l">
              <a:spcBef>
                <a:spcPts val="0"/>
              </a:spcBef>
              <a:buClr>
                <a:schemeClr val="dk1"/>
              </a:buClr>
              <a:buFont typeface="Calibri"/>
              <a:buNone/>
              <a:defRPr b="0" i="0" sz="1200" u="none" cap="none" strike="noStrike">
                <a:solidFill>
                  <a:schemeClr val="dk1"/>
                </a:solidFill>
                <a:latin typeface="Calibri"/>
                <a:ea typeface="Calibri"/>
                <a:cs typeface="Calibri"/>
                <a:sym typeface="Calibri"/>
              </a:defRPr>
            </a:lvl4pPr>
            <a:lvl5pPr indent="0" lvl="4" marL="1828800" marR="0" rtl="0" algn="l">
              <a:spcBef>
                <a:spcPts val="0"/>
              </a:spcBef>
              <a:buClr>
                <a:schemeClr val="dk1"/>
              </a:buClr>
              <a:buFont typeface="Calibri"/>
              <a:buNone/>
              <a:defRPr b="0" i="0" sz="1200" u="none" cap="none" strike="noStrike">
                <a:solidFill>
                  <a:schemeClr val="dk1"/>
                </a:solidFill>
                <a:latin typeface="Calibri"/>
                <a:ea typeface="Calibri"/>
                <a:cs typeface="Calibri"/>
                <a:sym typeface="Calibri"/>
              </a:defRPr>
            </a:lvl5pPr>
            <a:lvl6pPr indent="0" lvl="5" marL="2286000" marR="0" rtl="0" algn="l">
              <a:spcBef>
                <a:spcPts val="0"/>
              </a:spcBef>
              <a:buClr>
                <a:schemeClr val="dk1"/>
              </a:buClr>
              <a:buFont typeface="Calibri"/>
              <a:buNone/>
              <a:defRPr b="0" i="0" sz="1200" u="none" cap="none" strike="noStrike">
                <a:solidFill>
                  <a:schemeClr val="dk1"/>
                </a:solidFill>
                <a:latin typeface="Calibri"/>
                <a:ea typeface="Calibri"/>
                <a:cs typeface="Calibri"/>
                <a:sym typeface="Calibri"/>
              </a:defRPr>
            </a:lvl6pPr>
            <a:lvl7pPr indent="0" lvl="6" marL="2743200" marR="0" rtl="0" algn="l">
              <a:spcBef>
                <a:spcPts val="0"/>
              </a:spcBef>
              <a:buClr>
                <a:schemeClr val="dk1"/>
              </a:buClr>
              <a:buFont typeface="Calibri"/>
              <a:buNone/>
              <a:defRPr b="0" i="0" sz="1200" u="none" cap="none" strike="noStrike">
                <a:solidFill>
                  <a:schemeClr val="dk1"/>
                </a:solidFill>
                <a:latin typeface="Calibri"/>
                <a:ea typeface="Calibri"/>
                <a:cs typeface="Calibri"/>
                <a:sym typeface="Calibri"/>
              </a:defRPr>
            </a:lvl7pPr>
            <a:lvl8pPr indent="0" lvl="7" marL="3200400" marR="0" rtl="0" algn="l">
              <a:spcBef>
                <a:spcPts val="0"/>
              </a:spcBef>
              <a:buClr>
                <a:schemeClr val="dk1"/>
              </a:buClr>
              <a:buFont typeface="Calibri"/>
              <a:buNone/>
              <a:defRPr b="0" i="0" sz="1200" u="none" cap="none" strike="noStrike">
                <a:solidFill>
                  <a:schemeClr val="dk1"/>
                </a:solidFill>
                <a:latin typeface="Calibri"/>
                <a:ea typeface="Calibri"/>
                <a:cs typeface="Calibri"/>
                <a:sym typeface="Calibri"/>
              </a:defRPr>
            </a:lvl8pPr>
            <a:lvl9pPr indent="0" lvl="8" marL="3657600" marR="0" rtl="0" algn="l">
              <a:spcBef>
                <a:spcPts val="0"/>
              </a:spcBef>
              <a:buClr>
                <a:schemeClr val="dk1"/>
              </a:buClr>
              <a:buFont typeface="Calibri"/>
              <a:buNone/>
              <a:defRPr b="0" i="0" sz="1200" u="none" cap="none" strike="noStrike">
                <a:solidFill>
                  <a:schemeClr val="dk1"/>
                </a:solidFill>
                <a:latin typeface="Calibri"/>
                <a:ea typeface="Calibri"/>
                <a:cs typeface="Calibri"/>
                <a:sym typeface="Calibri"/>
              </a:defRPr>
            </a:lvl9pPr>
          </a:lstStyle>
          <a:p/>
        </p:txBody>
      </p:sp>
      <p:sp>
        <p:nvSpPr>
          <p:cNvPr id="7" name="Shape 7"/>
          <p:cNvSpPr txBox="1"/>
          <p:nvPr>
            <p:ph idx="11" type="ftr"/>
          </p:nvPr>
        </p:nvSpPr>
        <p:spPr>
          <a:xfrm>
            <a:off x="0" y="8685213"/>
            <a:ext cx="2971799" cy="457200"/>
          </a:xfrm>
          <a:prstGeom prst="rect">
            <a:avLst/>
          </a:prstGeom>
          <a:noFill/>
          <a:ln>
            <a:noFill/>
          </a:ln>
        </p:spPr>
        <p:txBody>
          <a:bodyPr anchorCtr="0" anchor="b" bIns="91425" lIns="91425" rIns="91425" tIns="91425"/>
          <a:lstStyle>
            <a:lvl1pPr indent="0" lvl="0" marL="0" marR="0" rtl="0" algn="l">
              <a:lnSpc>
                <a:spcPct val="100000"/>
              </a:lnSpc>
              <a:spcBef>
                <a:spcPts val="0"/>
              </a:spcBef>
              <a:spcAft>
                <a:spcPts val="0"/>
              </a:spcAft>
              <a:buClr>
                <a:schemeClr val="dk1"/>
              </a:buClr>
              <a:buFont typeface="Calibri"/>
              <a:buNone/>
              <a:defRPr b="0" i="0" sz="1200" u="none" cap="none" strike="noStrike">
                <a:solidFill>
                  <a:schemeClr val="dk1"/>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8" name="Shape 8"/>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chemeClr val="dk1"/>
              </a:buClr>
              <a:buSzPct val="250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5" name="Shape 85"/>
        <p:cNvGrpSpPr/>
        <p:nvPr/>
      </p:nvGrpSpPr>
      <p:grpSpPr>
        <a:xfrm>
          <a:off x="0" y="0"/>
          <a:ext cx="0" cy="0"/>
          <a:chOff x="0" y="0"/>
          <a:chExt cx="0" cy="0"/>
        </a:xfrm>
      </p:grpSpPr>
      <p:sp>
        <p:nvSpPr>
          <p:cNvPr id="86" name="Shape 86"/>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87" name="Shape 87"/>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88" name="Shape 88"/>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6" name="Shape 216"/>
        <p:cNvGrpSpPr/>
        <p:nvPr/>
      </p:nvGrpSpPr>
      <p:grpSpPr>
        <a:xfrm>
          <a:off x="0" y="0"/>
          <a:ext cx="0" cy="0"/>
          <a:chOff x="0" y="0"/>
          <a:chExt cx="0" cy="0"/>
        </a:xfrm>
      </p:grpSpPr>
      <p:sp>
        <p:nvSpPr>
          <p:cNvPr id="217" name="Shape 217"/>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18" name="Shape 218"/>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219" name="Shape 219"/>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1" name="Shape 231"/>
        <p:cNvGrpSpPr/>
        <p:nvPr/>
      </p:nvGrpSpPr>
      <p:grpSpPr>
        <a:xfrm>
          <a:off x="0" y="0"/>
          <a:ext cx="0" cy="0"/>
          <a:chOff x="0" y="0"/>
          <a:chExt cx="0" cy="0"/>
        </a:xfrm>
      </p:grpSpPr>
      <p:sp>
        <p:nvSpPr>
          <p:cNvPr id="232" name="Shape 232"/>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33" name="Shape 233"/>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234" name="Shape 234"/>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47" name="Shape 247"/>
        <p:cNvGrpSpPr/>
        <p:nvPr/>
      </p:nvGrpSpPr>
      <p:grpSpPr>
        <a:xfrm>
          <a:off x="0" y="0"/>
          <a:ext cx="0" cy="0"/>
          <a:chOff x="0" y="0"/>
          <a:chExt cx="0" cy="0"/>
        </a:xfrm>
      </p:grpSpPr>
      <p:sp>
        <p:nvSpPr>
          <p:cNvPr id="248" name="Shape 248"/>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49" name="Shape 249"/>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250" name="Shape 250"/>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65" name="Shape 265"/>
        <p:cNvGrpSpPr/>
        <p:nvPr/>
      </p:nvGrpSpPr>
      <p:grpSpPr>
        <a:xfrm>
          <a:off x="0" y="0"/>
          <a:ext cx="0" cy="0"/>
          <a:chOff x="0" y="0"/>
          <a:chExt cx="0" cy="0"/>
        </a:xfrm>
      </p:grpSpPr>
      <p:sp>
        <p:nvSpPr>
          <p:cNvPr id="266" name="Shape 266"/>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67" name="Shape 267"/>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268" name="Shape 268"/>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84" name="Shape 284"/>
        <p:cNvGrpSpPr/>
        <p:nvPr/>
      </p:nvGrpSpPr>
      <p:grpSpPr>
        <a:xfrm>
          <a:off x="0" y="0"/>
          <a:ext cx="0" cy="0"/>
          <a:chOff x="0" y="0"/>
          <a:chExt cx="0" cy="0"/>
        </a:xfrm>
      </p:grpSpPr>
      <p:sp>
        <p:nvSpPr>
          <p:cNvPr id="285" name="Shape 285"/>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86" name="Shape 286"/>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287" name="Shape 287"/>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97" name="Shape 297"/>
        <p:cNvGrpSpPr/>
        <p:nvPr/>
      </p:nvGrpSpPr>
      <p:grpSpPr>
        <a:xfrm>
          <a:off x="0" y="0"/>
          <a:ext cx="0" cy="0"/>
          <a:chOff x="0" y="0"/>
          <a:chExt cx="0" cy="0"/>
        </a:xfrm>
      </p:grpSpPr>
      <p:sp>
        <p:nvSpPr>
          <p:cNvPr id="298" name="Shape 298"/>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99" name="Shape 299"/>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300" name="Shape 300"/>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11" name="Shape 311"/>
        <p:cNvGrpSpPr/>
        <p:nvPr/>
      </p:nvGrpSpPr>
      <p:grpSpPr>
        <a:xfrm>
          <a:off x="0" y="0"/>
          <a:ext cx="0" cy="0"/>
          <a:chOff x="0" y="0"/>
          <a:chExt cx="0" cy="0"/>
        </a:xfrm>
      </p:grpSpPr>
      <p:sp>
        <p:nvSpPr>
          <p:cNvPr id="312" name="Shape 312"/>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313" name="Shape 313"/>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314" name="Shape 314"/>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24" name="Shape 324"/>
        <p:cNvGrpSpPr/>
        <p:nvPr/>
      </p:nvGrpSpPr>
      <p:grpSpPr>
        <a:xfrm>
          <a:off x="0" y="0"/>
          <a:ext cx="0" cy="0"/>
          <a:chOff x="0" y="0"/>
          <a:chExt cx="0" cy="0"/>
        </a:xfrm>
      </p:grpSpPr>
      <p:sp>
        <p:nvSpPr>
          <p:cNvPr id="325" name="Shape 325"/>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326" name="Shape 326"/>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327" name="Shape 327"/>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37" name="Shape 337"/>
        <p:cNvGrpSpPr/>
        <p:nvPr/>
      </p:nvGrpSpPr>
      <p:grpSpPr>
        <a:xfrm>
          <a:off x="0" y="0"/>
          <a:ext cx="0" cy="0"/>
          <a:chOff x="0" y="0"/>
          <a:chExt cx="0" cy="0"/>
        </a:xfrm>
      </p:grpSpPr>
      <p:sp>
        <p:nvSpPr>
          <p:cNvPr id="338" name="Shape 338"/>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339" name="Shape 339"/>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340" name="Shape 340"/>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52" name="Shape 352"/>
        <p:cNvGrpSpPr/>
        <p:nvPr/>
      </p:nvGrpSpPr>
      <p:grpSpPr>
        <a:xfrm>
          <a:off x="0" y="0"/>
          <a:ext cx="0" cy="0"/>
          <a:chOff x="0" y="0"/>
          <a:chExt cx="0" cy="0"/>
        </a:xfrm>
      </p:grpSpPr>
      <p:sp>
        <p:nvSpPr>
          <p:cNvPr id="353" name="Shape 353"/>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354" name="Shape 354"/>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355" name="Shape 355"/>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4" name="Shape 104"/>
        <p:cNvGrpSpPr/>
        <p:nvPr/>
      </p:nvGrpSpPr>
      <p:grpSpPr>
        <a:xfrm>
          <a:off x="0" y="0"/>
          <a:ext cx="0" cy="0"/>
          <a:chOff x="0" y="0"/>
          <a:chExt cx="0" cy="0"/>
        </a:xfrm>
      </p:grpSpPr>
      <p:sp>
        <p:nvSpPr>
          <p:cNvPr id="105" name="Shape 105"/>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06" name="Shape 106"/>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107" name="Shape 107"/>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65" name="Shape 365"/>
        <p:cNvGrpSpPr/>
        <p:nvPr/>
      </p:nvGrpSpPr>
      <p:grpSpPr>
        <a:xfrm>
          <a:off x="0" y="0"/>
          <a:ext cx="0" cy="0"/>
          <a:chOff x="0" y="0"/>
          <a:chExt cx="0" cy="0"/>
        </a:xfrm>
      </p:grpSpPr>
      <p:sp>
        <p:nvSpPr>
          <p:cNvPr id="366" name="Shape 366"/>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367" name="Shape 367"/>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368" name="Shape 368"/>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78" name="Shape 378"/>
        <p:cNvGrpSpPr/>
        <p:nvPr/>
      </p:nvGrpSpPr>
      <p:grpSpPr>
        <a:xfrm>
          <a:off x="0" y="0"/>
          <a:ext cx="0" cy="0"/>
          <a:chOff x="0" y="0"/>
          <a:chExt cx="0" cy="0"/>
        </a:xfrm>
      </p:grpSpPr>
      <p:sp>
        <p:nvSpPr>
          <p:cNvPr id="379" name="Shape 379"/>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380" name="Shape 380"/>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381" name="Shape 381"/>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93" name="Shape 393"/>
        <p:cNvGrpSpPr/>
        <p:nvPr/>
      </p:nvGrpSpPr>
      <p:grpSpPr>
        <a:xfrm>
          <a:off x="0" y="0"/>
          <a:ext cx="0" cy="0"/>
          <a:chOff x="0" y="0"/>
          <a:chExt cx="0" cy="0"/>
        </a:xfrm>
      </p:grpSpPr>
      <p:sp>
        <p:nvSpPr>
          <p:cNvPr id="394" name="Shape 394"/>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395" name="Shape 395"/>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396" name="Shape 396"/>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07" name="Shape 407"/>
        <p:cNvGrpSpPr/>
        <p:nvPr/>
      </p:nvGrpSpPr>
      <p:grpSpPr>
        <a:xfrm>
          <a:off x="0" y="0"/>
          <a:ext cx="0" cy="0"/>
          <a:chOff x="0" y="0"/>
          <a:chExt cx="0" cy="0"/>
        </a:xfrm>
      </p:grpSpPr>
      <p:sp>
        <p:nvSpPr>
          <p:cNvPr id="408" name="Shape 408"/>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409" name="Shape 409"/>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410" name="Shape 410"/>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22" name="Shape 422"/>
        <p:cNvGrpSpPr/>
        <p:nvPr/>
      </p:nvGrpSpPr>
      <p:grpSpPr>
        <a:xfrm>
          <a:off x="0" y="0"/>
          <a:ext cx="0" cy="0"/>
          <a:chOff x="0" y="0"/>
          <a:chExt cx="0" cy="0"/>
        </a:xfrm>
      </p:grpSpPr>
      <p:sp>
        <p:nvSpPr>
          <p:cNvPr id="423" name="Shape 423"/>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424" name="Shape 424"/>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425" name="Shape 425"/>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35" name="Shape 435"/>
        <p:cNvGrpSpPr/>
        <p:nvPr/>
      </p:nvGrpSpPr>
      <p:grpSpPr>
        <a:xfrm>
          <a:off x="0" y="0"/>
          <a:ext cx="0" cy="0"/>
          <a:chOff x="0" y="0"/>
          <a:chExt cx="0" cy="0"/>
        </a:xfrm>
      </p:grpSpPr>
      <p:sp>
        <p:nvSpPr>
          <p:cNvPr id="436" name="Shape 436"/>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437" name="Shape 437"/>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438" name="Shape 438"/>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50" name="Shape 450"/>
        <p:cNvGrpSpPr/>
        <p:nvPr/>
      </p:nvGrpSpPr>
      <p:grpSpPr>
        <a:xfrm>
          <a:off x="0" y="0"/>
          <a:ext cx="0" cy="0"/>
          <a:chOff x="0" y="0"/>
          <a:chExt cx="0" cy="0"/>
        </a:xfrm>
      </p:grpSpPr>
      <p:sp>
        <p:nvSpPr>
          <p:cNvPr id="451" name="Shape 451"/>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452" name="Shape 452"/>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453" name="Shape 453"/>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68" name="Shape 468"/>
        <p:cNvGrpSpPr/>
        <p:nvPr/>
      </p:nvGrpSpPr>
      <p:grpSpPr>
        <a:xfrm>
          <a:off x="0" y="0"/>
          <a:ext cx="0" cy="0"/>
          <a:chOff x="0" y="0"/>
          <a:chExt cx="0" cy="0"/>
        </a:xfrm>
      </p:grpSpPr>
      <p:sp>
        <p:nvSpPr>
          <p:cNvPr id="469" name="Shape 469"/>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470" name="Shape 470"/>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471" name="Shape 471"/>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81" name="Shape 481"/>
        <p:cNvGrpSpPr/>
        <p:nvPr/>
      </p:nvGrpSpPr>
      <p:grpSpPr>
        <a:xfrm>
          <a:off x="0" y="0"/>
          <a:ext cx="0" cy="0"/>
          <a:chOff x="0" y="0"/>
          <a:chExt cx="0" cy="0"/>
        </a:xfrm>
      </p:grpSpPr>
      <p:sp>
        <p:nvSpPr>
          <p:cNvPr id="482" name="Shape 482"/>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483" name="Shape 483"/>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484" name="Shape 484"/>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94" name="Shape 494"/>
        <p:cNvGrpSpPr/>
        <p:nvPr/>
      </p:nvGrpSpPr>
      <p:grpSpPr>
        <a:xfrm>
          <a:off x="0" y="0"/>
          <a:ext cx="0" cy="0"/>
          <a:chOff x="0" y="0"/>
          <a:chExt cx="0" cy="0"/>
        </a:xfrm>
      </p:grpSpPr>
      <p:sp>
        <p:nvSpPr>
          <p:cNvPr id="495" name="Shape 495"/>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496" name="Shape 496"/>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497" name="Shape 497"/>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0" name="Shape 120"/>
        <p:cNvGrpSpPr/>
        <p:nvPr/>
      </p:nvGrpSpPr>
      <p:grpSpPr>
        <a:xfrm>
          <a:off x="0" y="0"/>
          <a:ext cx="0" cy="0"/>
          <a:chOff x="0" y="0"/>
          <a:chExt cx="0" cy="0"/>
        </a:xfrm>
      </p:grpSpPr>
      <p:sp>
        <p:nvSpPr>
          <p:cNvPr id="121" name="Shape 121"/>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22" name="Shape 122"/>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123" name="Shape 123"/>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07" name="Shape 507"/>
        <p:cNvGrpSpPr/>
        <p:nvPr/>
      </p:nvGrpSpPr>
      <p:grpSpPr>
        <a:xfrm>
          <a:off x="0" y="0"/>
          <a:ext cx="0" cy="0"/>
          <a:chOff x="0" y="0"/>
          <a:chExt cx="0" cy="0"/>
        </a:xfrm>
      </p:grpSpPr>
      <p:sp>
        <p:nvSpPr>
          <p:cNvPr id="508" name="Shape 508"/>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509" name="Shape 509"/>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510" name="Shape 510"/>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20" name="Shape 520"/>
        <p:cNvGrpSpPr/>
        <p:nvPr/>
      </p:nvGrpSpPr>
      <p:grpSpPr>
        <a:xfrm>
          <a:off x="0" y="0"/>
          <a:ext cx="0" cy="0"/>
          <a:chOff x="0" y="0"/>
          <a:chExt cx="0" cy="0"/>
        </a:xfrm>
      </p:grpSpPr>
      <p:sp>
        <p:nvSpPr>
          <p:cNvPr id="521" name="Shape 521"/>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522" name="Shape 522"/>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523" name="Shape 523"/>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36" name="Shape 536"/>
        <p:cNvGrpSpPr/>
        <p:nvPr/>
      </p:nvGrpSpPr>
      <p:grpSpPr>
        <a:xfrm>
          <a:off x="0" y="0"/>
          <a:ext cx="0" cy="0"/>
          <a:chOff x="0" y="0"/>
          <a:chExt cx="0" cy="0"/>
        </a:xfrm>
      </p:grpSpPr>
      <p:sp>
        <p:nvSpPr>
          <p:cNvPr id="537" name="Shape 537"/>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538" name="Shape 538"/>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539" name="Shape 539"/>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59" name="Shape 559"/>
        <p:cNvGrpSpPr/>
        <p:nvPr/>
      </p:nvGrpSpPr>
      <p:grpSpPr>
        <a:xfrm>
          <a:off x="0" y="0"/>
          <a:ext cx="0" cy="0"/>
          <a:chOff x="0" y="0"/>
          <a:chExt cx="0" cy="0"/>
        </a:xfrm>
      </p:grpSpPr>
      <p:sp>
        <p:nvSpPr>
          <p:cNvPr id="560" name="Shape 560"/>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561" name="Shape 561"/>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562" name="Shape 562"/>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72" name="Shape 572"/>
        <p:cNvGrpSpPr/>
        <p:nvPr/>
      </p:nvGrpSpPr>
      <p:grpSpPr>
        <a:xfrm>
          <a:off x="0" y="0"/>
          <a:ext cx="0" cy="0"/>
          <a:chOff x="0" y="0"/>
          <a:chExt cx="0" cy="0"/>
        </a:xfrm>
      </p:grpSpPr>
      <p:sp>
        <p:nvSpPr>
          <p:cNvPr id="573" name="Shape 573"/>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574" name="Shape 574"/>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575" name="Shape 575"/>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85" name="Shape 585"/>
        <p:cNvGrpSpPr/>
        <p:nvPr/>
      </p:nvGrpSpPr>
      <p:grpSpPr>
        <a:xfrm>
          <a:off x="0" y="0"/>
          <a:ext cx="0" cy="0"/>
          <a:chOff x="0" y="0"/>
          <a:chExt cx="0" cy="0"/>
        </a:xfrm>
      </p:grpSpPr>
      <p:sp>
        <p:nvSpPr>
          <p:cNvPr id="586" name="Shape 586"/>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587" name="Shape 587"/>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588" name="Shape 588"/>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98" name="Shape 598"/>
        <p:cNvGrpSpPr/>
        <p:nvPr/>
      </p:nvGrpSpPr>
      <p:grpSpPr>
        <a:xfrm>
          <a:off x="0" y="0"/>
          <a:ext cx="0" cy="0"/>
          <a:chOff x="0" y="0"/>
          <a:chExt cx="0" cy="0"/>
        </a:xfrm>
      </p:grpSpPr>
      <p:sp>
        <p:nvSpPr>
          <p:cNvPr id="599" name="Shape 599"/>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600" name="Shape 600"/>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601" name="Shape 601"/>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11" name="Shape 611"/>
        <p:cNvGrpSpPr/>
        <p:nvPr/>
      </p:nvGrpSpPr>
      <p:grpSpPr>
        <a:xfrm>
          <a:off x="0" y="0"/>
          <a:ext cx="0" cy="0"/>
          <a:chOff x="0" y="0"/>
          <a:chExt cx="0" cy="0"/>
        </a:xfrm>
      </p:grpSpPr>
      <p:sp>
        <p:nvSpPr>
          <p:cNvPr id="612" name="Shape 612"/>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613" name="Shape 613"/>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614" name="Shape 614"/>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24" name="Shape 624"/>
        <p:cNvGrpSpPr/>
        <p:nvPr/>
      </p:nvGrpSpPr>
      <p:grpSpPr>
        <a:xfrm>
          <a:off x="0" y="0"/>
          <a:ext cx="0" cy="0"/>
          <a:chOff x="0" y="0"/>
          <a:chExt cx="0" cy="0"/>
        </a:xfrm>
      </p:grpSpPr>
      <p:sp>
        <p:nvSpPr>
          <p:cNvPr id="625" name="Shape 625"/>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626" name="Shape 626"/>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627" name="Shape 627"/>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37" name="Shape 637"/>
        <p:cNvGrpSpPr/>
        <p:nvPr/>
      </p:nvGrpSpPr>
      <p:grpSpPr>
        <a:xfrm>
          <a:off x="0" y="0"/>
          <a:ext cx="0" cy="0"/>
          <a:chOff x="0" y="0"/>
          <a:chExt cx="0" cy="0"/>
        </a:xfrm>
      </p:grpSpPr>
      <p:sp>
        <p:nvSpPr>
          <p:cNvPr id="638" name="Shape 638"/>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639" name="Shape 639"/>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640" name="Shape 640"/>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3" name="Shape 133"/>
        <p:cNvGrpSpPr/>
        <p:nvPr/>
      </p:nvGrpSpPr>
      <p:grpSpPr>
        <a:xfrm>
          <a:off x="0" y="0"/>
          <a:ext cx="0" cy="0"/>
          <a:chOff x="0" y="0"/>
          <a:chExt cx="0" cy="0"/>
        </a:xfrm>
      </p:grpSpPr>
      <p:sp>
        <p:nvSpPr>
          <p:cNvPr id="134" name="Shape 134"/>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35" name="Shape 135"/>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136" name="Shape 136"/>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6" name="Shape 146"/>
        <p:cNvGrpSpPr/>
        <p:nvPr/>
      </p:nvGrpSpPr>
      <p:grpSpPr>
        <a:xfrm>
          <a:off x="0" y="0"/>
          <a:ext cx="0" cy="0"/>
          <a:chOff x="0" y="0"/>
          <a:chExt cx="0" cy="0"/>
        </a:xfrm>
      </p:grpSpPr>
      <p:sp>
        <p:nvSpPr>
          <p:cNvPr id="147" name="Shape 147"/>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48" name="Shape 148"/>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149" name="Shape 149"/>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0" name="Shape 160"/>
        <p:cNvGrpSpPr/>
        <p:nvPr/>
      </p:nvGrpSpPr>
      <p:grpSpPr>
        <a:xfrm>
          <a:off x="0" y="0"/>
          <a:ext cx="0" cy="0"/>
          <a:chOff x="0" y="0"/>
          <a:chExt cx="0" cy="0"/>
        </a:xfrm>
      </p:grpSpPr>
      <p:sp>
        <p:nvSpPr>
          <p:cNvPr id="161" name="Shape 161"/>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62" name="Shape 162"/>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163" name="Shape 163"/>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4" name="Shape 174"/>
        <p:cNvGrpSpPr/>
        <p:nvPr/>
      </p:nvGrpSpPr>
      <p:grpSpPr>
        <a:xfrm>
          <a:off x="0" y="0"/>
          <a:ext cx="0" cy="0"/>
          <a:chOff x="0" y="0"/>
          <a:chExt cx="0" cy="0"/>
        </a:xfrm>
      </p:grpSpPr>
      <p:sp>
        <p:nvSpPr>
          <p:cNvPr id="175" name="Shape 175"/>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76" name="Shape 176"/>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177" name="Shape 177"/>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7" name="Shape 187"/>
        <p:cNvGrpSpPr/>
        <p:nvPr/>
      </p:nvGrpSpPr>
      <p:grpSpPr>
        <a:xfrm>
          <a:off x="0" y="0"/>
          <a:ext cx="0" cy="0"/>
          <a:chOff x="0" y="0"/>
          <a:chExt cx="0" cy="0"/>
        </a:xfrm>
      </p:grpSpPr>
      <p:sp>
        <p:nvSpPr>
          <p:cNvPr id="188" name="Shape 188"/>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89" name="Shape 189"/>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190" name="Shape 190"/>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0" name="Shape 200"/>
        <p:cNvGrpSpPr/>
        <p:nvPr/>
      </p:nvGrpSpPr>
      <p:grpSpPr>
        <a:xfrm>
          <a:off x="0" y="0"/>
          <a:ext cx="0" cy="0"/>
          <a:chOff x="0" y="0"/>
          <a:chExt cx="0" cy="0"/>
        </a:xfrm>
      </p:grpSpPr>
      <p:sp>
        <p:nvSpPr>
          <p:cNvPr id="201" name="Shape 201"/>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02" name="Shape 202"/>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203" name="Shape 203"/>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16" name="Shape 16"/>
        <p:cNvGrpSpPr/>
        <p:nvPr/>
      </p:nvGrpSpPr>
      <p:grpSpPr>
        <a:xfrm>
          <a:off x="0" y="0"/>
          <a:ext cx="0" cy="0"/>
          <a:chOff x="0" y="0"/>
          <a:chExt cx="0" cy="0"/>
        </a:xfrm>
      </p:grpSpPr>
      <p:sp>
        <p:nvSpPr>
          <p:cNvPr id="17" name="Shape 17"/>
          <p:cNvSpPr txBox="1"/>
          <p:nvPr>
            <p:ph type="ctrTitle"/>
          </p:nvPr>
        </p:nvSpPr>
        <p:spPr>
          <a:xfrm>
            <a:off x="1143000" y="841771"/>
            <a:ext cx="6858000" cy="1790699"/>
          </a:xfrm>
          <a:prstGeom prst="rect">
            <a:avLst/>
          </a:prstGeom>
          <a:noFill/>
          <a:ln>
            <a:noFill/>
          </a:ln>
        </p:spPr>
        <p:txBody>
          <a:bodyPr anchorCtr="0" anchor="b" bIns="91425" lIns="91425" rIns="91425" tIns="91425"/>
          <a:lstStyle>
            <a:lvl1pPr indent="0" lvl="0" marL="0" marR="0" rtl="0" algn="ctr">
              <a:lnSpc>
                <a:spcPct val="90000"/>
              </a:lnSpc>
              <a:spcBef>
                <a:spcPts val="0"/>
              </a:spcBef>
              <a:spcAft>
                <a:spcPts val="0"/>
              </a:spcAft>
              <a:buClr>
                <a:schemeClr val="dk1"/>
              </a:buClr>
              <a:buFont typeface="Calibri"/>
              <a:buNone/>
              <a:defRPr b="0" i="0" sz="4500" u="none" cap="none" strike="noStrike">
                <a:solidFill>
                  <a:schemeClr val="dk1"/>
                </a:solidFill>
                <a:latin typeface="Calibri"/>
                <a:ea typeface="Calibri"/>
                <a:cs typeface="Calibri"/>
                <a:sym typeface="Calibri"/>
              </a:defRPr>
            </a:lvl1pPr>
            <a:lvl2pPr indent="0" lvl="1">
              <a:spcBef>
                <a:spcPts val="0"/>
              </a:spcBef>
              <a:buFont typeface="Arial"/>
              <a:buNone/>
              <a:defRPr sz="1800"/>
            </a:lvl2pPr>
            <a:lvl3pPr indent="0" lvl="2">
              <a:spcBef>
                <a:spcPts val="0"/>
              </a:spcBef>
              <a:buFont typeface="Arial"/>
              <a:buNone/>
              <a:defRPr sz="1800"/>
            </a:lvl3pPr>
            <a:lvl4pPr indent="0" lvl="3">
              <a:spcBef>
                <a:spcPts val="0"/>
              </a:spcBef>
              <a:buFont typeface="Arial"/>
              <a:buNone/>
              <a:defRPr sz="1800"/>
            </a:lvl4pPr>
            <a:lvl5pPr indent="0" lvl="4">
              <a:spcBef>
                <a:spcPts val="0"/>
              </a:spcBef>
              <a:buFont typeface="Arial"/>
              <a:buNone/>
              <a:defRPr sz="1800"/>
            </a:lvl5pPr>
            <a:lvl6pPr indent="0" lvl="5">
              <a:spcBef>
                <a:spcPts val="0"/>
              </a:spcBef>
              <a:buFont typeface="Arial"/>
              <a:buNone/>
              <a:defRPr sz="1800"/>
            </a:lvl6pPr>
            <a:lvl7pPr indent="0" lvl="6">
              <a:spcBef>
                <a:spcPts val="0"/>
              </a:spcBef>
              <a:buFont typeface="Arial"/>
              <a:buNone/>
              <a:defRPr sz="1800"/>
            </a:lvl7pPr>
            <a:lvl8pPr indent="0" lvl="7">
              <a:spcBef>
                <a:spcPts val="0"/>
              </a:spcBef>
              <a:buFont typeface="Arial"/>
              <a:buNone/>
              <a:defRPr sz="1800"/>
            </a:lvl8pPr>
            <a:lvl9pPr indent="0" lvl="8">
              <a:spcBef>
                <a:spcPts val="0"/>
              </a:spcBef>
              <a:buFont typeface="Arial"/>
              <a:buNone/>
              <a:defRPr sz="1800"/>
            </a:lvl9pPr>
          </a:lstStyle>
          <a:p/>
        </p:txBody>
      </p:sp>
      <p:sp>
        <p:nvSpPr>
          <p:cNvPr id="18" name="Shape 18"/>
          <p:cNvSpPr txBox="1"/>
          <p:nvPr>
            <p:ph idx="1" type="subTitle"/>
          </p:nvPr>
        </p:nvSpPr>
        <p:spPr>
          <a:xfrm>
            <a:off x="1143000" y="2701527"/>
            <a:ext cx="6858000" cy="1241699"/>
          </a:xfrm>
          <a:prstGeom prst="rect">
            <a:avLst/>
          </a:prstGeom>
          <a:noFill/>
          <a:ln>
            <a:noFill/>
          </a:ln>
        </p:spPr>
        <p:txBody>
          <a:bodyPr anchorCtr="0" anchor="t" bIns="91425" lIns="91425" rIns="91425" tIns="91425"/>
          <a:lstStyle>
            <a:lvl1pPr indent="0" lvl="0" marL="0" marR="0" rtl="0" algn="ctr">
              <a:lnSpc>
                <a:spcPct val="90000"/>
              </a:lnSpc>
              <a:spcBef>
                <a:spcPts val="750"/>
              </a:spcBef>
              <a:spcAft>
                <a:spcPts val="0"/>
              </a:spcAft>
              <a:buClr>
                <a:schemeClr val="dk1"/>
              </a:buClr>
              <a:buFont typeface="Arial"/>
              <a:buNone/>
              <a:defRPr b="0" i="0" sz="1800" u="none" cap="none" strike="noStrike">
                <a:solidFill>
                  <a:schemeClr val="dk1"/>
                </a:solidFill>
                <a:latin typeface="Calibri"/>
                <a:ea typeface="Calibri"/>
                <a:cs typeface="Calibri"/>
                <a:sym typeface="Calibri"/>
              </a:defRPr>
            </a:lvl1pPr>
            <a:lvl2pPr indent="0" lvl="1" marL="342900" marR="0" rtl="0" algn="ctr">
              <a:lnSpc>
                <a:spcPct val="90000"/>
              </a:lnSpc>
              <a:spcBef>
                <a:spcPts val="375"/>
              </a:spcBef>
              <a:spcAft>
                <a:spcPts val="0"/>
              </a:spcAft>
              <a:buClr>
                <a:schemeClr val="dk1"/>
              </a:buClr>
              <a:buFont typeface="Arial"/>
              <a:buNone/>
              <a:defRPr b="0" i="0" sz="1500" u="none" cap="none" strike="noStrike">
                <a:solidFill>
                  <a:schemeClr val="dk1"/>
                </a:solidFill>
                <a:latin typeface="Calibri"/>
                <a:ea typeface="Calibri"/>
                <a:cs typeface="Calibri"/>
                <a:sym typeface="Calibri"/>
              </a:defRPr>
            </a:lvl2pPr>
            <a:lvl3pPr indent="0" lvl="2" marL="685800" marR="0" rtl="0" algn="ctr">
              <a:lnSpc>
                <a:spcPct val="90000"/>
              </a:lnSpc>
              <a:spcBef>
                <a:spcPts val="375"/>
              </a:spcBef>
              <a:spcAft>
                <a:spcPts val="0"/>
              </a:spcAft>
              <a:buClr>
                <a:schemeClr val="dk1"/>
              </a:buClr>
              <a:buFont typeface="Arial"/>
              <a:buNone/>
              <a:defRPr b="0" i="0" sz="1350" u="none" cap="none" strike="noStrike">
                <a:solidFill>
                  <a:schemeClr val="dk1"/>
                </a:solidFill>
                <a:latin typeface="Calibri"/>
                <a:ea typeface="Calibri"/>
                <a:cs typeface="Calibri"/>
                <a:sym typeface="Calibri"/>
              </a:defRPr>
            </a:lvl3pPr>
            <a:lvl4pPr indent="0" lvl="3" marL="1028700" marR="0" rtl="0" algn="ctr">
              <a:lnSpc>
                <a:spcPct val="90000"/>
              </a:lnSpc>
              <a:spcBef>
                <a:spcPts val="375"/>
              </a:spcBef>
              <a:spcAft>
                <a:spcPts val="0"/>
              </a:spcAft>
              <a:buClr>
                <a:schemeClr val="dk1"/>
              </a:buClr>
              <a:buFont typeface="Arial"/>
              <a:buNone/>
              <a:defRPr b="0" i="0" sz="1200" u="none" cap="none" strike="noStrike">
                <a:solidFill>
                  <a:schemeClr val="dk1"/>
                </a:solidFill>
                <a:latin typeface="Calibri"/>
                <a:ea typeface="Calibri"/>
                <a:cs typeface="Calibri"/>
                <a:sym typeface="Calibri"/>
              </a:defRPr>
            </a:lvl4pPr>
            <a:lvl5pPr indent="0" lvl="4" marL="1371600" marR="0" rtl="0" algn="ctr">
              <a:lnSpc>
                <a:spcPct val="90000"/>
              </a:lnSpc>
              <a:spcBef>
                <a:spcPts val="375"/>
              </a:spcBef>
              <a:spcAft>
                <a:spcPts val="0"/>
              </a:spcAft>
              <a:buClr>
                <a:schemeClr val="dk1"/>
              </a:buClr>
              <a:buFont typeface="Arial"/>
              <a:buNone/>
              <a:defRPr b="0" i="0" sz="1200" u="none" cap="none" strike="noStrike">
                <a:solidFill>
                  <a:schemeClr val="dk1"/>
                </a:solidFill>
                <a:latin typeface="Calibri"/>
                <a:ea typeface="Calibri"/>
                <a:cs typeface="Calibri"/>
                <a:sym typeface="Calibri"/>
              </a:defRPr>
            </a:lvl5pPr>
            <a:lvl6pPr indent="0" lvl="5" marL="1714500" marR="0" rtl="0" algn="ctr">
              <a:lnSpc>
                <a:spcPct val="90000"/>
              </a:lnSpc>
              <a:spcBef>
                <a:spcPts val="375"/>
              </a:spcBef>
              <a:spcAft>
                <a:spcPts val="0"/>
              </a:spcAft>
              <a:buClr>
                <a:schemeClr val="dk1"/>
              </a:buClr>
              <a:buFont typeface="Arial"/>
              <a:buNone/>
              <a:defRPr b="0" i="0" sz="1200" u="none" cap="none" strike="noStrike">
                <a:solidFill>
                  <a:schemeClr val="dk1"/>
                </a:solidFill>
                <a:latin typeface="Calibri"/>
                <a:ea typeface="Calibri"/>
                <a:cs typeface="Calibri"/>
                <a:sym typeface="Calibri"/>
              </a:defRPr>
            </a:lvl6pPr>
            <a:lvl7pPr indent="0" lvl="6" marL="2057400" marR="0" rtl="0" algn="ctr">
              <a:lnSpc>
                <a:spcPct val="90000"/>
              </a:lnSpc>
              <a:spcBef>
                <a:spcPts val="375"/>
              </a:spcBef>
              <a:spcAft>
                <a:spcPts val="0"/>
              </a:spcAft>
              <a:buClr>
                <a:schemeClr val="dk1"/>
              </a:buClr>
              <a:buFont typeface="Arial"/>
              <a:buNone/>
              <a:defRPr b="0" i="0" sz="1200" u="none" cap="none" strike="noStrike">
                <a:solidFill>
                  <a:schemeClr val="dk1"/>
                </a:solidFill>
                <a:latin typeface="Calibri"/>
                <a:ea typeface="Calibri"/>
                <a:cs typeface="Calibri"/>
                <a:sym typeface="Calibri"/>
              </a:defRPr>
            </a:lvl7pPr>
            <a:lvl8pPr indent="0" lvl="7" marL="2400300" marR="0" rtl="0" algn="ctr">
              <a:lnSpc>
                <a:spcPct val="90000"/>
              </a:lnSpc>
              <a:spcBef>
                <a:spcPts val="375"/>
              </a:spcBef>
              <a:spcAft>
                <a:spcPts val="0"/>
              </a:spcAft>
              <a:buClr>
                <a:schemeClr val="dk1"/>
              </a:buClr>
              <a:buFont typeface="Arial"/>
              <a:buNone/>
              <a:defRPr b="0" i="0" sz="1200" u="none" cap="none" strike="noStrike">
                <a:solidFill>
                  <a:schemeClr val="dk1"/>
                </a:solidFill>
                <a:latin typeface="Calibri"/>
                <a:ea typeface="Calibri"/>
                <a:cs typeface="Calibri"/>
                <a:sym typeface="Calibri"/>
              </a:defRPr>
            </a:lvl8pPr>
            <a:lvl9pPr indent="0" lvl="8" marL="2743200" marR="0" rtl="0" algn="ctr">
              <a:lnSpc>
                <a:spcPct val="90000"/>
              </a:lnSpc>
              <a:spcBef>
                <a:spcPts val="375"/>
              </a:spcBef>
              <a:spcAft>
                <a:spcPts val="0"/>
              </a:spcAft>
              <a:buClr>
                <a:schemeClr val="dk1"/>
              </a:buClr>
              <a:buFont typeface="Arial"/>
              <a:buNone/>
              <a:defRPr b="0" i="0" sz="1200" u="none" cap="none" strike="noStrike">
                <a:solidFill>
                  <a:schemeClr val="dk1"/>
                </a:solidFill>
                <a:latin typeface="Calibri"/>
                <a:ea typeface="Calibri"/>
                <a:cs typeface="Calibri"/>
                <a:sym typeface="Calibri"/>
              </a:defRPr>
            </a:lvl9pPr>
          </a:lstStyle>
          <a:p/>
        </p:txBody>
      </p:sp>
      <p:sp>
        <p:nvSpPr>
          <p:cNvPr id="19" name="Shape 19"/>
          <p:cNvSpPr txBox="1"/>
          <p:nvPr>
            <p:ph idx="12" type="sldNum"/>
          </p:nvPr>
        </p:nvSpPr>
        <p:spPr>
          <a:xfrm>
            <a:off x="6457950" y="4767262"/>
            <a:ext cx="2057400" cy="273900"/>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000000"/>
              </a:buClr>
              <a:buSzPct val="25000"/>
              <a:buFont typeface="Arial"/>
              <a:buNone/>
            </a:pPr>
            <a:r>
              <a:rPr b="0" i="0" lang="en-US" sz="1400" u="none" cap="none" strike="noStrike">
                <a:solidFill>
                  <a:srgbClr val="000000"/>
                </a:solidFill>
                <a:latin typeface="Arial"/>
                <a:ea typeface="Arial"/>
                <a:cs typeface="Arial"/>
                <a:sym typeface="Arial"/>
              </a:rPr>
              <a:t>Presentation slide </a:t>
            </a:r>
            <a:fld id="{00000000-1234-1234-1234-123412341234}" type="slidenum">
              <a:rPr b="0" i="0" lang="en-US" sz="900" u="none" cap="none" strike="noStrike">
                <a:solidFill>
                  <a:srgbClr val="888888"/>
                </a:solidFill>
                <a:latin typeface="Calibri"/>
                <a:ea typeface="Calibri"/>
                <a:cs typeface="Calibri"/>
                <a:sym typeface="Calibri"/>
              </a:rPr>
              <a:t>‹#›</a:t>
            </a:fld>
          </a:p>
        </p:txBody>
      </p:sp>
      <p:sp>
        <p:nvSpPr>
          <p:cNvPr id="20" name="Shape 20"/>
          <p:cNvSpPr txBox="1"/>
          <p:nvPr>
            <p:ph idx="2" type="title"/>
          </p:nvPr>
        </p:nvSpPr>
        <p:spPr>
          <a:xfrm>
            <a:off x="2933575" y="2404986"/>
            <a:ext cx="6460199" cy="814200"/>
          </a:xfrm>
          <a:prstGeom prst="rect">
            <a:avLst/>
          </a:prstGeom>
          <a:noFill/>
          <a:ln>
            <a:noFill/>
          </a:ln>
        </p:spPr>
        <p:txBody>
          <a:bodyPr anchorCtr="0" anchor="ctr" bIns="91425" lIns="91425" rIns="91425" tIns="91425"/>
          <a:lstStyle>
            <a:lvl1pPr indent="0" lvl="0" marL="0" marR="0" rtl="0" algn="l">
              <a:lnSpc>
                <a:spcPct val="90000"/>
              </a:lnSpc>
              <a:spcBef>
                <a:spcPts val="0"/>
              </a:spcBef>
              <a:spcAft>
                <a:spcPts val="0"/>
              </a:spcAft>
              <a:buClr>
                <a:schemeClr val="dk1"/>
              </a:buClr>
              <a:buFont typeface="Calibri"/>
              <a:buNone/>
              <a:defRPr b="0" i="0" sz="3300" u="none" cap="none" strike="noStrike">
                <a:solidFill>
                  <a:schemeClr val="dk1"/>
                </a:solidFill>
                <a:latin typeface="Calibri"/>
                <a:ea typeface="Calibri"/>
                <a:cs typeface="Calibri"/>
                <a:sym typeface="Calibri"/>
              </a:defRPr>
            </a:lvl1pPr>
            <a:lvl2pPr indent="0" lvl="1">
              <a:spcBef>
                <a:spcPts val="0"/>
              </a:spcBef>
              <a:buFont typeface="Arial"/>
              <a:buNone/>
              <a:defRPr sz="1800"/>
            </a:lvl2pPr>
            <a:lvl3pPr indent="0" lvl="2">
              <a:spcBef>
                <a:spcPts val="0"/>
              </a:spcBef>
              <a:buFont typeface="Arial"/>
              <a:buNone/>
              <a:defRPr sz="1800"/>
            </a:lvl3pPr>
            <a:lvl4pPr indent="0" lvl="3">
              <a:spcBef>
                <a:spcPts val="0"/>
              </a:spcBef>
              <a:buFont typeface="Arial"/>
              <a:buNone/>
              <a:defRPr sz="1800"/>
            </a:lvl4pPr>
            <a:lvl5pPr indent="0" lvl="4">
              <a:spcBef>
                <a:spcPts val="0"/>
              </a:spcBef>
              <a:buFont typeface="Arial"/>
              <a:buNone/>
              <a:defRPr sz="1800"/>
            </a:lvl5pPr>
            <a:lvl6pPr indent="0" lvl="5">
              <a:spcBef>
                <a:spcPts val="0"/>
              </a:spcBef>
              <a:buFont typeface="Arial"/>
              <a:buNone/>
              <a:defRPr sz="1800"/>
            </a:lvl6pPr>
            <a:lvl7pPr indent="0" lvl="6">
              <a:spcBef>
                <a:spcPts val="0"/>
              </a:spcBef>
              <a:buFont typeface="Arial"/>
              <a:buNone/>
              <a:defRPr sz="1800"/>
            </a:lvl7pPr>
            <a:lvl8pPr indent="0" lvl="7">
              <a:spcBef>
                <a:spcPts val="0"/>
              </a:spcBef>
              <a:buFont typeface="Arial"/>
              <a:buNone/>
              <a:defRPr sz="1800"/>
            </a:lvl8pPr>
            <a:lvl9pPr indent="0" lvl="8">
              <a:spcBef>
                <a:spcPts val="0"/>
              </a:spcBef>
              <a:buFont typeface="Arial"/>
              <a:buNone/>
              <a:defRPr sz="1800"/>
            </a:lvl9pPr>
          </a:lstStyle>
          <a:p/>
        </p:txBody>
      </p:sp>
      <p:sp>
        <p:nvSpPr>
          <p:cNvPr id="21" name="Shape 21"/>
          <p:cNvSpPr txBox="1"/>
          <p:nvPr>
            <p:ph idx="3" type="body"/>
          </p:nvPr>
        </p:nvSpPr>
        <p:spPr>
          <a:xfrm>
            <a:off x="1919300" y="2264550"/>
            <a:ext cx="6460199" cy="2673299"/>
          </a:xfrm>
          <a:prstGeom prst="rect">
            <a:avLst/>
          </a:prstGeom>
          <a:noFill/>
          <a:ln>
            <a:noFill/>
          </a:ln>
        </p:spPr>
        <p:txBody>
          <a:bodyPr anchorCtr="0" anchor="t" bIns="91425" lIns="91425" rIns="91425" tIns="91425"/>
          <a:lstStyle>
            <a:lvl1pPr indent="88900" lvl="0" marL="171450" marR="0" rtl="0" algn="l">
              <a:lnSpc>
                <a:spcPct val="90000"/>
              </a:lnSpc>
              <a:spcBef>
                <a:spcPts val="0"/>
              </a:spcBef>
              <a:spcAft>
                <a:spcPts val="0"/>
              </a:spcAft>
              <a:buClr>
                <a:schemeClr val="dk1"/>
              </a:buClr>
              <a:buSzPct val="100000"/>
              <a:buFont typeface="Arial"/>
              <a:buChar char="•"/>
              <a:defRPr b="0" i="0" sz="2100" u="none" cap="none" strike="noStrike">
                <a:solidFill>
                  <a:schemeClr val="dk1"/>
                </a:solidFill>
                <a:latin typeface="Calibri"/>
                <a:ea typeface="Calibri"/>
                <a:cs typeface="Calibri"/>
                <a:sym typeface="Calibri"/>
              </a:defRPr>
            </a:lvl1pPr>
            <a:lvl2pPr indent="57150" lvl="1" marL="514350" marR="0" rtl="0" algn="l">
              <a:lnSpc>
                <a:spcPct val="90000"/>
              </a:lnSpc>
              <a:spcBef>
                <a:spcPts val="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2pPr>
            <a:lvl3pPr indent="12700" lvl="2" marL="857250" marR="0" rtl="0" algn="l">
              <a:lnSpc>
                <a:spcPct val="90000"/>
              </a:lnSpc>
              <a:spcBef>
                <a:spcPts val="0"/>
              </a:spcBef>
              <a:spcAft>
                <a:spcPts val="0"/>
              </a:spcAft>
              <a:buClr>
                <a:schemeClr val="dk1"/>
              </a:buClr>
              <a:buSzPct val="100000"/>
              <a:buFont typeface="Arial"/>
              <a:buChar char="•"/>
              <a:defRPr b="0" i="0" sz="1500" u="none" cap="none" strike="noStrike">
                <a:solidFill>
                  <a:schemeClr val="dk1"/>
                </a:solidFill>
                <a:latin typeface="Calibri"/>
                <a:ea typeface="Calibri"/>
                <a:cs typeface="Calibri"/>
                <a:sym typeface="Calibri"/>
              </a:defRPr>
            </a:lvl3pPr>
            <a:lvl4pPr indent="-12587" lvl="3" marL="1200150" marR="0" rtl="0" algn="l">
              <a:lnSpc>
                <a:spcPct val="90000"/>
              </a:lnSpc>
              <a:spcBef>
                <a:spcPts val="0"/>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4pPr>
            <a:lvl5pPr indent="-12587" lvl="4" marL="1543050" marR="0" rtl="0" algn="l">
              <a:lnSpc>
                <a:spcPct val="90000"/>
              </a:lnSpc>
              <a:spcBef>
                <a:spcPts val="0"/>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5pPr>
            <a:lvl6pPr indent="-12587" lvl="5" marL="1885950" marR="0" rtl="0" algn="l">
              <a:lnSpc>
                <a:spcPct val="90000"/>
              </a:lnSpc>
              <a:spcBef>
                <a:spcPts val="0"/>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6pPr>
            <a:lvl7pPr indent="-12587" lvl="6" marL="2228850" marR="0" rtl="0" algn="l">
              <a:lnSpc>
                <a:spcPct val="90000"/>
              </a:lnSpc>
              <a:spcBef>
                <a:spcPts val="0"/>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7pPr>
            <a:lvl8pPr indent="-12587" lvl="7" marL="2571750" marR="0" rtl="0" algn="l">
              <a:lnSpc>
                <a:spcPct val="90000"/>
              </a:lnSpc>
              <a:spcBef>
                <a:spcPts val="0"/>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8pPr>
            <a:lvl9pPr indent="-12587" lvl="8" marL="2914650" marR="0" rtl="0" algn="l">
              <a:lnSpc>
                <a:spcPct val="90000"/>
              </a:lnSpc>
              <a:spcBef>
                <a:spcPts val="0"/>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itle and Vertical Text">
    <p:spTree>
      <p:nvGrpSpPr>
        <p:cNvPr id="73" name="Shape 73"/>
        <p:cNvGrpSpPr/>
        <p:nvPr/>
      </p:nvGrpSpPr>
      <p:grpSpPr>
        <a:xfrm>
          <a:off x="0" y="0"/>
          <a:ext cx="0" cy="0"/>
          <a:chOff x="0" y="0"/>
          <a:chExt cx="0" cy="0"/>
        </a:xfrm>
      </p:grpSpPr>
      <p:sp>
        <p:nvSpPr>
          <p:cNvPr id="74" name="Shape 74"/>
          <p:cNvSpPr txBox="1"/>
          <p:nvPr>
            <p:ph type="title"/>
          </p:nvPr>
        </p:nvSpPr>
        <p:spPr>
          <a:xfrm>
            <a:off x="628650" y="273843"/>
            <a:ext cx="7886700" cy="994200"/>
          </a:xfrm>
          <a:prstGeom prst="rect">
            <a:avLst/>
          </a:prstGeom>
          <a:noFill/>
          <a:ln>
            <a:noFill/>
          </a:ln>
        </p:spPr>
        <p:txBody>
          <a:bodyPr anchorCtr="0" anchor="ctr" bIns="91425" lIns="91425" rIns="91425" tIns="91425"/>
          <a:lstStyle>
            <a:lvl1pPr indent="0" lvl="0" marL="0" marR="0" rtl="0" algn="l">
              <a:lnSpc>
                <a:spcPct val="90000"/>
              </a:lnSpc>
              <a:spcBef>
                <a:spcPts val="0"/>
              </a:spcBef>
              <a:spcAft>
                <a:spcPts val="0"/>
              </a:spcAft>
              <a:buClr>
                <a:schemeClr val="dk1"/>
              </a:buClr>
              <a:buFont typeface="Calibri"/>
              <a:buNone/>
              <a:defRPr b="0" i="0" sz="3300" u="none" cap="none" strike="noStrike">
                <a:solidFill>
                  <a:schemeClr val="dk1"/>
                </a:solidFill>
                <a:latin typeface="Calibri"/>
                <a:ea typeface="Calibri"/>
                <a:cs typeface="Calibri"/>
                <a:sym typeface="Calibri"/>
              </a:defRPr>
            </a:lvl1pPr>
            <a:lvl2pPr indent="0" lvl="1">
              <a:spcBef>
                <a:spcPts val="0"/>
              </a:spcBef>
              <a:buFont typeface="Arial"/>
              <a:buNone/>
              <a:defRPr sz="1800"/>
            </a:lvl2pPr>
            <a:lvl3pPr indent="0" lvl="2">
              <a:spcBef>
                <a:spcPts val="0"/>
              </a:spcBef>
              <a:buFont typeface="Arial"/>
              <a:buNone/>
              <a:defRPr sz="1800"/>
            </a:lvl3pPr>
            <a:lvl4pPr indent="0" lvl="3">
              <a:spcBef>
                <a:spcPts val="0"/>
              </a:spcBef>
              <a:buFont typeface="Arial"/>
              <a:buNone/>
              <a:defRPr sz="1800"/>
            </a:lvl4pPr>
            <a:lvl5pPr indent="0" lvl="4">
              <a:spcBef>
                <a:spcPts val="0"/>
              </a:spcBef>
              <a:buFont typeface="Arial"/>
              <a:buNone/>
              <a:defRPr sz="1800"/>
            </a:lvl5pPr>
            <a:lvl6pPr indent="0" lvl="5">
              <a:spcBef>
                <a:spcPts val="0"/>
              </a:spcBef>
              <a:buFont typeface="Arial"/>
              <a:buNone/>
              <a:defRPr sz="1800"/>
            </a:lvl6pPr>
            <a:lvl7pPr indent="0" lvl="6">
              <a:spcBef>
                <a:spcPts val="0"/>
              </a:spcBef>
              <a:buFont typeface="Arial"/>
              <a:buNone/>
              <a:defRPr sz="1800"/>
            </a:lvl7pPr>
            <a:lvl8pPr indent="0" lvl="7">
              <a:spcBef>
                <a:spcPts val="0"/>
              </a:spcBef>
              <a:buFont typeface="Arial"/>
              <a:buNone/>
              <a:defRPr sz="1800"/>
            </a:lvl8pPr>
            <a:lvl9pPr indent="0" lvl="8">
              <a:spcBef>
                <a:spcPts val="0"/>
              </a:spcBef>
              <a:buFont typeface="Arial"/>
              <a:buNone/>
              <a:defRPr sz="1800"/>
            </a:lvl9pPr>
          </a:lstStyle>
          <a:p/>
        </p:txBody>
      </p:sp>
      <p:sp>
        <p:nvSpPr>
          <p:cNvPr id="75" name="Shape 75"/>
          <p:cNvSpPr txBox="1"/>
          <p:nvPr>
            <p:ph idx="1" type="body"/>
          </p:nvPr>
        </p:nvSpPr>
        <p:spPr>
          <a:xfrm rot="5400000">
            <a:off x="2940299" y="-942430"/>
            <a:ext cx="3263400" cy="7886700"/>
          </a:xfrm>
          <a:prstGeom prst="rect">
            <a:avLst/>
          </a:prstGeom>
          <a:noFill/>
          <a:ln>
            <a:noFill/>
          </a:ln>
        </p:spPr>
        <p:txBody>
          <a:bodyPr anchorCtr="0" anchor="t" bIns="91425" lIns="91425" rIns="91425" tIns="91425"/>
          <a:lstStyle>
            <a:lvl1pPr indent="88900" lvl="0" marL="171450" marR="0" rtl="0" algn="l">
              <a:lnSpc>
                <a:spcPct val="90000"/>
              </a:lnSpc>
              <a:spcBef>
                <a:spcPts val="750"/>
              </a:spcBef>
              <a:spcAft>
                <a:spcPts val="0"/>
              </a:spcAft>
              <a:buClr>
                <a:schemeClr val="dk1"/>
              </a:buClr>
              <a:buSzPct val="100000"/>
              <a:buFont typeface="Arial"/>
              <a:buChar char="•"/>
              <a:defRPr b="0" i="0" sz="2100" u="none" cap="none" strike="noStrike">
                <a:solidFill>
                  <a:schemeClr val="dk1"/>
                </a:solidFill>
                <a:latin typeface="Calibri"/>
                <a:ea typeface="Calibri"/>
                <a:cs typeface="Calibri"/>
                <a:sym typeface="Calibri"/>
              </a:defRPr>
            </a:lvl1pPr>
            <a:lvl2pPr indent="57150" lvl="1" marL="514350" marR="0" rtl="0" algn="l">
              <a:lnSpc>
                <a:spcPct val="90000"/>
              </a:lnSpc>
              <a:spcBef>
                <a:spcPts val="375"/>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2pPr>
            <a:lvl3pPr indent="12700" lvl="2" marL="857250" marR="0" rtl="0" algn="l">
              <a:lnSpc>
                <a:spcPct val="90000"/>
              </a:lnSpc>
              <a:spcBef>
                <a:spcPts val="375"/>
              </a:spcBef>
              <a:spcAft>
                <a:spcPts val="0"/>
              </a:spcAft>
              <a:buClr>
                <a:schemeClr val="dk1"/>
              </a:buClr>
              <a:buSzPct val="100000"/>
              <a:buFont typeface="Arial"/>
              <a:buChar char="•"/>
              <a:defRPr b="0" i="0" sz="1500" u="none" cap="none" strike="noStrike">
                <a:solidFill>
                  <a:schemeClr val="dk1"/>
                </a:solidFill>
                <a:latin typeface="Calibri"/>
                <a:ea typeface="Calibri"/>
                <a:cs typeface="Calibri"/>
                <a:sym typeface="Calibri"/>
              </a:defRPr>
            </a:lvl3pPr>
            <a:lvl4pPr indent="-12587" lvl="3" marL="1200150" marR="0" rtl="0" algn="l">
              <a:lnSpc>
                <a:spcPct val="90000"/>
              </a:lnSpc>
              <a:spcBef>
                <a:spcPts val="375"/>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4pPr>
            <a:lvl5pPr indent="-12587" lvl="4" marL="1543050" marR="0" rtl="0" algn="l">
              <a:lnSpc>
                <a:spcPct val="90000"/>
              </a:lnSpc>
              <a:spcBef>
                <a:spcPts val="375"/>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5pPr>
            <a:lvl6pPr indent="-12587" lvl="5" marL="1885950" marR="0" rtl="0" algn="l">
              <a:lnSpc>
                <a:spcPct val="90000"/>
              </a:lnSpc>
              <a:spcBef>
                <a:spcPts val="375"/>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6pPr>
            <a:lvl7pPr indent="-12587" lvl="6" marL="2228850" marR="0" rtl="0" algn="l">
              <a:lnSpc>
                <a:spcPct val="90000"/>
              </a:lnSpc>
              <a:spcBef>
                <a:spcPts val="375"/>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7pPr>
            <a:lvl8pPr indent="-12587" lvl="7" marL="2571750" marR="0" rtl="0" algn="l">
              <a:lnSpc>
                <a:spcPct val="90000"/>
              </a:lnSpc>
              <a:spcBef>
                <a:spcPts val="375"/>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8pPr>
            <a:lvl9pPr indent="-12587" lvl="8" marL="2914650" marR="0" rtl="0" algn="l">
              <a:lnSpc>
                <a:spcPct val="90000"/>
              </a:lnSpc>
              <a:spcBef>
                <a:spcPts val="375"/>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9pPr>
          </a:lstStyle>
          <a:p/>
        </p:txBody>
      </p:sp>
      <p:sp>
        <p:nvSpPr>
          <p:cNvPr id="76" name="Shape 76"/>
          <p:cNvSpPr txBox="1"/>
          <p:nvPr>
            <p:ph idx="10" type="dt"/>
          </p:nvPr>
        </p:nvSpPr>
        <p:spPr>
          <a:xfrm>
            <a:off x="628650" y="4767262"/>
            <a:ext cx="2057400" cy="273900"/>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Calibri"/>
              <a:buNone/>
              <a:defRPr b="0" i="0" sz="9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77" name="Shape 77"/>
          <p:cNvSpPr txBox="1"/>
          <p:nvPr>
            <p:ph idx="11" type="ftr"/>
          </p:nvPr>
        </p:nvSpPr>
        <p:spPr>
          <a:xfrm>
            <a:off x="3028950" y="4767262"/>
            <a:ext cx="3086099" cy="273900"/>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Calibri"/>
              <a:buNone/>
              <a:defRPr b="0" i="0" sz="9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78" name="Shape 78"/>
          <p:cNvSpPr txBox="1"/>
          <p:nvPr>
            <p:ph idx="12" type="sldNum"/>
          </p:nvPr>
        </p:nvSpPr>
        <p:spPr>
          <a:xfrm>
            <a:off x="6457950" y="4767262"/>
            <a:ext cx="2057400" cy="273900"/>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i="0" lang="en-US" sz="9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Vertical Title and Text">
    <p:spTree>
      <p:nvGrpSpPr>
        <p:cNvPr id="79" name="Shape 79"/>
        <p:cNvGrpSpPr/>
        <p:nvPr/>
      </p:nvGrpSpPr>
      <p:grpSpPr>
        <a:xfrm>
          <a:off x="0" y="0"/>
          <a:ext cx="0" cy="0"/>
          <a:chOff x="0" y="0"/>
          <a:chExt cx="0" cy="0"/>
        </a:xfrm>
      </p:grpSpPr>
      <p:sp>
        <p:nvSpPr>
          <p:cNvPr id="80" name="Shape 80"/>
          <p:cNvSpPr txBox="1"/>
          <p:nvPr>
            <p:ph type="title"/>
          </p:nvPr>
        </p:nvSpPr>
        <p:spPr>
          <a:xfrm rot="5400000">
            <a:off x="5350050" y="1467542"/>
            <a:ext cx="4358999" cy="1971599"/>
          </a:xfrm>
          <a:prstGeom prst="rect">
            <a:avLst/>
          </a:prstGeom>
          <a:noFill/>
          <a:ln>
            <a:noFill/>
          </a:ln>
        </p:spPr>
        <p:txBody>
          <a:bodyPr anchorCtr="0" anchor="ctr" bIns="91425" lIns="91425" rIns="91425" tIns="91425"/>
          <a:lstStyle>
            <a:lvl1pPr indent="0" lvl="0" marL="0" marR="0" rtl="0" algn="l">
              <a:lnSpc>
                <a:spcPct val="90000"/>
              </a:lnSpc>
              <a:spcBef>
                <a:spcPts val="0"/>
              </a:spcBef>
              <a:spcAft>
                <a:spcPts val="0"/>
              </a:spcAft>
              <a:buClr>
                <a:schemeClr val="dk1"/>
              </a:buClr>
              <a:buFont typeface="Calibri"/>
              <a:buNone/>
              <a:defRPr b="0" i="0" sz="3300" u="none" cap="none" strike="noStrike">
                <a:solidFill>
                  <a:schemeClr val="dk1"/>
                </a:solidFill>
                <a:latin typeface="Calibri"/>
                <a:ea typeface="Calibri"/>
                <a:cs typeface="Calibri"/>
                <a:sym typeface="Calibri"/>
              </a:defRPr>
            </a:lvl1pPr>
            <a:lvl2pPr indent="0" lvl="1">
              <a:spcBef>
                <a:spcPts val="0"/>
              </a:spcBef>
              <a:buFont typeface="Arial"/>
              <a:buNone/>
              <a:defRPr sz="1800"/>
            </a:lvl2pPr>
            <a:lvl3pPr indent="0" lvl="2">
              <a:spcBef>
                <a:spcPts val="0"/>
              </a:spcBef>
              <a:buFont typeface="Arial"/>
              <a:buNone/>
              <a:defRPr sz="1800"/>
            </a:lvl3pPr>
            <a:lvl4pPr indent="0" lvl="3">
              <a:spcBef>
                <a:spcPts val="0"/>
              </a:spcBef>
              <a:buFont typeface="Arial"/>
              <a:buNone/>
              <a:defRPr sz="1800"/>
            </a:lvl4pPr>
            <a:lvl5pPr indent="0" lvl="4">
              <a:spcBef>
                <a:spcPts val="0"/>
              </a:spcBef>
              <a:buFont typeface="Arial"/>
              <a:buNone/>
              <a:defRPr sz="1800"/>
            </a:lvl5pPr>
            <a:lvl6pPr indent="0" lvl="5">
              <a:spcBef>
                <a:spcPts val="0"/>
              </a:spcBef>
              <a:buFont typeface="Arial"/>
              <a:buNone/>
              <a:defRPr sz="1800"/>
            </a:lvl6pPr>
            <a:lvl7pPr indent="0" lvl="6">
              <a:spcBef>
                <a:spcPts val="0"/>
              </a:spcBef>
              <a:buFont typeface="Arial"/>
              <a:buNone/>
              <a:defRPr sz="1800"/>
            </a:lvl7pPr>
            <a:lvl8pPr indent="0" lvl="7">
              <a:spcBef>
                <a:spcPts val="0"/>
              </a:spcBef>
              <a:buFont typeface="Arial"/>
              <a:buNone/>
              <a:defRPr sz="1800"/>
            </a:lvl8pPr>
            <a:lvl9pPr indent="0" lvl="8">
              <a:spcBef>
                <a:spcPts val="0"/>
              </a:spcBef>
              <a:buFont typeface="Arial"/>
              <a:buNone/>
              <a:defRPr sz="1800"/>
            </a:lvl9pPr>
          </a:lstStyle>
          <a:p/>
        </p:txBody>
      </p:sp>
      <p:sp>
        <p:nvSpPr>
          <p:cNvPr id="81" name="Shape 81"/>
          <p:cNvSpPr txBox="1"/>
          <p:nvPr>
            <p:ph idx="1" type="body"/>
          </p:nvPr>
        </p:nvSpPr>
        <p:spPr>
          <a:xfrm rot="5400000">
            <a:off x="1349475" y="-447056"/>
            <a:ext cx="4358999" cy="5800799"/>
          </a:xfrm>
          <a:prstGeom prst="rect">
            <a:avLst/>
          </a:prstGeom>
          <a:noFill/>
          <a:ln>
            <a:noFill/>
          </a:ln>
        </p:spPr>
        <p:txBody>
          <a:bodyPr anchorCtr="0" anchor="t" bIns="91425" lIns="91425" rIns="91425" tIns="91425"/>
          <a:lstStyle>
            <a:lvl1pPr indent="88900" lvl="0" marL="171450" marR="0" rtl="0" algn="l">
              <a:lnSpc>
                <a:spcPct val="90000"/>
              </a:lnSpc>
              <a:spcBef>
                <a:spcPts val="750"/>
              </a:spcBef>
              <a:spcAft>
                <a:spcPts val="0"/>
              </a:spcAft>
              <a:buClr>
                <a:schemeClr val="dk1"/>
              </a:buClr>
              <a:buSzPct val="100000"/>
              <a:buFont typeface="Arial"/>
              <a:buChar char="•"/>
              <a:defRPr b="0" i="0" sz="2100" u="none" cap="none" strike="noStrike">
                <a:solidFill>
                  <a:schemeClr val="dk1"/>
                </a:solidFill>
                <a:latin typeface="Calibri"/>
                <a:ea typeface="Calibri"/>
                <a:cs typeface="Calibri"/>
                <a:sym typeface="Calibri"/>
              </a:defRPr>
            </a:lvl1pPr>
            <a:lvl2pPr indent="57150" lvl="1" marL="514350" marR="0" rtl="0" algn="l">
              <a:lnSpc>
                <a:spcPct val="90000"/>
              </a:lnSpc>
              <a:spcBef>
                <a:spcPts val="375"/>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2pPr>
            <a:lvl3pPr indent="12700" lvl="2" marL="857250" marR="0" rtl="0" algn="l">
              <a:lnSpc>
                <a:spcPct val="90000"/>
              </a:lnSpc>
              <a:spcBef>
                <a:spcPts val="375"/>
              </a:spcBef>
              <a:spcAft>
                <a:spcPts val="0"/>
              </a:spcAft>
              <a:buClr>
                <a:schemeClr val="dk1"/>
              </a:buClr>
              <a:buSzPct val="100000"/>
              <a:buFont typeface="Arial"/>
              <a:buChar char="•"/>
              <a:defRPr b="0" i="0" sz="1500" u="none" cap="none" strike="noStrike">
                <a:solidFill>
                  <a:schemeClr val="dk1"/>
                </a:solidFill>
                <a:latin typeface="Calibri"/>
                <a:ea typeface="Calibri"/>
                <a:cs typeface="Calibri"/>
                <a:sym typeface="Calibri"/>
              </a:defRPr>
            </a:lvl3pPr>
            <a:lvl4pPr indent="-12587" lvl="3" marL="1200150" marR="0" rtl="0" algn="l">
              <a:lnSpc>
                <a:spcPct val="90000"/>
              </a:lnSpc>
              <a:spcBef>
                <a:spcPts val="375"/>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4pPr>
            <a:lvl5pPr indent="-12587" lvl="4" marL="1543050" marR="0" rtl="0" algn="l">
              <a:lnSpc>
                <a:spcPct val="90000"/>
              </a:lnSpc>
              <a:spcBef>
                <a:spcPts val="375"/>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5pPr>
            <a:lvl6pPr indent="-12587" lvl="5" marL="1885950" marR="0" rtl="0" algn="l">
              <a:lnSpc>
                <a:spcPct val="90000"/>
              </a:lnSpc>
              <a:spcBef>
                <a:spcPts val="375"/>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6pPr>
            <a:lvl7pPr indent="-12587" lvl="6" marL="2228850" marR="0" rtl="0" algn="l">
              <a:lnSpc>
                <a:spcPct val="90000"/>
              </a:lnSpc>
              <a:spcBef>
                <a:spcPts val="375"/>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7pPr>
            <a:lvl8pPr indent="-12587" lvl="7" marL="2571750" marR="0" rtl="0" algn="l">
              <a:lnSpc>
                <a:spcPct val="90000"/>
              </a:lnSpc>
              <a:spcBef>
                <a:spcPts val="375"/>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8pPr>
            <a:lvl9pPr indent="-12587" lvl="8" marL="2914650" marR="0" rtl="0" algn="l">
              <a:lnSpc>
                <a:spcPct val="90000"/>
              </a:lnSpc>
              <a:spcBef>
                <a:spcPts val="375"/>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9pPr>
          </a:lstStyle>
          <a:p/>
        </p:txBody>
      </p:sp>
      <p:sp>
        <p:nvSpPr>
          <p:cNvPr id="82" name="Shape 82"/>
          <p:cNvSpPr txBox="1"/>
          <p:nvPr>
            <p:ph idx="10" type="dt"/>
          </p:nvPr>
        </p:nvSpPr>
        <p:spPr>
          <a:xfrm>
            <a:off x="628650" y="4767262"/>
            <a:ext cx="2057400" cy="273900"/>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Calibri"/>
              <a:buNone/>
              <a:defRPr b="0" i="0" sz="9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83" name="Shape 83"/>
          <p:cNvSpPr txBox="1"/>
          <p:nvPr>
            <p:ph idx="11" type="ftr"/>
          </p:nvPr>
        </p:nvSpPr>
        <p:spPr>
          <a:xfrm>
            <a:off x="3028950" y="4767262"/>
            <a:ext cx="3086099" cy="273900"/>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Calibri"/>
              <a:buNone/>
              <a:defRPr b="0" i="0" sz="9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84" name="Shape 84"/>
          <p:cNvSpPr txBox="1"/>
          <p:nvPr>
            <p:ph idx="12" type="sldNum"/>
          </p:nvPr>
        </p:nvSpPr>
        <p:spPr>
          <a:xfrm>
            <a:off x="6457950" y="4767262"/>
            <a:ext cx="2057400" cy="273900"/>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i="0" lang="en-US" sz="9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22" name="Shape 22"/>
        <p:cNvGrpSpPr/>
        <p:nvPr/>
      </p:nvGrpSpPr>
      <p:grpSpPr>
        <a:xfrm>
          <a:off x="0" y="0"/>
          <a:ext cx="0" cy="0"/>
          <a:chOff x="0" y="0"/>
          <a:chExt cx="0" cy="0"/>
        </a:xfrm>
      </p:grpSpPr>
      <p:sp>
        <p:nvSpPr>
          <p:cNvPr id="23" name="Shape 23"/>
          <p:cNvSpPr txBox="1"/>
          <p:nvPr>
            <p:ph type="title"/>
          </p:nvPr>
        </p:nvSpPr>
        <p:spPr>
          <a:xfrm>
            <a:off x="628650" y="273843"/>
            <a:ext cx="7886700" cy="994200"/>
          </a:xfrm>
          <a:prstGeom prst="rect">
            <a:avLst/>
          </a:prstGeom>
          <a:noFill/>
          <a:ln>
            <a:noFill/>
          </a:ln>
        </p:spPr>
        <p:txBody>
          <a:bodyPr anchorCtr="0" anchor="ctr" bIns="91425" lIns="91425" rIns="91425" tIns="91425"/>
          <a:lstStyle>
            <a:lvl1pPr indent="0" lvl="0" marL="0" marR="0" rtl="0" algn="l">
              <a:lnSpc>
                <a:spcPct val="90000"/>
              </a:lnSpc>
              <a:spcBef>
                <a:spcPts val="0"/>
              </a:spcBef>
              <a:spcAft>
                <a:spcPts val="0"/>
              </a:spcAft>
              <a:buClr>
                <a:schemeClr val="dk1"/>
              </a:buClr>
              <a:buFont typeface="Calibri"/>
              <a:buNone/>
              <a:defRPr b="0" i="0" sz="3300" u="none" cap="none" strike="noStrike">
                <a:solidFill>
                  <a:schemeClr val="dk1"/>
                </a:solidFill>
                <a:latin typeface="Calibri"/>
                <a:ea typeface="Calibri"/>
                <a:cs typeface="Calibri"/>
                <a:sym typeface="Calibri"/>
              </a:defRPr>
            </a:lvl1pPr>
            <a:lvl2pPr indent="0" lvl="1">
              <a:spcBef>
                <a:spcPts val="0"/>
              </a:spcBef>
              <a:buFont typeface="Arial"/>
              <a:buNone/>
              <a:defRPr sz="1800"/>
            </a:lvl2pPr>
            <a:lvl3pPr indent="0" lvl="2">
              <a:spcBef>
                <a:spcPts val="0"/>
              </a:spcBef>
              <a:buFont typeface="Arial"/>
              <a:buNone/>
              <a:defRPr sz="1800"/>
            </a:lvl3pPr>
            <a:lvl4pPr indent="0" lvl="3">
              <a:spcBef>
                <a:spcPts val="0"/>
              </a:spcBef>
              <a:buFont typeface="Arial"/>
              <a:buNone/>
              <a:defRPr sz="1800"/>
            </a:lvl4pPr>
            <a:lvl5pPr indent="0" lvl="4">
              <a:spcBef>
                <a:spcPts val="0"/>
              </a:spcBef>
              <a:buFont typeface="Arial"/>
              <a:buNone/>
              <a:defRPr sz="1800"/>
            </a:lvl5pPr>
            <a:lvl6pPr indent="0" lvl="5">
              <a:spcBef>
                <a:spcPts val="0"/>
              </a:spcBef>
              <a:buFont typeface="Arial"/>
              <a:buNone/>
              <a:defRPr sz="1800"/>
            </a:lvl6pPr>
            <a:lvl7pPr indent="0" lvl="6">
              <a:spcBef>
                <a:spcPts val="0"/>
              </a:spcBef>
              <a:buFont typeface="Arial"/>
              <a:buNone/>
              <a:defRPr sz="1800"/>
            </a:lvl7pPr>
            <a:lvl8pPr indent="0" lvl="7">
              <a:spcBef>
                <a:spcPts val="0"/>
              </a:spcBef>
              <a:buFont typeface="Arial"/>
              <a:buNone/>
              <a:defRPr sz="1800"/>
            </a:lvl8pPr>
            <a:lvl9pPr indent="0" lvl="8">
              <a:spcBef>
                <a:spcPts val="0"/>
              </a:spcBef>
              <a:buFont typeface="Arial"/>
              <a:buNone/>
              <a:defRPr sz="1800"/>
            </a:lvl9pPr>
          </a:lstStyle>
          <a:p/>
        </p:txBody>
      </p:sp>
      <p:sp>
        <p:nvSpPr>
          <p:cNvPr id="24" name="Shape 24"/>
          <p:cNvSpPr txBox="1"/>
          <p:nvPr>
            <p:ph idx="1" type="body"/>
          </p:nvPr>
        </p:nvSpPr>
        <p:spPr>
          <a:xfrm>
            <a:off x="628650" y="1369217"/>
            <a:ext cx="7886700" cy="3263400"/>
          </a:xfrm>
          <a:prstGeom prst="rect">
            <a:avLst/>
          </a:prstGeom>
          <a:noFill/>
          <a:ln>
            <a:noFill/>
          </a:ln>
        </p:spPr>
        <p:txBody>
          <a:bodyPr anchorCtr="0" anchor="t" bIns="91425" lIns="91425" rIns="91425" tIns="91425"/>
          <a:lstStyle>
            <a:lvl1pPr indent="88900" lvl="0" marL="171450" marR="0" rtl="0" algn="l">
              <a:lnSpc>
                <a:spcPct val="90000"/>
              </a:lnSpc>
              <a:spcBef>
                <a:spcPts val="750"/>
              </a:spcBef>
              <a:spcAft>
                <a:spcPts val="0"/>
              </a:spcAft>
              <a:buClr>
                <a:schemeClr val="dk1"/>
              </a:buClr>
              <a:buSzPct val="100000"/>
              <a:buFont typeface="Arial"/>
              <a:buChar char="•"/>
              <a:defRPr b="0" i="0" sz="2100" u="none" cap="none" strike="noStrike">
                <a:solidFill>
                  <a:schemeClr val="dk1"/>
                </a:solidFill>
                <a:latin typeface="Calibri"/>
                <a:ea typeface="Calibri"/>
                <a:cs typeface="Calibri"/>
                <a:sym typeface="Calibri"/>
              </a:defRPr>
            </a:lvl1pPr>
            <a:lvl2pPr indent="57150" lvl="1" marL="514350" marR="0" rtl="0" algn="l">
              <a:lnSpc>
                <a:spcPct val="90000"/>
              </a:lnSpc>
              <a:spcBef>
                <a:spcPts val="375"/>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2pPr>
            <a:lvl3pPr indent="12700" lvl="2" marL="857250" marR="0" rtl="0" algn="l">
              <a:lnSpc>
                <a:spcPct val="90000"/>
              </a:lnSpc>
              <a:spcBef>
                <a:spcPts val="375"/>
              </a:spcBef>
              <a:spcAft>
                <a:spcPts val="0"/>
              </a:spcAft>
              <a:buClr>
                <a:schemeClr val="dk1"/>
              </a:buClr>
              <a:buSzPct val="100000"/>
              <a:buFont typeface="Arial"/>
              <a:buChar char="•"/>
              <a:defRPr b="0" i="0" sz="1500" u="none" cap="none" strike="noStrike">
                <a:solidFill>
                  <a:schemeClr val="dk1"/>
                </a:solidFill>
                <a:latin typeface="Calibri"/>
                <a:ea typeface="Calibri"/>
                <a:cs typeface="Calibri"/>
                <a:sym typeface="Calibri"/>
              </a:defRPr>
            </a:lvl3pPr>
            <a:lvl4pPr indent="-12587" lvl="3" marL="1200150" marR="0" rtl="0" algn="l">
              <a:lnSpc>
                <a:spcPct val="90000"/>
              </a:lnSpc>
              <a:spcBef>
                <a:spcPts val="375"/>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4pPr>
            <a:lvl5pPr indent="-12587" lvl="4" marL="1543050" marR="0" rtl="0" algn="l">
              <a:lnSpc>
                <a:spcPct val="90000"/>
              </a:lnSpc>
              <a:spcBef>
                <a:spcPts val="375"/>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5pPr>
            <a:lvl6pPr indent="-12587" lvl="5" marL="1885950" marR="0" rtl="0" algn="l">
              <a:lnSpc>
                <a:spcPct val="90000"/>
              </a:lnSpc>
              <a:spcBef>
                <a:spcPts val="375"/>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6pPr>
            <a:lvl7pPr indent="-12587" lvl="6" marL="2228850" marR="0" rtl="0" algn="l">
              <a:lnSpc>
                <a:spcPct val="90000"/>
              </a:lnSpc>
              <a:spcBef>
                <a:spcPts val="375"/>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7pPr>
            <a:lvl8pPr indent="-12587" lvl="7" marL="2571750" marR="0" rtl="0" algn="l">
              <a:lnSpc>
                <a:spcPct val="90000"/>
              </a:lnSpc>
              <a:spcBef>
                <a:spcPts val="375"/>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8pPr>
            <a:lvl9pPr indent="-12587" lvl="8" marL="2914650" marR="0" rtl="0" algn="l">
              <a:lnSpc>
                <a:spcPct val="90000"/>
              </a:lnSpc>
              <a:spcBef>
                <a:spcPts val="375"/>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9pPr>
          </a:lstStyle>
          <a:p/>
        </p:txBody>
      </p:sp>
      <p:sp>
        <p:nvSpPr>
          <p:cNvPr id="25" name="Shape 25"/>
          <p:cNvSpPr txBox="1"/>
          <p:nvPr>
            <p:ph idx="10" type="dt"/>
          </p:nvPr>
        </p:nvSpPr>
        <p:spPr>
          <a:xfrm>
            <a:off x="628650" y="4767262"/>
            <a:ext cx="2057400" cy="273900"/>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Calibri"/>
              <a:buNone/>
              <a:defRPr b="0" i="0" sz="9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26" name="Shape 26"/>
          <p:cNvSpPr txBox="1"/>
          <p:nvPr>
            <p:ph idx="11" type="ftr"/>
          </p:nvPr>
        </p:nvSpPr>
        <p:spPr>
          <a:xfrm>
            <a:off x="3028950" y="4767262"/>
            <a:ext cx="3086099" cy="273900"/>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Calibri"/>
              <a:buNone/>
              <a:defRPr b="0" i="0" sz="9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27" name="Shape 27"/>
          <p:cNvSpPr txBox="1"/>
          <p:nvPr>
            <p:ph idx="12" type="sldNum"/>
          </p:nvPr>
        </p:nvSpPr>
        <p:spPr>
          <a:xfrm>
            <a:off x="6457950" y="4767262"/>
            <a:ext cx="2057400" cy="273900"/>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i="0" lang="en-US" sz="9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28" name="Shape 28"/>
        <p:cNvGrpSpPr/>
        <p:nvPr/>
      </p:nvGrpSpPr>
      <p:grpSpPr>
        <a:xfrm>
          <a:off x="0" y="0"/>
          <a:ext cx="0" cy="0"/>
          <a:chOff x="0" y="0"/>
          <a:chExt cx="0" cy="0"/>
        </a:xfrm>
      </p:grpSpPr>
      <p:sp>
        <p:nvSpPr>
          <p:cNvPr id="29" name="Shape 29"/>
          <p:cNvSpPr txBox="1"/>
          <p:nvPr>
            <p:ph type="title"/>
          </p:nvPr>
        </p:nvSpPr>
        <p:spPr>
          <a:xfrm>
            <a:off x="623887" y="1282304"/>
            <a:ext cx="7886700" cy="2139599"/>
          </a:xfrm>
          <a:prstGeom prst="rect">
            <a:avLst/>
          </a:prstGeom>
          <a:noFill/>
          <a:ln>
            <a:noFill/>
          </a:ln>
        </p:spPr>
        <p:txBody>
          <a:bodyPr anchorCtr="0" anchor="b" bIns="91425" lIns="91425" rIns="91425" tIns="91425"/>
          <a:lstStyle>
            <a:lvl1pPr indent="0" lvl="0" marL="0" marR="0" rtl="0" algn="l">
              <a:lnSpc>
                <a:spcPct val="90000"/>
              </a:lnSpc>
              <a:spcBef>
                <a:spcPts val="0"/>
              </a:spcBef>
              <a:spcAft>
                <a:spcPts val="0"/>
              </a:spcAft>
              <a:buClr>
                <a:schemeClr val="dk1"/>
              </a:buClr>
              <a:buFont typeface="Calibri"/>
              <a:buNone/>
              <a:defRPr b="0" i="0" sz="4500" u="none" cap="none" strike="noStrike">
                <a:solidFill>
                  <a:schemeClr val="dk1"/>
                </a:solidFill>
                <a:latin typeface="Calibri"/>
                <a:ea typeface="Calibri"/>
                <a:cs typeface="Calibri"/>
                <a:sym typeface="Calibri"/>
              </a:defRPr>
            </a:lvl1pPr>
            <a:lvl2pPr indent="0" lvl="1">
              <a:spcBef>
                <a:spcPts val="0"/>
              </a:spcBef>
              <a:buFont typeface="Arial"/>
              <a:buNone/>
              <a:defRPr sz="1800"/>
            </a:lvl2pPr>
            <a:lvl3pPr indent="0" lvl="2">
              <a:spcBef>
                <a:spcPts val="0"/>
              </a:spcBef>
              <a:buFont typeface="Arial"/>
              <a:buNone/>
              <a:defRPr sz="1800"/>
            </a:lvl3pPr>
            <a:lvl4pPr indent="0" lvl="3">
              <a:spcBef>
                <a:spcPts val="0"/>
              </a:spcBef>
              <a:buFont typeface="Arial"/>
              <a:buNone/>
              <a:defRPr sz="1800"/>
            </a:lvl4pPr>
            <a:lvl5pPr indent="0" lvl="4">
              <a:spcBef>
                <a:spcPts val="0"/>
              </a:spcBef>
              <a:buFont typeface="Arial"/>
              <a:buNone/>
              <a:defRPr sz="1800"/>
            </a:lvl5pPr>
            <a:lvl6pPr indent="0" lvl="5">
              <a:spcBef>
                <a:spcPts val="0"/>
              </a:spcBef>
              <a:buFont typeface="Arial"/>
              <a:buNone/>
              <a:defRPr sz="1800"/>
            </a:lvl6pPr>
            <a:lvl7pPr indent="0" lvl="6">
              <a:spcBef>
                <a:spcPts val="0"/>
              </a:spcBef>
              <a:buFont typeface="Arial"/>
              <a:buNone/>
              <a:defRPr sz="1800"/>
            </a:lvl7pPr>
            <a:lvl8pPr indent="0" lvl="7">
              <a:spcBef>
                <a:spcPts val="0"/>
              </a:spcBef>
              <a:buFont typeface="Arial"/>
              <a:buNone/>
              <a:defRPr sz="1800"/>
            </a:lvl8pPr>
            <a:lvl9pPr indent="0" lvl="8">
              <a:spcBef>
                <a:spcPts val="0"/>
              </a:spcBef>
              <a:buFont typeface="Arial"/>
              <a:buNone/>
              <a:defRPr sz="1800"/>
            </a:lvl9pPr>
          </a:lstStyle>
          <a:p/>
        </p:txBody>
      </p:sp>
      <p:sp>
        <p:nvSpPr>
          <p:cNvPr id="30" name="Shape 30"/>
          <p:cNvSpPr txBox="1"/>
          <p:nvPr>
            <p:ph idx="1" type="body"/>
          </p:nvPr>
        </p:nvSpPr>
        <p:spPr>
          <a:xfrm>
            <a:off x="623887" y="3442098"/>
            <a:ext cx="7886700" cy="1125000"/>
          </a:xfrm>
          <a:prstGeom prst="rect">
            <a:avLst/>
          </a:prstGeom>
          <a:noFill/>
          <a:ln>
            <a:noFill/>
          </a:ln>
        </p:spPr>
        <p:txBody>
          <a:bodyPr anchorCtr="0" anchor="t" bIns="91425" lIns="91425" rIns="91425" tIns="91425"/>
          <a:lstStyle>
            <a:lvl1pPr indent="0" lvl="0" marL="0" marR="0" rtl="0" algn="l">
              <a:lnSpc>
                <a:spcPct val="90000"/>
              </a:lnSpc>
              <a:spcBef>
                <a:spcPts val="750"/>
              </a:spcBef>
              <a:spcAft>
                <a:spcPts val="0"/>
              </a:spcAft>
              <a:buClr>
                <a:srgbClr val="888888"/>
              </a:buClr>
              <a:buFont typeface="Arial"/>
              <a:buNone/>
              <a:defRPr b="0" i="0" sz="1800" u="none" cap="none" strike="noStrike">
                <a:solidFill>
                  <a:srgbClr val="888888"/>
                </a:solidFill>
                <a:latin typeface="Calibri"/>
                <a:ea typeface="Calibri"/>
                <a:cs typeface="Calibri"/>
                <a:sym typeface="Calibri"/>
              </a:defRPr>
            </a:lvl1pPr>
            <a:lvl2pPr indent="0" lvl="1" marL="342900" marR="0" rtl="0" algn="l">
              <a:lnSpc>
                <a:spcPct val="90000"/>
              </a:lnSpc>
              <a:spcBef>
                <a:spcPts val="375"/>
              </a:spcBef>
              <a:spcAft>
                <a:spcPts val="0"/>
              </a:spcAft>
              <a:buClr>
                <a:srgbClr val="888888"/>
              </a:buClr>
              <a:buFont typeface="Arial"/>
              <a:buNone/>
              <a:defRPr b="0" i="0" sz="1500" u="none" cap="none" strike="noStrike">
                <a:solidFill>
                  <a:srgbClr val="888888"/>
                </a:solidFill>
                <a:latin typeface="Calibri"/>
                <a:ea typeface="Calibri"/>
                <a:cs typeface="Calibri"/>
                <a:sym typeface="Calibri"/>
              </a:defRPr>
            </a:lvl2pPr>
            <a:lvl3pPr indent="0" lvl="2" marL="685800" marR="0" rtl="0" algn="l">
              <a:lnSpc>
                <a:spcPct val="90000"/>
              </a:lnSpc>
              <a:spcBef>
                <a:spcPts val="375"/>
              </a:spcBef>
              <a:spcAft>
                <a:spcPts val="0"/>
              </a:spcAft>
              <a:buClr>
                <a:srgbClr val="888888"/>
              </a:buClr>
              <a:buFont typeface="Arial"/>
              <a:buNone/>
              <a:defRPr b="0" i="0" sz="1350" u="none" cap="none" strike="noStrike">
                <a:solidFill>
                  <a:srgbClr val="888888"/>
                </a:solidFill>
                <a:latin typeface="Calibri"/>
                <a:ea typeface="Calibri"/>
                <a:cs typeface="Calibri"/>
                <a:sym typeface="Calibri"/>
              </a:defRPr>
            </a:lvl3pPr>
            <a:lvl4pPr indent="0" lvl="3" marL="1028700" marR="0" rtl="0" algn="l">
              <a:lnSpc>
                <a:spcPct val="90000"/>
              </a:lnSpc>
              <a:spcBef>
                <a:spcPts val="375"/>
              </a:spcBef>
              <a:spcAft>
                <a:spcPts val="0"/>
              </a:spcAft>
              <a:buClr>
                <a:srgbClr val="888888"/>
              </a:buClr>
              <a:buFont typeface="Arial"/>
              <a:buNone/>
              <a:defRPr b="0" i="0" sz="1200" u="none" cap="none" strike="noStrike">
                <a:solidFill>
                  <a:srgbClr val="888888"/>
                </a:solidFill>
                <a:latin typeface="Calibri"/>
                <a:ea typeface="Calibri"/>
                <a:cs typeface="Calibri"/>
                <a:sym typeface="Calibri"/>
              </a:defRPr>
            </a:lvl4pPr>
            <a:lvl5pPr indent="0" lvl="4" marL="1371600" marR="0" rtl="0" algn="l">
              <a:lnSpc>
                <a:spcPct val="90000"/>
              </a:lnSpc>
              <a:spcBef>
                <a:spcPts val="375"/>
              </a:spcBef>
              <a:spcAft>
                <a:spcPts val="0"/>
              </a:spcAft>
              <a:buClr>
                <a:srgbClr val="888888"/>
              </a:buClr>
              <a:buFont typeface="Arial"/>
              <a:buNone/>
              <a:defRPr b="0" i="0" sz="1200" u="none" cap="none" strike="noStrike">
                <a:solidFill>
                  <a:srgbClr val="888888"/>
                </a:solidFill>
                <a:latin typeface="Calibri"/>
                <a:ea typeface="Calibri"/>
                <a:cs typeface="Calibri"/>
                <a:sym typeface="Calibri"/>
              </a:defRPr>
            </a:lvl5pPr>
            <a:lvl6pPr indent="0" lvl="5" marL="1714500" marR="0" rtl="0" algn="l">
              <a:lnSpc>
                <a:spcPct val="90000"/>
              </a:lnSpc>
              <a:spcBef>
                <a:spcPts val="375"/>
              </a:spcBef>
              <a:spcAft>
                <a:spcPts val="0"/>
              </a:spcAft>
              <a:buClr>
                <a:srgbClr val="888888"/>
              </a:buClr>
              <a:buFont typeface="Arial"/>
              <a:buNone/>
              <a:defRPr b="0" i="0" sz="1200" u="none" cap="none" strike="noStrike">
                <a:solidFill>
                  <a:srgbClr val="888888"/>
                </a:solidFill>
                <a:latin typeface="Calibri"/>
                <a:ea typeface="Calibri"/>
                <a:cs typeface="Calibri"/>
                <a:sym typeface="Calibri"/>
              </a:defRPr>
            </a:lvl6pPr>
            <a:lvl7pPr indent="0" lvl="6" marL="2057400" marR="0" rtl="0" algn="l">
              <a:lnSpc>
                <a:spcPct val="90000"/>
              </a:lnSpc>
              <a:spcBef>
                <a:spcPts val="375"/>
              </a:spcBef>
              <a:spcAft>
                <a:spcPts val="0"/>
              </a:spcAft>
              <a:buClr>
                <a:srgbClr val="888888"/>
              </a:buClr>
              <a:buFont typeface="Arial"/>
              <a:buNone/>
              <a:defRPr b="0" i="0" sz="1200" u="none" cap="none" strike="noStrike">
                <a:solidFill>
                  <a:srgbClr val="888888"/>
                </a:solidFill>
                <a:latin typeface="Calibri"/>
                <a:ea typeface="Calibri"/>
                <a:cs typeface="Calibri"/>
                <a:sym typeface="Calibri"/>
              </a:defRPr>
            </a:lvl7pPr>
            <a:lvl8pPr indent="0" lvl="7" marL="2400300" marR="0" rtl="0" algn="l">
              <a:lnSpc>
                <a:spcPct val="90000"/>
              </a:lnSpc>
              <a:spcBef>
                <a:spcPts val="375"/>
              </a:spcBef>
              <a:spcAft>
                <a:spcPts val="0"/>
              </a:spcAft>
              <a:buClr>
                <a:srgbClr val="888888"/>
              </a:buClr>
              <a:buFont typeface="Arial"/>
              <a:buNone/>
              <a:defRPr b="0" i="0" sz="1200" u="none" cap="none" strike="noStrike">
                <a:solidFill>
                  <a:srgbClr val="888888"/>
                </a:solidFill>
                <a:latin typeface="Calibri"/>
                <a:ea typeface="Calibri"/>
                <a:cs typeface="Calibri"/>
                <a:sym typeface="Calibri"/>
              </a:defRPr>
            </a:lvl8pPr>
            <a:lvl9pPr indent="0" lvl="8" marL="2743200" marR="0" rtl="0" algn="l">
              <a:lnSpc>
                <a:spcPct val="90000"/>
              </a:lnSpc>
              <a:spcBef>
                <a:spcPts val="375"/>
              </a:spcBef>
              <a:spcAft>
                <a:spcPts val="0"/>
              </a:spcAft>
              <a:buClr>
                <a:srgbClr val="888888"/>
              </a:buClr>
              <a:buFont typeface="Arial"/>
              <a:buNone/>
              <a:defRPr b="0" i="0" sz="1200" u="none" cap="none" strike="noStrike">
                <a:solidFill>
                  <a:srgbClr val="888888"/>
                </a:solidFill>
                <a:latin typeface="Calibri"/>
                <a:ea typeface="Calibri"/>
                <a:cs typeface="Calibri"/>
                <a:sym typeface="Calibri"/>
              </a:defRPr>
            </a:lvl9pPr>
          </a:lstStyle>
          <a:p/>
        </p:txBody>
      </p:sp>
      <p:sp>
        <p:nvSpPr>
          <p:cNvPr id="31" name="Shape 31"/>
          <p:cNvSpPr txBox="1"/>
          <p:nvPr>
            <p:ph idx="10" type="dt"/>
          </p:nvPr>
        </p:nvSpPr>
        <p:spPr>
          <a:xfrm>
            <a:off x="628650" y="4767262"/>
            <a:ext cx="2057400" cy="273900"/>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Calibri"/>
              <a:buNone/>
              <a:defRPr b="0" i="0" sz="9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32" name="Shape 32"/>
          <p:cNvSpPr txBox="1"/>
          <p:nvPr>
            <p:ph idx="11" type="ftr"/>
          </p:nvPr>
        </p:nvSpPr>
        <p:spPr>
          <a:xfrm>
            <a:off x="3028950" y="4767262"/>
            <a:ext cx="3086099" cy="273900"/>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Calibri"/>
              <a:buNone/>
              <a:defRPr b="0" i="0" sz="9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33" name="Shape 33"/>
          <p:cNvSpPr txBox="1"/>
          <p:nvPr>
            <p:ph idx="12" type="sldNum"/>
          </p:nvPr>
        </p:nvSpPr>
        <p:spPr>
          <a:xfrm>
            <a:off x="6457950" y="4767262"/>
            <a:ext cx="2057400" cy="273900"/>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i="0" lang="en-US" sz="9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34" name="Shape 34"/>
        <p:cNvGrpSpPr/>
        <p:nvPr/>
      </p:nvGrpSpPr>
      <p:grpSpPr>
        <a:xfrm>
          <a:off x="0" y="0"/>
          <a:ext cx="0" cy="0"/>
          <a:chOff x="0" y="0"/>
          <a:chExt cx="0" cy="0"/>
        </a:xfrm>
      </p:grpSpPr>
      <p:sp>
        <p:nvSpPr>
          <p:cNvPr id="35" name="Shape 35"/>
          <p:cNvSpPr txBox="1"/>
          <p:nvPr>
            <p:ph type="title"/>
          </p:nvPr>
        </p:nvSpPr>
        <p:spPr>
          <a:xfrm>
            <a:off x="628650" y="273843"/>
            <a:ext cx="7886700" cy="994200"/>
          </a:xfrm>
          <a:prstGeom prst="rect">
            <a:avLst/>
          </a:prstGeom>
          <a:noFill/>
          <a:ln>
            <a:noFill/>
          </a:ln>
        </p:spPr>
        <p:txBody>
          <a:bodyPr anchorCtr="0" anchor="ctr" bIns="91425" lIns="91425" rIns="91425" tIns="91425"/>
          <a:lstStyle>
            <a:lvl1pPr indent="0" lvl="0" marL="0" marR="0" rtl="0" algn="l">
              <a:lnSpc>
                <a:spcPct val="90000"/>
              </a:lnSpc>
              <a:spcBef>
                <a:spcPts val="0"/>
              </a:spcBef>
              <a:spcAft>
                <a:spcPts val="0"/>
              </a:spcAft>
              <a:buClr>
                <a:schemeClr val="dk1"/>
              </a:buClr>
              <a:buFont typeface="Calibri"/>
              <a:buNone/>
              <a:defRPr b="0" i="0" sz="3300" u="none" cap="none" strike="noStrike">
                <a:solidFill>
                  <a:schemeClr val="dk1"/>
                </a:solidFill>
                <a:latin typeface="Calibri"/>
                <a:ea typeface="Calibri"/>
                <a:cs typeface="Calibri"/>
                <a:sym typeface="Calibri"/>
              </a:defRPr>
            </a:lvl1pPr>
            <a:lvl2pPr indent="0" lvl="1">
              <a:spcBef>
                <a:spcPts val="0"/>
              </a:spcBef>
              <a:buFont typeface="Arial"/>
              <a:buNone/>
              <a:defRPr sz="1800"/>
            </a:lvl2pPr>
            <a:lvl3pPr indent="0" lvl="2">
              <a:spcBef>
                <a:spcPts val="0"/>
              </a:spcBef>
              <a:buFont typeface="Arial"/>
              <a:buNone/>
              <a:defRPr sz="1800"/>
            </a:lvl3pPr>
            <a:lvl4pPr indent="0" lvl="3">
              <a:spcBef>
                <a:spcPts val="0"/>
              </a:spcBef>
              <a:buFont typeface="Arial"/>
              <a:buNone/>
              <a:defRPr sz="1800"/>
            </a:lvl4pPr>
            <a:lvl5pPr indent="0" lvl="4">
              <a:spcBef>
                <a:spcPts val="0"/>
              </a:spcBef>
              <a:buFont typeface="Arial"/>
              <a:buNone/>
              <a:defRPr sz="1800"/>
            </a:lvl5pPr>
            <a:lvl6pPr indent="0" lvl="5">
              <a:spcBef>
                <a:spcPts val="0"/>
              </a:spcBef>
              <a:buFont typeface="Arial"/>
              <a:buNone/>
              <a:defRPr sz="1800"/>
            </a:lvl6pPr>
            <a:lvl7pPr indent="0" lvl="6">
              <a:spcBef>
                <a:spcPts val="0"/>
              </a:spcBef>
              <a:buFont typeface="Arial"/>
              <a:buNone/>
              <a:defRPr sz="1800"/>
            </a:lvl7pPr>
            <a:lvl8pPr indent="0" lvl="7">
              <a:spcBef>
                <a:spcPts val="0"/>
              </a:spcBef>
              <a:buFont typeface="Arial"/>
              <a:buNone/>
              <a:defRPr sz="1800"/>
            </a:lvl8pPr>
            <a:lvl9pPr indent="0" lvl="8">
              <a:spcBef>
                <a:spcPts val="0"/>
              </a:spcBef>
              <a:buFont typeface="Arial"/>
              <a:buNone/>
              <a:defRPr sz="1800"/>
            </a:lvl9pPr>
          </a:lstStyle>
          <a:p/>
        </p:txBody>
      </p:sp>
      <p:sp>
        <p:nvSpPr>
          <p:cNvPr id="36" name="Shape 36"/>
          <p:cNvSpPr txBox="1"/>
          <p:nvPr>
            <p:ph idx="1" type="body"/>
          </p:nvPr>
        </p:nvSpPr>
        <p:spPr>
          <a:xfrm>
            <a:off x="628650" y="1369217"/>
            <a:ext cx="3886200" cy="3263400"/>
          </a:xfrm>
          <a:prstGeom prst="rect">
            <a:avLst/>
          </a:prstGeom>
          <a:noFill/>
          <a:ln>
            <a:noFill/>
          </a:ln>
        </p:spPr>
        <p:txBody>
          <a:bodyPr anchorCtr="0" anchor="t" bIns="91425" lIns="91425" rIns="91425" tIns="91425"/>
          <a:lstStyle>
            <a:lvl1pPr indent="88900" lvl="0" marL="171450" marR="0" rtl="0" algn="l">
              <a:lnSpc>
                <a:spcPct val="90000"/>
              </a:lnSpc>
              <a:spcBef>
                <a:spcPts val="750"/>
              </a:spcBef>
              <a:spcAft>
                <a:spcPts val="0"/>
              </a:spcAft>
              <a:buClr>
                <a:schemeClr val="dk1"/>
              </a:buClr>
              <a:buSzPct val="100000"/>
              <a:buFont typeface="Arial"/>
              <a:buChar char="•"/>
              <a:defRPr b="0" i="0" sz="2100" u="none" cap="none" strike="noStrike">
                <a:solidFill>
                  <a:schemeClr val="dk1"/>
                </a:solidFill>
                <a:latin typeface="Calibri"/>
                <a:ea typeface="Calibri"/>
                <a:cs typeface="Calibri"/>
                <a:sym typeface="Calibri"/>
              </a:defRPr>
            </a:lvl1pPr>
            <a:lvl2pPr indent="57150" lvl="1" marL="514350" marR="0" rtl="0" algn="l">
              <a:lnSpc>
                <a:spcPct val="90000"/>
              </a:lnSpc>
              <a:spcBef>
                <a:spcPts val="375"/>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2pPr>
            <a:lvl3pPr indent="12700" lvl="2" marL="857250" marR="0" rtl="0" algn="l">
              <a:lnSpc>
                <a:spcPct val="90000"/>
              </a:lnSpc>
              <a:spcBef>
                <a:spcPts val="375"/>
              </a:spcBef>
              <a:spcAft>
                <a:spcPts val="0"/>
              </a:spcAft>
              <a:buClr>
                <a:schemeClr val="dk1"/>
              </a:buClr>
              <a:buSzPct val="100000"/>
              <a:buFont typeface="Arial"/>
              <a:buChar char="•"/>
              <a:defRPr b="0" i="0" sz="1500" u="none" cap="none" strike="noStrike">
                <a:solidFill>
                  <a:schemeClr val="dk1"/>
                </a:solidFill>
                <a:latin typeface="Calibri"/>
                <a:ea typeface="Calibri"/>
                <a:cs typeface="Calibri"/>
                <a:sym typeface="Calibri"/>
              </a:defRPr>
            </a:lvl3pPr>
            <a:lvl4pPr indent="-12587" lvl="3" marL="1200150" marR="0" rtl="0" algn="l">
              <a:lnSpc>
                <a:spcPct val="90000"/>
              </a:lnSpc>
              <a:spcBef>
                <a:spcPts val="375"/>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4pPr>
            <a:lvl5pPr indent="-12587" lvl="4" marL="1543050" marR="0" rtl="0" algn="l">
              <a:lnSpc>
                <a:spcPct val="90000"/>
              </a:lnSpc>
              <a:spcBef>
                <a:spcPts val="375"/>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5pPr>
            <a:lvl6pPr indent="-12587" lvl="5" marL="1885950" marR="0" rtl="0" algn="l">
              <a:lnSpc>
                <a:spcPct val="90000"/>
              </a:lnSpc>
              <a:spcBef>
                <a:spcPts val="375"/>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6pPr>
            <a:lvl7pPr indent="-12587" lvl="6" marL="2228850" marR="0" rtl="0" algn="l">
              <a:lnSpc>
                <a:spcPct val="90000"/>
              </a:lnSpc>
              <a:spcBef>
                <a:spcPts val="375"/>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7pPr>
            <a:lvl8pPr indent="-12587" lvl="7" marL="2571750" marR="0" rtl="0" algn="l">
              <a:lnSpc>
                <a:spcPct val="90000"/>
              </a:lnSpc>
              <a:spcBef>
                <a:spcPts val="375"/>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8pPr>
            <a:lvl9pPr indent="-12587" lvl="8" marL="2914650" marR="0" rtl="0" algn="l">
              <a:lnSpc>
                <a:spcPct val="90000"/>
              </a:lnSpc>
              <a:spcBef>
                <a:spcPts val="375"/>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9pPr>
          </a:lstStyle>
          <a:p/>
        </p:txBody>
      </p:sp>
      <p:sp>
        <p:nvSpPr>
          <p:cNvPr id="37" name="Shape 37"/>
          <p:cNvSpPr txBox="1"/>
          <p:nvPr>
            <p:ph idx="2" type="body"/>
          </p:nvPr>
        </p:nvSpPr>
        <p:spPr>
          <a:xfrm>
            <a:off x="4629150" y="1369217"/>
            <a:ext cx="3886200" cy="3263400"/>
          </a:xfrm>
          <a:prstGeom prst="rect">
            <a:avLst/>
          </a:prstGeom>
          <a:noFill/>
          <a:ln>
            <a:noFill/>
          </a:ln>
        </p:spPr>
        <p:txBody>
          <a:bodyPr anchorCtr="0" anchor="t" bIns="91425" lIns="91425" rIns="91425" tIns="91425"/>
          <a:lstStyle>
            <a:lvl1pPr indent="88900" lvl="0" marL="171450" marR="0" rtl="0" algn="l">
              <a:lnSpc>
                <a:spcPct val="90000"/>
              </a:lnSpc>
              <a:spcBef>
                <a:spcPts val="750"/>
              </a:spcBef>
              <a:spcAft>
                <a:spcPts val="0"/>
              </a:spcAft>
              <a:buClr>
                <a:schemeClr val="dk1"/>
              </a:buClr>
              <a:buSzPct val="100000"/>
              <a:buFont typeface="Arial"/>
              <a:buChar char="•"/>
              <a:defRPr b="0" i="0" sz="2100" u="none" cap="none" strike="noStrike">
                <a:solidFill>
                  <a:schemeClr val="dk1"/>
                </a:solidFill>
                <a:latin typeface="Calibri"/>
                <a:ea typeface="Calibri"/>
                <a:cs typeface="Calibri"/>
                <a:sym typeface="Calibri"/>
              </a:defRPr>
            </a:lvl1pPr>
            <a:lvl2pPr indent="57150" lvl="1" marL="514350" marR="0" rtl="0" algn="l">
              <a:lnSpc>
                <a:spcPct val="90000"/>
              </a:lnSpc>
              <a:spcBef>
                <a:spcPts val="375"/>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2pPr>
            <a:lvl3pPr indent="12700" lvl="2" marL="857250" marR="0" rtl="0" algn="l">
              <a:lnSpc>
                <a:spcPct val="90000"/>
              </a:lnSpc>
              <a:spcBef>
                <a:spcPts val="375"/>
              </a:spcBef>
              <a:spcAft>
                <a:spcPts val="0"/>
              </a:spcAft>
              <a:buClr>
                <a:schemeClr val="dk1"/>
              </a:buClr>
              <a:buSzPct val="100000"/>
              <a:buFont typeface="Arial"/>
              <a:buChar char="•"/>
              <a:defRPr b="0" i="0" sz="1500" u="none" cap="none" strike="noStrike">
                <a:solidFill>
                  <a:schemeClr val="dk1"/>
                </a:solidFill>
                <a:latin typeface="Calibri"/>
                <a:ea typeface="Calibri"/>
                <a:cs typeface="Calibri"/>
                <a:sym typeface="Calibri"/>
              </a:defRPr>
            </a:lvl3pPr>
            <a:lvl4pPr indent="-12587" lvl="3" marL="1200150" marR="0" rtl="0" algn="l">
              <a:lnSpc>
                <a:spcPct val="90000"/>
              </a:lnSpc>
              <a:spcBef>
                <a:spcPts val="375"/>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4pPr>
            <a:lvl5pPr indent="-12587" lvl="4" marL="1543050" marR="0" rtl="0" algn="l">
              <a:lnSpc>
                <a:spcPct val="90000"/>
              </a:lnSpc>
              <a:spcBef>
                <a:spcPts val="375"/>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5pPr>
            <a:lvl6pPr indent="-12587" lvl="5" marL="1885950" marR="0" rtl="0" algn="l">
              <a:lnSpc>
                <a:spcPct val="90000"/>
              </a:lnSpc>
              <a:spcBef>
                <a:spcPts val="375"/>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6pPr>
            <a:lvl7pPr indent="-12587" lvl="6" marL="2228850" marR="0" rtl="0" algn="l">
              <a:lnSpc>
                <a:spcPct val="90000"/>
              </a:lnSpc>
              <a:spcBef>
                <a:spcPts val="375"/>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7pPr>
            <a:lvl8pPr indent="-12587" lvl="7" marL="2571750" marR="0" rtl="0" algn="l">
              <a:lnSpc>
                <a:spcPct val="90000"/>
              </a:lnSpc>
              <a:spcBef>
                <a:spcPts val="375"/>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8pPr>
            <a:lvl9pPr indent="-12587" lvl="8" marL="2914650" marR="0" rtl="0" algn="l">
              <a:lnSpc>
                <a:spcPct val="90000"/>
              </a:lnSpc>
              <a:spcBef>
                <a:spcPts val="375"/>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9pPr>
          </a:lstStyle>
          <a:p/>
        </p:txBody>
      </p:sp>
      <p:sp>
        <p:nvSpPr>
          <p:cNvPr id="38" name="Shape 38"/>
          <p:cNvSpPr txBox="1"/>
          <p:nvPr>
            <p:ph idx="10" type="dt"/>
          </p:nvPr>
        </p:nvSpPr>
        <p:spPr>
          <a:xfrm>
            <a:off x="628650" y="4767262"/>
            <a:ext cx="2057400" cy="273900"/>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Calibri"/>
              <a:buNone/>
              <a:defRPr b="0" i="0" sz="9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39" name="Shape 39"/>
          <p:cNvSpPr txBox="1"/>
          <p:nvPr>
            <p:ph idx="11" type="ftr"/>
          </p:nvPr>
        </p:nvSpPr>
        <p:spPr>
          <a:xfrm>
            <a:off x="3028950" y="4767262"/>
            <a:ext cx="3086099" cy="273900"/>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Calibri"/>
              <a:buNone/>
              <a:defRPr b="0" i="0" sz="9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40" name="Shape 40"/>
          <p:cNvSpPr txBox="1"/>
          <p:nvPr>
            <p:ph idx="12" type="sldNum"/>
          </p:nvPr>
        </p:nvSpPr>
        <p:spPr>
          <a:xfrm>
            <a:off x="6457950" y="4767262"/>
            <a:ext cx="2057400" cy="273900"/>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i="0" lang="en-US" sz="9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41" name="Shape 41"/>
        <p:cNvGrpSpPr/>
        <p:nvPr/>
      </p:nvGrpSpPr>
      <p:grpSpPr>
        <a:xfrm>
          <a:off x="0" y="0"/>
          <a:ext cx="0" cy="0"/>
          <a:chOff x="0" y="0"/>
          <a:chExt cx="0" cy="0"/>
        </a:xfrm>
      </p:grpSpPr>
      <p:sp>
        <p:nvSpPr>
          <p:cNvPr id="42" name="Shape 42"/>
          <p:cNvSpPr txBox="1"/>
          <p:nvPr>
            <p:ph type="title"/>
          </p:nvPr>
        </p:nvSpPr>
        <p:spPr>
          <a:xfrm>
            <a:off x="629841" y="273843"/>
            <a:ext cx="7886700" cy="994200"/>
          </a:xfrm>
          <a:prstGeom prst="rect">
            <a:avLst/>
          </a:prstGeom>
          <a:noFill/>
          <a:ln>
            <a:noFill/>
          </a:ln>
        </p:spPr>
        <p:txBody>
          <a:bodyPr anchorCtr="0" anchor="ctr" bIns="91425" lIns="91425" rIns="91425" tIns="91425"/>
          <a:lstStyle>
            <a:lvl1pPr indent="0" lvl="0" marL="0" marR="0" rtl="0" algn="l">
              <a:lnSpc>
                <a:spcPct val="90000"/>
              </a:lnSpc>
              <a:spcBef>
                <a:spcPts val="0"/>
              </a:spcBef>
              <a:spcAft>
                <a:spcPts val="0"/>
              </a:spcAft>
              <a:buClr>
                <a:schemeClr val="dk1"/>
              </a:buClr>
              <a:buFont typeface="Calibri"/>
              <a:buNone/>
              <a:defRPr b="0" i="0" sz="3300" u="none" cap="none" strike="noStrike">
                <a:solidFill>
                  <a:schemeClr val="dk1"/>
                </a:solidFill>
                <a:latin typeface="Calibri"/>
                <a:ea typeface="Calibri"/>
                <a:cs typeface="Calibri"/>
                <a:sym typeface="Calibri"/>
              </a:defRPr>
            </a:lvl1pPr>
            <a:lvl2pPr indent="0" lvl="1">
              <a:spcBef>
                <a:spcPts val="0"/>
              </a:spcBef>
              <a:buFont typeface="Arial"/>
              <a:buNone/>
              <a:defRPr sz="1800"/>
            </a:lvl2pPr>
            <a:lvl3pPr indent="0" lvl="2">
              <a:spcBef>
                <a:spcPts val="0"/>
              </a:spcBef>
              <a:buFont typeface="Arial"/>
              <a:buNone/>
              <a:defRPr sz="1800"/>
            </a:lvl3pPr>
            <a:lvl4pPr indent="0" lvl="3">
              <a:spcBef>
                <a:spcPts val="0"/>
              </a:spcBef>
              <a:buFont typeface="Arial"/>
              <a:buNone/>
              <a:defRPr sz="1800"/>
            </a:lvl4pPr>
            <a:lvl5pPr indent="0" lvl="4">
              <a:spcBef>
                <a:spcPts val="0"/>
              </a:spcBef>
              <a:buFont typeface="Arial"/>
              <a:buNone/>
              <a:defRPr sz="1800"/>
            </a:lvl5pPr>
            <a:lvl6pPr indent="0" lvl="5">
              <a:spcBef>
                <a:spcPts val="0"/>
              </a:spcBef>
              <a:buFont typeface="Arial"/>
              <a:buNone/>
              <a:defRPr sz="1800"/>
            </a:lvl6pPr>
            <a:lvl7pPr indent="0" lvl="6">
              <a:spcBef>
                <a:spcPts val="0"/>
              </a:spcBef>
              <a:buFont typeface="Arial"/>
              <a:buNone/>
              <a:defRPr sz="1800"/>
            </a:lvl7pPr>
            <a:lvl8pPr indent="0" lvl="7">
              <a:spcBef>
                <a:spcPts val="0"/>
              </a:spcBef>
              <a:buFont typeface="Arial"/>
              <a:buNone/>
              <a:defRPr sz="1800"/>
            </a:lvl8pPr>
            <a:lvl9pPr indent="0" lvl="8">
              <a:spcBef>
                <a:spcPts val="0"/>
              </a:spcBef>
              <a:buFont typeface="Arial"/>
              <a:buNone/>
              <a:defRPr sz="1800"/>
            </a:lvl9pPr>
          </a:lstStyle>
          <a:p/>
        </p:txBody>
      </p:sp>
      <p:sp>
        <p:nvSpPr>
          <p:cNvPr id="43" name="Shape 43"/>
          <p:cNvSpPr txBox="1"/>
          <p:nvPr>
            <p:ph idx="1" type="body"/>
          </p:nvPr>
        </p:nvSpPr>
        <p:spPr>
          <a:xfrm>
            <a:off x="629841" y="1260871"/>
            <a:ext cx="3868199" cy="617999"/>
          </a:xfrm>
          <a:prstGeom prst="rect">
            <a:avLst/>
          </a:prstGeom>
          <a:noFill/>
          <a:ln>
            <a:noFill/>
          </a:ln>
        </p:spPr>
        <p:txBody>
          <a:bodyPr anchorCtr="0" anchor="b" bIns="91425" lIns="91425" rIns="91425" tIns="91425"/>
          <a:lstStyle>
            <a:lvl1pPr indent="0" lvl="0" marL="0" marR="0" rtl="0" algn="l">
              <a:lnSpc>
                <a:spcPct val="90000"/>
              </a:lnSpc>
              <a:spcBef>
                <a:spcPts val="750"/>
              </a:spcBef>
              <a:spcAft>
                <a:spcPts val="0"/>
              </a:spcAft>
              <a:buClr>
                <a:schemeClr val="dk1"/>
              </a:buClr>
              <a:buFont typeface="Arial"/>
              <a:buNone/>
              <a:defRPr b="1" i="0" sz="1800" u="none" cap="none" strike="noStrike">
                <a:solidFill>
                  <a:schemeClr val="dk1"/>
                </a:solidFill>
                <a:latin typeface="Calibri"/>
                <a:ea typeface="Calibri"/>
                <a:cs typeface="Calibri"/>
                <a:sym typeface="Calibri"/>
              </a:defRPr>
            </a:lvl1pPr>
            <a:lvl2pPr indent="0" lvl="1" marL="342900" marR="0" rtl="0" algn="l">
              <a:lnSpc>
                <a:spcPct val="90000"/>
              </a:lnSpc>
              <a:spcBef>
                <a:spcPts val="375"/>
              </a:spcBef>
              <a:spcAft>
                <a:spcPts val="0"/>
              </a:spcAft>
              <a:buClr>
                <a:schemeClr val="dk1"/>
              </a:buClr>
              <a:buFont typeface="Arial"/>
              <a:buNone/>
              <a:defRPr b="1" i="0" sz="1500" u="none" cap="none" strike="noStrike">
                <a:solidFill>
                  <a:schemeClr val="dk1"/>
                </a:solidFill>
                <a:latin typeface="Calibri"/>
                <a:ea typeface="Calibri"/>
                <a:cs typeface="Calibri"/>
                <a:sym typeface="Calibri"/>
              </a:defRPr>
            </a:lvl2pPr>
            <a:lvl3pPr indent="0" lvl="2" marL="685800" marR="0" rtl="0" algn="l">
              <a:lnSpc>
                <a:spcPct val="90000"/>
              </a:lnSpc>
              <a:spcBef>
                <a:spcPts val="375"/>
              </a:spcBef>
              <a:spcAft>
                <a:spcPts val="0"/>
              </a:spcAft>
              <a:buClr>
                <a:schemeClr val="dk1"/>
              </a:buClr>
              <a:buFont typeface="Arial"/>
              <a:buNone/>
              <a:defRPr b="1" i="0" sz="1350" u="none" cap="none" strike="noStrike">
                <a:solidFill>
                  <a:schemeClr val="dk1"/>
                </a:solidFill>
                <a:latin typeface="Calibri"/>
                <a:ea typeface="Calibri"/>
                <a:cs typeface="Calibri"/>
                <a:sym typeface="Calibri"/>
              </a:defRPr>
            </a:lvl3pPr>
            <a:lvl4pPr indent="0" lvl="3" marL="1028700" marR="0" rtl="0" algn="l">
              <a:lnSpc>
                <a:spcPct val="90000"/>
              </a:lnSpc>
              <a:spcBef>
                <a:spcPts val="375"/>
              </a:spcBef>
              <a:spcAft>
                <a:spcPts val="0"/>
              </a:spcAft>
              <a:buClr>
                <a:schemeClr val="dk1"/>
              </a:buClr>
              <a:buFont typeface="Arial"/>
              <a:buNone/>
              <a:defRPr b="1" i="0" sz="1200" u="none" cap="none" strike="noStrike">
                <a:solidFill>
                  <a:schemeClr val="dk1"/>
                </a:solidFill>
                <a:latin typeface="Calibri"/>
                <a:ea typeface="Calibri"/>
                <a:cs typeface="Calibri"/>
                <a:sym typeface="Calibri"/>
              </a:defRPr>
            </a:lvl4pPr>
            <a:lvl5pPr indent="0" lvl="4" marL="1371600" marR="0" rtl="0" algn="l">
              <a:lnSpc>
                <a:spcPct val="90000"/>
              </a:lnSpc>
              <a:spcBef>
                <a:spcPts val="375"/>
              </a:spcBef>
              <a:spcAft>
                <a:spcPts val="0"/>
              </a:spcAft>
              <a:buClr>
                <a:schemeClr val="dk1"/>
              </a:buClr>
              <a:buFont typeface="Arial"/>
              <a:buNone/>
              <a:defRPr b="1" i="0" sz="1200" u="none" cap="none" strike="noStrike">
                <a:solidFill>
                  <a:schemeClr val="dk1"/>
                </a:solidFill>
                <a:latin typeface="Calibri"/>
                <a:ea typeface="Calibri"/>
                <a:cs typeface="Calibri"/>
                <a:sym typeface="Calibri"/>
              </a:defRPr>
            </a:lvl5pPr>
            <a:lvl6pPr indent="0" lvl="5" marL="1714500" marR="0" rtl="0" algn="l">
              <a:lnSpc>
                <a:spcPct val="90000"/>
              </a:lnSpc>
              <a:spcBef>
                <a:spcPts val="375"/>
              </a:spcBef>
              <a:spcAft>
                <a:spcPts val="0"/>
              </a:spcAft>
              <a:buClr>
                <a:schemeClr val="dk1"/>
              </a:buClr>
              <a:buFont typeface="Arial"/>
              <a:buNone/>
              <a:defRPr b="1" i="0" sz="1200" u="none" cap="none" strike="noStrike">
                <a:solidFill>
                  <a:schemeClr val="dk1"/>
                </a:solidFill>
                <a:latin typeface="Calibri"/>
                <a:ea typeface="Calibri"/>
                <a:cs typeface="Calibri"/>
                <a:sym typeface="Calibri"/>
              </a:defRPr>
            </a:lvl6pPr>
            <a:lvl7pPr indent="0" lvl="6" marL="2057400" marR="0" rtl="0" algn="l">
              <a:lnSpc>
                <a:spcPct val="90000"/>
              </a:lnSpc>
              <a:spcBef>
                <a:spcPts val="375"/>
              </a:spcBef>
              <a:spcAft>
                <a:spcPts val="0"/>
              </a:spcAft>
              <a:buClr>
                <a:schemeClr val="dk1"/>
              </a:buClr>
              <a:buFont typeface="Arial"/>
              <a:buNone/>
              <a:defRPr b="1" i="0" sz="1200" u="none" cap="none" strike="noStrike">
                <a:solidFill>
                  <a:schemeClr val="dk1"/>
                </a:solidFill>
                <a:latin typeface="Calibri"/>
                <a:ea typeface="Calibri"/>
                <a:cs typeface="Calibri"/>
                <a:sym typeface="Calibri"/>
              </a:defRPr>
            </a:lvl7pPr>
            <a:lvl8pPr indent="0" lvl="7" marL="2400300" marR="0" rtl="0" algn="l">
              <a:lnSpc>
                <a:spcPct val="90000"/>
              </a:lnSpc>
              <a:spcBef>
                <a:spcPts val="375"/>
              </a:spcBef>
              <a:spcAft>
                <a:spcPts val="0"/>
              </a:spcAft>
              <a:buClr>
                <a:schemeClr val="dk1"/>
              </a:buClr>
              <a:buFont typeface="Arial"/>
              <a:buNone/>
              <a:defRPr b="1" i="0" sz="1200" u="none" cap="none" strike="noStrike">
                <a:solidFill>
                  <a:schemeClr val="dk1"/>
                </a:solidFill>
                <a:latin typeface="Calibri"/>
                <a:ea typeface="Calibri"/>
                <a:cs typeface="Calibri"/>
                <a:sym typeface="Calibri"/>
              </a:defRPr>
            </a:lvl8pPr>
            <a:lvl9pPr indent="0" lvl="8" marL="2743200" marR="0" rtl="0" algn="l">
              <a:lnSpc>
                <a:spcPct val="90000"/>
              </a:lnSpc>
              <a:spcBef>
                <a:spcPts val="375"/>
              </a:spcBef>
              <a:spcAft>
                <a:spcPts val="0"/>
              </a:spcAft>
              <a:buClr>
                <a:schemeClr val="dk1"/>
              </a:buClr>
              <a:buFont typeface="Arial"/>
              <a:buNone/>
              <a:defRPr b="1" i="0" sz="1200" u="none" cap="none" strike="noStrike">
                <a:solidFill>
                  <a:schemeClr val="dk1"/>
                </a:solidFill>
                <a:latin typeface="Calibri"/>
                <a:ea typeface="Calibri"/>
                <a:cs typeface="Calibri"/>
                <a:sym typeface="Calibri"/>
              </a:defRPr>
            </a:lvl9pPr>
          </a:lstStyle>
          <a:p/>
        </p:txBody>
      </p:sp>
      <p:sp>
        <p:nvSpPr>
          <p:cNvPr id="44" name="Shape 44"/>
          <p:cNvSpPr txBox="1"/>
          <p:nvPr>
            <p:ph idx="2" type="body"/>
          </p:nvPr>
        </p:nvSpPr>
        <p:spPr>
          <a:xfrm>
            <a:off x="629841" y="1878806"/>
            <a:ext cx="3868199" cy="2763300"/>
          </a:xfrm>
          <a:prstGeom prst="rect">
            <a:avLst/>
          </a:prstGeom>
          <a:noFill/>
          <a:ln>
            <a:noFill/>
          </a:ln>
        </p:spPr>
        <p:txBody>
          <a:bodyPr anchorCtr="0" anchor="t" bIns="91425" lIns="91425" rIns="91425" tIns="91425"/>
          <a:lstStyle>
            <a:lvl1pPr indent="88900" lvl="0" marL="171450" marR="0" rtl="0" algn="l">
              <a:lnSpc>
                <a:spcPct val="90000"/>
              </a:lnSpc>
              <a:spcBef>
                <a:spcPts val="750"/>
              </a:spcBef>
              <a:spcAft>
                <a:spcPts val="0"/>
              </a:spcAft>
              <a:buClr>
                <a:schemeClr val="dk1"/>
              </a:buClr>
              <a:buSzPct val="100000"/>
              <a:buFont typeface="Arial"/>
              <a:buChar char="•"/>
              <a:defRPr b="0" i="0" sz="2100" u="none" cap="none" strike="noStrike">
                <a:solidFill>
                  <a:schemeClr val="dk1"/>
                </a:solidFill>
                <a:latin typeface="Calibri"/>
                <a:ea typeface="Calibri"/>
                <a:cs typeface="Calibri"/>
                <a:sym typeface="Calibri"/>
              </a:defRPr>
            </a:lvl1pPr>
            <a:lvl2pPr indent="57150" lvl="1" marL="514350" marR="0" rtl="0" algn="l">
              <a:lnSpc>
                <a:spcPct val="90000"/>
              </a:lnSpc>
              <a:spcBef>
                <a:spcPts val="375"/>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2pPr>
            <a:lvl3pPr indent="12700" lvl="2" marL="857250" marR="0" rtl="0" algn="l">
              <a:lnSpc>
                <a:spcPct val="90000"/>
              </a:lnSpc>
              <a:spcBef>
                <a:spcPts val="375"/>
              </a:spcBef>
              <a:spcAft>
                <a:spcPts val="0"/>
              </a:spcAft>
              <a:buClr>
                <a:schemeClr val="dk1"/>
              </a:buClr>
              <a:buSzPct val="100000"/>
              <a:buFont typeface="Arial"/>
              <a:buChar char="•"/>
              <a:defRPr b="0" i="0" sz="1500" u="none" cap="none" strike="noStrike">
                <a:solidFill>
                  <a:schemeClr val="dk1"/>
                </a:solidFill>
                <a:latin typeface="Calibri"/>
                <a:ea typeface="Calibri"/>
                <a:cs typeface="Calibri"/>
                <a:sym typeface="Calibri"/>
              </a:defRPr>
            </a:lvl3pPr>
            <a:lvl4pPr indent="-12587" lvl="3" marL="1200150" marR="0" rtl="0" algn="l">
              <a:lnSpc>
                <a:spcPct val="90000"/>
              </a:lnSpc>
              <a:spcBef>
                <a:spcPts val="375"/>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4pPr>
            <a:lvl5pPr indent="-12587" lvl="4" marL="1543050" marR="0" rtl="0" algn="l">
              <a:lnSpc>
                <a:spcPct val="90000"/>
              </a:lnSpc>
              <a:spcBef>
                <a:spcPts val="375"/>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5pPr>
            <a:lvl6pPr indent="-12587" lvl="5" marL="1885950" marR="0" rtl="0" algn="l">
              <a:lnSpc>
                <a:spcPct val="90000"/>
              </a:lnSpc>
              <a:spcBef>
                <a:spcPts val="375"/>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6pPr>
            <a:lvl7pPr indent="-12587" lvl="6" marL="2228850" marR="0" rtl="0" algn="l">
              <a:lnSpc>
                <a:spcPct val="90000"/>
              </a:lnSpc>
              <a:spcBef>
                <a:spcPts val="375"/>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7pPr>
            <a:lvl8pPr indent="-12587" lvl="7" marL="2571750" marR="0" rtl="0" algn="l">
              <a:lnSpc>
                <a:spcPct val="90000"/>
              </a:lnSpc>
              <a:spcBef>
                <a:spcPts val="375"/>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8pPr>
            <a:lvl9pPr indent="-12587" lvl="8" marL="2914650" marR="0" rtl="0" algn="l">
              <a:lnSpc>
                <a:spcPct val="90000"/>
              </a:lnSpc>
              <a:spcBef>
                <a:spcPts val="375"/>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9pPr>
          </a:lstStyle>
          <a:p/>
        </p:txBody>
      </p:sp>
      <p:sp>
        <p:nvSpPr>
          <p:cNvPr id="45" name="Shape 45"/>
          <p:cNvSpPr txBox="1"/>
          <p:nvPr>
            <p:ph idx="3" type="body"/>
          </p:nvPr>
        </p:nvSpPr>
        <p:spPr>
          <a:xfrm>
            <a:off x="4629150" y="1260871"/>
            <a:ext cx="3887399" cy="617999"/>
          </a:xfrm>
          <a:prstGeom prst="rect">
            <a:avLst/>
          </a:prstGeom>
          <a:noFill/>
          <a:ln>
            <a:noFill/>
          </a:ln>
        </p:spPr>
        <p:txBody>
          <a:bodyPr anchorCtr="0" anchor="b" bIns="91425" lIns="91425" rIns="91425" tIns="91425"/>
          <a:lstStyle>
            <a:lvl1pPr indent="0" lvl="0" marL="0" marR="0" rtl="0" algn="l">
              <a:lnSpc>
                <a:spcPct val="90000"/>
              </a:lnSpc>
              <a:spcBef>
                <a:spcPts val="750"/>
              </a:spcBef>
              <a:spcAft>
                <a:spcPts val="0"/>
              </a:spcAft>
              <a:buClr>
                <a:schemeClr val="dk1"/>
              </a:buClr>
              <a:buFont typeface="Arial"/>
              <a:buNone/>
              <a:defRPr b="1" i="0" sz="1800" u="none" cap="none" strike="noStrike">
                <a:solidFill>
                  <a:schemeClr val="dk1"/>
                </a:solidFill>
                <a:latin typeface="Calibri"/>
                <a:ea typeface="Calibri"/>
                <a:cs typeface="Calibri"/>
                <a:sym typeface="Calibri"/>
              </a:defRPr>
            </a:lvl1pPr>
            <a:lvl2pPr indent="0" lvl="1" marL="342900" marR="0" rtl="0" algn="l">
              <a:lnSpc>
                <a:spcPct val="90000"/>
              </a:lnSpc>
              <a:spcBef>
                <a:spcPts val="375"/>
              </a:spcBef>
              <a:spcAft>
                <a:spcPts val="0"/>
              </a:spcAft>
              <a:buClr>
                <a:schemeClr val="dk1"/>
              </a:buClr>
              <a:buFont typeface="Arial"/>
              <a:buNone/>
              <a:defRPr b="1" i="0" sz="1500" u="none" cap="none" strike="noStrike">
                <a:solidFill>
                  <a:schemeClr val="dk1"/>
                </a:solidFill>
                <a:latin typeface="Calibri"/>
                <a:ea typeface="Calibri"/>
                <a:cs typeface="Calibri"/>
                <a:sym typeface="Calibri"/>
              </a:defRPr>
            </a:lvl2pPr>
            <a:lvl3pPr indent="0" lvl="2" marL="685800" marR="0" rtl="0" algn="l">
              <a:lnSpc>
                <a:spcPct val="90000"/>
              </a:lnSpc>
              <a:spcBef>
                <a:spcPts val="375"/>
              </a:spcBef>
              <a:spcAft>
                <a:spcPts val="0"/>
              </a:spcAft>
              <a:buClr>
                <a:schemeClr val="dk1"/>
              </a:buClr>
              <a:buFont typeface="Arial"/>
              <a:buNone/>
              <a:defRPr b="1" i="0" sz="1350" u="none" cap="none" strike="noStrike">
                <a:solidFill>
                  <a:schemeClr val="dk1"/>
                </a:solidFill>
                <a:latin typeface="Calibri"/>
                <a:ea typeface="Calibri"/>
                <a:cs typeface="Calibri"/>
                <a:sym typeface="Calibri"/>
              </a:defRPr>
            </a:lvl3pPr>
            <a:lvl4pPr indent="0" lvl="3" marL="1028700" marR="0" rtl="0" algn="l">
              <a:lnSpc>
                <a:spcPct val="90000"/>
              </a:lnSpc>
              <a:spcBef>
                <a:spcPts val="375"/>
              </a:spcBef>
              <a:spcAft>
                <a:spcPts val="0"/>
              </a:spcAft>
              <a:buClr>
                <a:schemeClr val="dk1"/>
              </a:buClr>
              <a:buFont typeface="Arial"/>
              <a:buNone/>
              <a:defRPr b="1" i="0" sz="1200" u="none" cap="none" strike="noStrike">
                <a:solidFill>
                  <a:schemeClr val="dk1"/>
                </a:solidFill>
                <a:latin typeface="Calibri"/>
                <a:ea typeface="Calibri"/>
                <a:cs typeface="Calibri"/>
                <a:sym typeface="Calibri"/>
              </a:defRPr>
            </a:lvl4pPr>
            <a:lvl5pPr indent="0" lvl="4" marL="1371600" marR="0" rtl="0" algn="l">
              <a:lnSpc>
                <a:spcPct val="90000"/>
              </a:lnSpc>
              <a:spcBef>
                <a:spcPts val="375"/>
              </a:spcBef>
              <a:spcAft>
                <a:spcPts val="0"/>
              </a:spcAft>
              <a:buClr>
                <a:schemeClr val="dk1"/>
              </a:buClr>
              <a:buFont typeface="Arial"/>
              <a:buNone/>
              <a:defRPr b="1" i="0" sz="1200" u="none" cap="none" strike="noStrike">
                <a:solidFill>
                  <a:schemeClr val="dk1"/>
                </a:solidFill>
                <a:latin typeface="Calibri"/>
                <a:ea typeface="Calibri"/>
                <a:cs typeface="Calibri"/>
                <a:sym typeface="Calibri"/>
              </a:defRPr>
            </a:lvl5pPr>
            <a:lvl6pPr indent="0" lvl="5" marL="1714500" marR="0" rtl="0" algn="l">
              <a:lnSpc>
                <a:spcPct val="90000"/>
              </a:lnSpc>
              <a:spcBef>
                <a:spcPts val="375"/>
              </a:spcBef>
              <a:spcAft>
                <a:spcPts val="0"/>
              </a:spcAft>
              <a:buClr>
                <a:schemeClr val="dk1"/>
              </a:buClr>
              <a:buFont typeface="Arial"/>
              <a:buNone/>
              <a:defRPr b="1" i="0" sz="1200" u="none" cap="none" strike="noStrike">
                <a:solidFill>
                  <a:schemeClr val="dk1"/>
                </a:solidFill>
                <a:latin typeface="Calibri"/>
                <a:ea typeface="Calibri"/>
                <a:cs typeface="Calibri"/>
                <a:sym typeface="Calibri"/>
              </a:defRPr>
            </a:lvl6pPr>
            <a:lvl7pPr indent="0" lvl="6" marL="2057400" marR="0" rtl="0" algn="l">
              <a:lnSpc>
                <a:spcPct val="90000"/>
              </a:lnSpc>
              <a:spcBef>
                <a:spcPts val="375"/>
              </a:spcBef>
              <a:spcAft>
                <a:spcPts val="0"/>
              </a:spcAft>
              <a:buClr>
                <a:schemeClr val="dk1"/>
              </a:buClr>
              <a:buFont typeface="Arial"/>
              <a:buNone/>
              <a:defRPr b="1" i="0" sz="1200" u="none" cap="none" strike="noStrike">
                <a:solidFill>
                  <a:schemeClr val="dk1"/>
                </a:solidFill>
                <a:latin typeface="Calibri"/>
                <a:ea typeface="Calibri"/>
                <a:cs typeface="Calibri"/>
                <a:sym typeface="Calibri"/>
              </a:defRPr>
            </a:lvl7pPr>
            <a:lvl8pPr indent="0" lvl="7" marL="2400300" marR="0" rtl="0" algn="l">
              <a:lnSpc>
                <a:spcPct val="90000"/>
              </a:lnSpc>
              <a:spcBef>
                <a:spcPts val="375"/>
              </a:spcBef>
              <a:spcAft>
                <a:spcPts val="0"/>
              </a:spcAft>
              <a:buClr>
                <a:schemeClr val="dk1"/>
              </a:buClr>
              <a:buFont typeface="Arial"/>
              <a:buNone/>
              <a:defRPr b="1" i="0" sz="1200" u="none" cap="none" strike="noStrike">
                <a:solidFill>
                  <a:schemeClr val="dk1"/>
                </a:solidFill>
                <a:latin typeface="Calibri"/>
                <a:ea typeface="Calibri"/>
                <a:cs typeface="Calibri"/>
                <a:sym typeface="Calibri"/>
              </a:defRPr>
            </a:lvl8pPr>
            <a:lvl9pPr indent="0" lvl="8" marL="2743200" marR="0" rtl="0" algn="l">
              <a:lnSpc>
                <a:spcPct val="90000"/>
              </a:lnSpc>
              <a:spcBef>
                <a:spcPts val="375"/>
              </a:spcBef>
              <a:spcAft>
                <a:spcPts val="0"/>
              </a:spcAft>
              <a:buClr>
                <a:schemeClr val="dk1"/>
              </a:buClr>
              <a:buFont typeface="Arial"/>
              <a:buNone/>
              <a:defRPr b="1" i="0" sz="1200" u="none" cap="none" strike="noStrike">
                <a:solidFill>
                  <a:schemeClr val="dk1"/>
                </a:solidFill>
                <a:latin typeface="Calibri"/>
                <a:ea typeface="Calibri"/>
                <a:cs typeface="Calibri"/>
                <a:sym typeface="Calibri"/>
              </a:defRPr>
            </a:lvl9pPr>
          </a:lstStyle>
          <a:p/>
        </p:txBody>
      </p:sp>
      <p:sp>
        <p:nvSpPr>
          <p:cNvPr id="46" name="Shape 46"/>
          <p:cNvSpPr txBox="1"/>
          <p:nvPr>
            <p:ph idx="4" type="body"/>
          </p:nvPr>
        </p:nvSpPr>
        <p:spPr>
          <a:xfrm>
            <a:off x="4629150" y="1878806"/>
            <a:ext cx="3887399" cy="2763300"/>
          </a:xfrm>
          <a:prstGeom prst="rect">
            <a:avLst/>
          </a:prstGeom>
          <a:noFill/>
          <a:ln>
            <a:noFill/>
          </a:ln>
        </p:spPr>
        <p:txBody>
          <a:bodyPr anchorCtr="0" anchor="t" bIns="91425" lIns="91425" rIns="91425" tIns="91425"/>
          <a:lstStyle>
            <a:lvl1pPr indent="88900" lvl="0" marL="171450" marR="0" rtl="0" algn="l">
              <a:lnSpc>
                <a:spcPct val="90000"/>
              </a:lnSpc>
              <a:spcBef>
                <a:spcPts val="750"/>
              </a:spcBef>
              <a:spcAft>
                <a:spcPts val="0"/>
              </a:spcAft>
              <a:buClr>
                <a:schemeClr val="dk1"/>
              </a:buClr>
              <a:buSzPct val="100000"/>
              <a:buFont typeface="Arial"/>
              <a:buChar char="•"/>
              <a:defRPr b="0" i="0" sz="2100" u="none" cap="none" strike="noStrike">
                <a:solidFill>
                  <a:schemeClr val="dk1"/>
                </a:solidFill>
                <a:latin typeface="Calibri"/>
                <a:ea typeface="Calibri"/>
                <a:cs typeface="Calibri"/>
                <a:sym typeface="Calibri"/>
              </a:defRPr>
            </a:lvl1pPr>
            <a:lvl2pPr indent="57150" lvl="1" marL="514350" marR="0" rtl="0" algn="l">
              <a:lnSpc>
                <a:spcPct val="90000"/>
              </a:lnSpc>
              <a:spcBef>
                <a:spcPts val="375"/>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2pPr>
            <a:lvl3pPr indent="12700" lvl="2" marL="857250" marR="0" rtl="0" algn="l">
              <a:lnSpc>
                <a:spcPct val="90000"/>
              </a:lnSpc>
              <a:spcBef>
                <a:spcPts val="375"/>
              </a:spcBef>
              <a:spcAft>
                <a:spcPts val="0"/>
              </a:spcAft>
              <a:buClr>
                <a:schemeClr val="dk1"/>
              </a:buClr>
              <a:buSzPct val="100000"/>
              <a:buFont typeface="Arial"/>
              <a:buChar char="•"/>
              <a:defRPr b="0" i="0" sz="1500" u="none" cap="none" strike="noStrike">
                <a:solidFill>
                  <a:schemeClr val="dk1"/>
                </a:solidFill>
                <a:latin typeface="Calibri"/>
                <a:ea typeface="Calibri"/>
                <a:cs typeface="Calibri"/>
                <a:sym typeface="Calibri"/>
              </a:defRPr>
            </a:lvl3pPr>
            <a:lvl4pPr indent="-12587" lvl="3" marL="1200150" marR="0" rtl="0" algn="l">
              <a:lnSpc>
                <a:spcPct val="90000"/>
              </a:lnSpc>
              <a:spcBef>
                <a:spcPts val="375"/>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4pPr>
            <a:lvl5pPr indent="-12587" lvl="4" marL="1543050" marR="0" rtl="0" algn="l">
              <a:lnSpc>
                <a:spcPct val="90000"/>
              </a:lnSpc>
              <a:spcBef>
                <a:spcPts val="375"/>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5pPr>
            <a:lvl6pPr indent="-12587" lvl="5" marL="1885950" marR="0" rtl="0" algn="l">
              <a:lnSpc>
                <a:spcPct val="90000"/>
              </a:lnSpc>
              <a:spcBef>
                <a:spcPts val="375"/>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6pPr>
            <a:lvl7pPr indent="-12587" lvl="6" marL="2228850" marR="0" rtl="0" algn="l">
              <a:lnSpc>
                <a:spcPct val="90000"/>
              </a:lnSpc>
              <a:spcBef>
                <a:spcPts val="375"/>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7pPr>
            <a:lvl8pPr indent="-12587" lvl="7" marL="2571750" marR="0" rtl="0" algn="l">
              <a:lnSpc>
                <a:spcPct val="90000"/>
              </a:lnSpc>
              <a:spcBef>
                <a:spcPts val="375"/>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8pPr>
            <a:lvl9pPr indent="-12587" lvl="8" marL="2914650" marR="0" rtl="0" algn="l">
              <a:lnSpc>
                <a:spcPct val="90000"/>
              </a:lnSpc>
              <a:spcBef>
                <a:spcPts val="375"/>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9pPr>
          </a:lstStyle>
          <a:p/>
        </p:txBody>
      </p:sp>
      <p:sp>
        <p:nvSpPr>
          <p:cNvPr id="47" name="Shape 47"/>
          <p:cNvSpPr txBox="1"/>
          <p:nvPr>
            <p:ph idx="10" type="dt"/>
          </p:nvPr>
        </p:nvSpPr>
        <p:spPr>
          <a:xfrm>
            <a:off x="628650" y="4767262"/>
            <a:ext cx="2057400" cy="273900"/>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Calibri"/>
              <a:buNone/>
              <a:defRPr b="0" i="0" sz="9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48" name="Shape 48"/>
          <p:cNvSpPr txBox="1"/>
          <p:nvPr>
            <p:ph idx="11" type="ftr"/>
          </p:nvPr>
        </p:nvSpPr>
        <p:spPr>
          <a:xfrm>
            <a:off x="3028950" y="4767262"/>
            <a:ext cx="3086099" cy="273900"/>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Calibri"/>
              <a:buNone/>
              <a:defRPr b="0" i="0" sz="9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49" name="Shape 49"/>
          <p:cNvSpPr txBox="1"/>
          <p:nvPr>
            <p:ph idx="12" type="sldNum"/>
          </p:nvPr>
        </p:nvSpPr>
        <p:spPr>
          <a:xfrm>
            <a:off x="6457950" y="4767262"/>
            <a:ext cx="2057400" cy="273900"/>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i="0" lang="en-US" sz="9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50" name="Shape 50"/>
        <p:cNvGrpSpPr/>
        <p:nvPr/>
      </p:nvGrpSpPr>
      <p:grpSpPr>
        <a:xfrm>
          <a:off x="0" y="0"/>
          <a:ext cx="0" cy="0"/>
          <a:chOff x="0" y="0"/>
          <a:chExt cx="0" cy="0"/>
        </a:xfrm>
      </p:grpSpPr>
      <p:sp>
        <p:nvSpPr>
          <p:cNvPr id="51" name="Shape 51"/>
          <p:cNvSpPr txBox="1"/>
          <p:nvPr>
            <p:ph type="title"/>
          </p:nvPr>
        </p:nvSpPr>
        <p:spPr>
          <a:xfrm>
            <a:off x="628650" y="273843"/>
            <a:ext cx="7886700" cy="994200"/>
          </a:xfrm>
          <a:prstGeom prst="rect">
            <a:avLst/>
          </a:prstGeom>
          <a:noFill/>
          <a:ln>
            <a:noFill/>
          </a:ln>
        </p:spPr>
        <p:txBody>
          <a:bodyPr anchorCtr="0" anchor="ctr" bIns="91425" lIns="91425" rIns="91425" tIns="91425"/>
          <a:lstStyle>
            <a:lvl1pPr indent="0" lvl="0" marL="0" marR="0" rtl="0" algn="l">
              <a:lnSpc>
                <a:spcPct val="90000"/>
              </a:lnSpc>
              <a:spcBef>
                <a:spcPts val="0"/>
              </a:spcBef>
              <a:spcAft>
                <a:spcPts val="0"/>
              </a:spcAft>
              <a:buClr>
                <a:schemeClr val="dk1"/>
              </a:buClr>
              <a:buFont typeface="Calibri"/>
              <a:buNone/>
              <a:defRPr b="0" i="0" sz="3300" u="none" cap="none" strike="noStrike">
                <a:solidFill>
                  <a:schemeClr val="dk1"/>
                </a:solidFill>
                <a:latin typeface="Calibri"/>
                <a:ea typeface="Calibri"/>
                <a:cs typeface="Calibri"/>
                <a:sym typeface="Calibri"/>
              </a:defRPr>
            </a:lvl1pPr>
            <a:lvl2pPr indent="0" lvl="1">
              <a:spcBef>
                <a:spcPts val="0"/>
              </a:spcBef>
              <a:buFont typeface="Arial"/>
              <a:buNone/>
              <a:defRPr sz="1800"/>
            </a:lvl2pPr>
            <a:lvl3pPr indent="0" lvl="2">
              <a:spcBef>
                <a:spcPts val="0"/>
              </a:spcBef>
              <a:buFont typeface="Arial"/>
              <a:buNone/>
              <a:defRPr sz="1800"/>
            </a:lvl3pPr>
            <a:lvl4pPr indent="0" lvl="3">
              <a:spcBef>
                <a:spcPts val="0"/>
              </a:spcBef>
              <a:buFont typeface="Arial"/>
              <a:buNone/>
              <a:defRPr sz="1800"/>
            </a:lvl4pPr>
            <a:lvl5pPr indent="0" lvl="4">
              <a:spcBef>
                <a:spcPts val="0"/>
              </a:spcBef>
              <a:buFont typeface="Arial"/>
              <a:buNone/>
              <a:defRPr sz="1800"/>
            </a:lvl5pPr>
            <a:lvl6pPr indent="0" lvl="5">
              <a:spcBef>
                <a:spcPts val="0"/>
              </a:spcBef>
              <a:buFont typeface="Arial"/>
              <a:buNone/>
              <a:defRPr sz="1800"/>
            </a:lvl6pPr>
            <a:lvl7pPr indent="0" lvl="6">
              <a:spcBef>
                <a:spcPts val="0"/>
              </a:spcBef>
              <a:buFont typeface="Arial"/>
              <a:buNone/>
              <a:defRPr sz="1800"/>
            </a:lvl7pPr>
            <a:lvl8pPr indent="0" lvl="7">
              <a:spcBef>
                <a:spcPts val="0"/>
              </a:spcBef>
              <a:buFont typeface="Arial"/>
              <a:buNone/>
              <a:defRPr sz="1800"/>
            </a:lvl8pPr>
            <a:lvl9pPr indent="0" lvl="8">
              <a:spcBef>
                <a:spcPts val="0"/>
              </a:spcBef>
              <a:buFont typeface="Arial"/>
              <a:buNone/>
              <a:defRPr sz="1800"/>
            </a:lvl9pPr>
          </a:lstStyle>
          <a:p/>
        </p:txBody>
      </p:sp>
      <p:sp>
        <p:nvSpPr>
          <p:cNvPr id="52" name="Shape 52"/>
          <p:cNvSpPr txBox="1"/>
          <p:nvPr>
            <p:ph idx="10" type="dt"/>
          </p:nvPr>
        </p:nvSpPr>
        <p:spPr>
          <a:xfrm>
            <a:off x="628650" y="4767262"/>
            <a:ext cx="2057400" cy="273900"/>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Calibri"/>
              <a:buNone/>
              <a:defRPr b="0" i="0" sz="9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53" name="Shape 53"/>
          <p:cNvSpPr txBox="1"/>
          <p:nvPr>
            <p:ph idx="11" type="ftr"/>
          </p:nvPr>
        </p:nvSpPr>
        <p:spPr>
          <a:xfrm>
            <a:off x="3028950" y="4767262"/>
            <a:ext cx="3086099" cy="273900"/>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Calibri"/>
              <a:buNone/>
              <a:defRPr b="0" i="0" sz="9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54" name="Shape 54"/>
          <p:cNvSpPr txBox="1"/>
          <p:nvPr>
            <p:ph idx="12" type="sldNum"/>
          </p:nvPr>
        </p:nvSpPr>
        <p:spPr>
          <a:xfrm>
            <a:off x="6457950" y="4767262"/>
            <a:ext cx="2057400" cy="273900"/>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i="0" lang="en-US" sz="9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55" name="Shape 55"/>
        <p:cNvGrpSpPr/>
        <p:nvPr/>
      </p:nvGrpSpPr>
      <p:grpSpPr>
        <a:xfrm>
          <a:off x="0" y="0"/>
          <a:ext cx="0" cy="0"/>
          <a:chOff x="0" y="0"/>
          <a:chExt cx="0" cy="0"/>
        </a:xfrm>
      </p:grpSpPr>
      <p:sp>
        <p:nvSpPr>
          <p:cNvPr id="56" name="Shape 56"/>
          <p:cNvSpPr txBox="1"/>
          <p:nvPr>
            <p:ph idx="10" type="dt"/>
          </p:nvPr>
        </p:nvSpPr>
        <p:spPr>
          <a:xfrm>
            <a:off x="628650" y="4767262"/>
            <a:ext cx="2057400" cy="273900"/>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Calibri"/>
              <a:buNone/>
              <a:defRPr b="0" i="0" sz="9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57" name="Shape 57"/>
          <p:cNvSpPr txBox="1"/>
          <p:nvPr>
            <p:ph idx="11" type="ftr"/>
          </p:nvPr>
        </p:nvSpPr>
        <p:spPr>
          <a:xfrm>
            <a:off x="3028950" y="4767262"/>
            <a:ext cx="3086099" cy="273900"/>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Calibri"/>
              <a:buNone/>
              <a:defRPr b="0" i="0" sz="9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58" name="Shape 58"/>
          <p:cNvSpPr txBox="1"/>
          <p:nvPr>
            <p:ph idx="12" type="sldNum"/>
          </p:nvPr>
        </p:nvSpPr>
        <p:spPr>
          <a:xfrm>
            <a:off x="6457950" y="4767262"/>
            <a:ext cx="2057400" cy="273900"/>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i="0" lang="en-US" sz="9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nt with Caption">
    <p:spTree>
      <p:nvGrpSpPr>
        <p:cNvPr id="59" name="Shape 59"/>
        <p:cNvGrpSpPr/>
        <p:nvPr/>
      </p:nvGrpSpPr>
      <p:grpSpPr>
        <a:xfrm>
          <a:off x="0" y="0"/>
          <a:ext cx="0" cy="0"/>
          <a:chOff x="0" y="0"/>
          <a:chExt cx="0" cy="0"/>
        </a:xfrm>
      </p:grpSpPr>
      <p:sp>
        <p:nvSpPr>
          <p:cNvPr id="60" name="Shape 60"/>
          <p:cNvSpPr txBox="1"/>
          <p:nvPr>
            <p:ph type="title"/>
          </p:nvPr>
        </p:nvSpPr>
        <p:spPr>
          <a:xfrm>
            <a:off x="629841" y="342900"/>
            <a:ext cx="2949298" cy="1200000"/>
          </a:xfrm>
          <a:prstGeom prst="rect">
            <a:avLst/>
          </a:prstGeom>
          <a:noFill/>
          <a:ln>
            <a:noFill/>
          </a:ln>
        </p:spPr>
        <p:txBody>
          <a:bodyPr anchorCtr="0" anchor="b" bIns="91425" lIns="91425" rIns="91425" tIns="91425"/>
          <a:lstStyle>
            <a:lvl1pPr indent="0" lvl="0" marL="0" marR="0" rtl="0" algn="l">
              <a:lnSpc>
                <a:spcPct val="90000"/>
              </a:lnSpc>
              <a:spcBef>
                <a:spcPts val="0"/>
              </a:spcBef>
              <a:spcAft>
                <a:spcPts val="0"/>
              </a:spcAft>
              <a:buClr>
                <a:schemeClr val="dk1"/>
              </a:buClr>
              <a:buFont typeface="Calibri"/>
              <a:buNone/>
              <a:defRPr b="0" i="0" sz="2400" u="none" cap="none" strike="noStrike">
                <a:solidFill>
                  <a:schemeClr val="dk1"/>
                </a:solidFill>
                <a:latin typeface="Calibri"/>
                <a:ea typeface="Calibri"/>
                <a:cs typeface="Calibri"/>
                <a:sym typeface="Calibri"/>
              </a:defRPr>
            </a:lvl1pPr>
            <a:lvl2pPr indent="0" lvl="1">
              <a:spcBef>
                <a:spcPts val="0"/>
              </a:spcBef>
              <a:buFont typeface="Arial"/>
              <a:buNone/>
              <a:defRPr sz="1800"/>
            </a:lvl2pPr>
            <a:lvl3pPr indent="0" lvl="2">
              <a:spcBef>
                <a:spcPts val="0"/>
              </a:spcBef>
              <a:buFont typeface="Arial"/>
              <a:buNone/>
              <a:defRPr sz="1800"/>
            </a:lvl3pPr>
            <a:lvl4pPr indent="0" lvl="3">
              <a:spcBef>
                <a:spcPts val="0"/>
              </a:spcBef>
              <a:buFont typeface="Arial"/>
              <a:buNone/>
              <a:defRPr sz="1800"/>
            </a:lvl4pPr>
            <a:lvl5pPr indent="0" lvl="4">
              <a:spcBef>
                <a:spcPts val="0"/>
              </a:spcBef>
              <a:buFont typeface="Arial"/>
              <a:buNone/>
              <a:defRPr sz="1800"/>
            </a:lvl5pPr>
            <a:lvl6pPr indent="0" lvl="5">
              <a:spcBef>
                <a:spcPts val="0"/>
              </a:spcBef>
              <a:buFont typeface="Arial"/>
              <a:buNone/>
              <a:defRPr sz="1800"/>
            </a:lvl6pPr>
            <a:lvl7pPr indent="0" lvl="6">
              <a:spcBef>
                <a:spcPts val="0"/>
              </a:spcBef>
              <a:buFont typeface="Arial"/>
              <a:buNone/>
              <a:defRPr sz="1800"/>
            </a:lvl7pPr>
            <a:lvl8pPr indent="0" lvl="7">
              <a:spcBef>
                <a:spcPts val="0"/>
              </a:spcBef>
              <a:buFont typeface="Arial"/>
              <a:buNone/>
              <a:defRPr sz="1800"/>
            </a:lvl8pPr>
            <a:lvl9pPr indent="0" lvl="8">
              <a:spcBef>
                <a:spcPts val="0"/>
              </a:spcBef>
              <a:buFont typeface="Arial"/>
              <a:buNone/>
              <a:defRPr sz="1800"/>
            </a:lvl9pPr>
          </a:lstStyle>
          <a:p/>
        </p:txBody>
      </p:sp>
      <p:sp>
        <p:nvSpPr>
          <p:cNvPr id="61" name="Shape 61"/>
          <p:cNvSpPr txBox="1"/>
          <p:nvPr>
            <p:ph idx="1" type="body"/>
          </p:nvPr>
        </p:nvSpPr>
        <p:spPr>
          <a:xfrm>
            <a:off x="3887391" y="740568"/>
            <a:ext cx="4629299" cy="3655200"/>
          </a:xfrm>
          <a:prstGeom prst="rect">
            <a:avLst/>
          </a:prstGeom>
          <a:noFill/>
          <a:ln>
            <a:noFill/>
          </a:ln>
        </p:spPr>
        <p:txBody>
          <a:bodyPr anchorCtr="0" anchor="t" bIns="91425" lIns="91425" rIns="91425" tIns="91425"/>
          <a:lstStyle>
            <a:lvl1pPr indent="133350" lvl="0" marL="171450" marR="0" rtl="0" algn="l">
              <a:lnSpc>
                <a:spcPct val="90000"/>
              </a:lnSpc>
              <a:spcBef>
                <a:spcPts val="750"/>
              </a:spcBef>
              <a:spcAft>
                <a:spcPts val="0"/>
              </a:spcAft>
              <a:buClr>
                <a:schemeClr val="dk1"/>
              </a:buClr>
              <a:buSzPct val="100000"/>
              <a:buFont typeface="Arial"/>
              <a:buChar char="•"/>
              <a:defRPr b="0" i="0" sz="2400" u="none" cap="none" strike="noStrike">
                <a:solidFill>
                  <a:schemeClr val="dk1"/>
                </a:solidFill>
                <a:latin typeface="Calibri"/>
                <a:ea typeface="Calibri"/>
                <a:cs typeface="Calibri"/>
                <a:sym typeface="Calibri"/>
              </a:defRPr>
            </a:lvl1pPr>
            <a:lvl2pPr indent="88900" lvl="1" marL="514350" marR="0" rtl="0" algn="l">
              <a:lnSpc>
                <a:spcPct val="90000"/>
              </a:lnSpc>
              <a:spcBef>
                <a:spcPts val="375"/>
              </a:spcBef>
              <a:spcAft>
                <a:spcPts val="0"/>
              </a:spcAft>
              <a:buClr>
                <a:schemeClr val="dk1"/>
              </a:buClr>
              <a:buSzPct val="100000"/>
              <a:buFont typeface="Arial"/>
              <a:buChar char="•"/>
              <a:defRPr b="0" i="0" sz="2100" u="none" cap="none" strike="noStrike">
                <a:solidFill>
                  <a:schemeClr val="dk1"/>
                </a:solidFill>
                <a:latin typeface="Calibri"/>
                <a:ea typeface="Calibri"/>
                <a:cs typeface="Calibri"/>
                <a:sym typeface="Calibri"/>
              </a:defRPr>
            </a:lvl2pPr>
            <a:lvl3pPr indent="57150" lvl="2" marL="857250" marR="0" rtl="0" algn="l">
              <a:lnSpc>
                <a:spcPct val="90000"/>
              </a:lnSpc>
              <a:spcBef>
                <a:spcPts val="375"/>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3pPr>
            <a:lvl4pPr indent="12700" lvl="3" marL="1200150" marR="0" rtl="0" algn="l">
              <a:lnSpc>
                <a:spcPct val="90000"/>
              </a:lnSpc>
              <a:spcBef>
                <a:spcPts val="375"/>
              </a:spcBef>
              <a:spcAft>
                <a:spcPts val="0"/>
              </a:spcAft>
              <a:buClr>
                <a:schemeClr val="dk1"/>
              </a:buClr>
              <a:buSzPct val="100000"/>
              <a:buFont typeface="Arial"/>
              <a:buChar char="•"/>
              <a:defRPr b="0" i="0" sz="1500" u="none" cap="none" strike="noStrike">
                <a:solidFill>
                  <a:schemeClr val="dk1"/>
                </a:solidFill>
                <a:latin typeface="Calibri"/>
                <a:ea typeface="Calibri"/>
                <a:cs typeface="Calibri"/>
                <a:sym typeface="Calibri"/>
              </a:defRPr>
            </a:lvl4pPr>
            <a:lvl5pPr indent="12700" lvl="4" marL="1543050" marR="0" rtl="0" algn="l">
              <a:lnSpc>
                <a:spcPct val="90000"/>
              </a:lnSpc>
              <a:spcBef>
                <a:spcPts val="375"/>
              </a:spcBef>
              <a:spcAft>
                <a:spcPts val="0"/>
              </a:spcAft>
              <a:buClr>
                <a:schemeClr val="dk1"/>
              </a:buClr>
              <a:buSzPct val="100000"/>
              <a:buFont typeface="Arial"/>
              <a:buChar char="•"/>
              <a:defRPr b="0" i="0" sz="1500" u="none" cap="none" strike="noStrike">
                <a:solidFill>
                  <a:schemeClr val="dk1"/>
                </a:solidFill>
                <a:latin typeface="Calibri"/>
                <a:ea typeface="Calibri"/>
                <a:cs typeface="Calibri"/>
                <a:sym typeface="Calibri"/>
              </a:defRPr>
            </a:lvl5pPr>
            <a:lvl6pPr indent="12700" lvl="5" marL="1885950" marR="0" rtl="0" algn="l">
              <a:lnSpc>
                <a:spcPct val="90000"/>
              </a:lnSpc>
              <a:spcBef>
                <a:spcPts val="375"/>
              </a:spcBef>
              <a:spcAft>
                <a:spcPts val="0"/>
              </a:spcAft>
              <a:buClr>
                <a:schemeClr val="dk1"/>
              </a:buClr>
              <a:buSzPct val="100000"/>
              <a:buFont typeface="Arial"/>
              <a:buChar char="•"/>
              <a:defRPr b="0" i="0" sz="1500" u="none" cap="none" strike="noStrike">
                <a:solidFill>
                  <a:schemeClr val="dk1"/>
                </a:solidFill>
                <a:latin typeface="Calibri"/>
                <a:ea typeface="Calibri"/>
                <a:cs typeface="Calibri"/>
                <a:sym typeface="Calibri"/>
              </a:defRPr>
            </a:lvl6pPr>
            <a:lvl7pPr indent="12700" lvl="6" marL="2228850" marR="0" rtl="0" algn="l">
              <a:lnSpc>
                <a:spcPct val="90000"/>
              </a:lnSpc>
              <a:spcBef>
                <a:spcPts val="375"/>
              </a:spcBef>
              <a:spcAft>
                <a:spcPts val="0"/>
              </a:spcAft>
              <a:buClr>
                <a:schemeClr val="dk1"/>
              </a:buClr>
              <a:buSzPct val="100000"/>
              <a:buFont typeface="Arial"/>
              <a:buChar char="•"/>
              <a:defRPr b="0" i="0" sz="1500" u="none" cap="none" strike="noStrike">
                <a:solidFill>
                  <a:schemeClr val="dk1"/>
                </a:solidFill>
                <a:latin typeface="Calibri"/>
                <a:ea typeface="Calibri"/>
                <a:cs typeface="Calibri"/>
                <a:sym typeface="Calibri"/>
              </a:defRPr>
            </a:lvl7pPr>
            <a:lvl8pPr indent="12700" lvl="7" marL="2571750" marR="0" rtl="0" algn="l">
              <a:lnSpc>
                <a:spcPct val="90000"/>
              </a:lnSpc>
              <a:spcBef>
                <a:spcPts val="375"/>
              </a:spcBef>
              <a:spcAft>
                <a:spcPts val="0"/>
              </a:spcAft>
              <a:buClr>
                <a:schemeClr val="dk1"/>
              </a:buClr>
              <a:buSzPct val="100000"/>
              <a:buFont typeface="Arial"/>
              <a:buChar char="•"/>
              <a:defRPr b="0" i="0" sz="1500" u="none" cap="none" strike="noStrike">
                <a:solidFill>
                  <a:schemeClr val="dk1"/>
                </a:solidFill>
                <a:latin typeface="Calibri"/>
                <a:ea typeface="Calibri"/>
                <a:cs typeface="Calibri"/>
                <a:sym typeface="Calibri"/>
              </a:defRPr>
            </a:lvl8pPr>
            <a:lvl9pPr indent="12700" lvl="8" marL="2914650" marR="0" rtl="0" algn="l">
              <a:lnSpc>
                <a:spcPct val="90000"/>
              </a:lnSpc>
              <a:spcBef>
                <a:spcPts val="375"/>
              </a:spcBef>
              <a:spcAft>
                <a:spcPts val="0"/>
              </a:spcAft>
              <a:buClr>
                <a:schemeClr val="dk1"/>
              </a:buClr>
              <a:buSzPct val="100000"/>
              <a:buFont typeface="Arial"/>
              <a:buChar char="•"/>
              <a:defRPr b="0" i="0" sz="1500" u="none" cap="none" strike="noStrike">
                <a:solidFill>
                  <a:schemeClr val="dk1"/>
                </a:solidFill>
                <a:latin typeface="Calibri"/>
                <a:ea typeface="Calibri"/>
                <a:cs typeface="Calibri"/>
                <a:sym typeface="Calibri"/>
              </a:defRPr>
            </a:lvl9pPr>
          </a:lstStyle>
          <a:p/>
        </p:txBody>
      </p:sp>
      <p:sp>
        <p:nvSpPr>
          <p:cNvPr id="62" name="Shape 62"/>
          <p:cNvSpPr txBox="1"/>
          <p:nvPr>
            <p:ph idx="2" type="body"/>
          </p:nvPr>
        </p:nvSpPr>
        <p:spPr>
          <a:xfrm>
            <a:off x="629841" y="1543050"/>
            <a:ext cx="2949298" cy="2858699"/>
          </a:xfrm>
          <a:prstGeom prst="rect">
            <a:avLst/>
          </a:prstGeom>
          <a:noFill/>
          <a:ln>
            <a:noFill/>
          </a:ln>
        </p:spPr>
        <p:txBody>
          <a:bodyPr anchorCtr="0" anchor="t" bIns="91425" lIns="91425" rIns="91425" tIns="91425"/>
          <a:lstStyle>
            <a:lvl1pPr indent="0" lvl="0" marL="0" marR="0" rtl="0" algn="l">
              <a:lnSpc>
                <a:spcPct val="90000"/>
              </a:lnSpc>
              <a:spcBef>
                <a:spcPts val="750"/>
              </a:spcBef>
              <a:spcAft>
                <a:spcPts val="0"/>
              </a:spcAft>
              <a:buClr>
                <a:schemeClr val="dk1"/>
              </a:buClr>
              <a:buFont typeface="Arial"/>
              <a:buNone/>
              <a:defRPr b="0" i="0" sz="1200" u="none" cap="none" strike="noStrike">
                <a:solidFill>
                  <a:schemeClr val="dk1"/>
                </a:solidFill>
                <a:latin typeface="Calibri"/>
                <a:ea typeface="Calibri"/>
                <a:cs typeface="Calibri"/>
                <a:sym typeface="Calibri"/>
              </a:defRPr>
            </a:lvl1pPr>
            <a:lvl2pPr indent="0" lvl="1" marL="342900" marR="0" rtl="0" algn="l">
              <a:lnSpc>
                <a:spcPct val="90000"/>
              </a:lnSpc>
              <a:spcBef>
                <a:spcPts val="375"/>
              </a:spcBef>
              <a:spcAft>
                <a:spcPts val="0"/>
              </a:spcAft>
              <a:buClr>
                <a:schemeClr val="dk1"/>
              </a:buClr>
              <a:buFont typeface="Arial"/>
              <a:buNone/>
              <a:defRPr b="0" i="0" sz="1050" u="none" cap="none" strike="noStrike">
                <a:solidFill>
                  <a:schemeClr val="dk1"/>
                </a:solidFill>
                <a:latin typeface="Calibri"/>
                <a:ea typeface="Calibri"/>
                <a:cs typeface="Calibri"/>
                <a:sym typeface="Calibri"/>
              </a:defRPr>
            </a:lvl2pPr>
            <a:lvl3pPr indent="0" lvl="2" marL="685800" marR="0" rtl="0" algn="l">
              <a:lnSpc>
                <a:spcPct val="90000"/>
              </a:lnSpc>
              <a:spcBef>
                <a:spcPts val="375"/>
              </a:spcBef>
              <a:spcAft>
                <a:spcPts val="0"/>
              </a:spcAft>
              <a:buClr>
                <a:schemeClr val="dk1"/>
              </a:buClr>
              <a:buFont typeface="Arial"/>
              <a:buNone/>
              <a:defRPr b="0" i="0" sz="900" u="none" cap="none" strike="noStrike">
                <a:solidFill>
                  <a:schemeClr val="dk1"/>
                </a:solidFill>
                <a:latin typeface="Calibri"/>
                <a:ea typeface="Calibri"/>
                <a:cs typeface="Calibri"/>
                <a:sym typeface="Calibri"/>
              </a:defRPr>
            </a:lvl3pPr>
            <a:lvl4pPr indent="0" lvl="3" marL="1028700" marR="0" rtl="0" algn="l">
              <a:lnSpc>
                <a:spcPct val="90000"/>
              </a:lnSpc>
              <a:spcBef>
                <a:spcPts val="375"/>
              </a:spcBef>
              <a:spcAft>
                <a:spcPts val="0"/>
              </a:spcAft>
              <a:buClr>
                <a:schemeClr val="dk1"/>
              </a:buClr>
              <a:buFont typeface="Arial"/>
              <a:buNone/>
              <a:defRPr b="0" i="0" sz="750" u="none" cap="none" strike="noStrike">
                <a:solidFill>
                  <a:schemeClr val="dk1"/>
                </a:solidFill>
                <a:latin typeface="Calibri"/>
                <a:ea typeface="Calibri"/>
                <a:cs typeface="Calibri"/>
                <a:sym typeface="Calibri"/>
              </a:defRPr>
            </a:lvl4pPr>
            <a:lvl5pPr indent="0" lvl="4" marL="1371600" marR="0" rtl="0" algn="l">
              <a:lnSpc>
                <a:spcPct val="90000"/>
              </a:lnSpc>
              <a:spcBef>
                <a:spcPts val="375"/>
              </a:spcBef>
              <a:spcAft>
                <a:spcPts val="0"/>
              </a:spcAft>
              <a:buClr>
                <a:schemeClr val="dk1"/>
              </a:buClr>
              <a:buFont typeface="Arial"/>
              <a:buNone/>
              <a:defRPr b="0" i="0" sz="750" u="none" cap="none" strike="noStrike">
                <a:solidFill>
                  <a:schemeClr val="dk1"/>
                </a:solidFill>
                <a:latin typeface="Calibri"/>
                <a:ea typeface="Calibri"/>
                <a:cs typeface="Calibri"/>
                <a:sym typeface="Calibri"/>
              </a:defRPr>
            </a:lvl5pPr>
            <a:lvl6pPr indent="0" lvl="5" marL="1714500" marR="0" rtl="0" algn="l">
              <a:lnSpc>
                <a:spcPct val="90000"/>
              </a:lnSpc>
              <a:spcBef>
                <a:spcPts val="375"/>
              </a:spcBef>
              <a:spcAft>
                <a:spcPts val="0"/>
              </a:spcAft>
              <a:buClr>
                <a:schemeClr val="dk1"/>
              </a:buClr>
              <a:buFont typeface="Arial"/>
              <a:buNone/>
              <a:defRPr b="0" i="0" sz="750" u="none" cap="none" strike="noStrike">
                <a:solidFill>
                  <a:schemeClr val="dk1"/>
                </a:solidFill>
                <a:latin typeface="Calibri"/>
                <a:ea typeface="Calibri"/>
                <a:cs typeface="Calibri"/>
                <a:sym typeface="Calibri"/>
              </a:defRPr>
            </a:lvl6pPr>
            <a:lvl7pPr indent="0" lvl="6" marL="2057400" marR="0" rtl="0" algn="l">
              <a:lnSpc>
                <a:spcPct val="90000"/>
              </a:lnSpc>
              <a:spcBef>
                <a:spcPts val="375"/>
              </a:spcBef>
              <a:spcAft>
                <a:spcPts val="0"/>
              </a:spcAft>
              <a:buClr>
                <a:schemeClr val="dk1"/>
              </a:buClr>
              <a:buFont typeface="Arial"/>
              <a:buNone/>
              <a:defRPr b="0" i="0" sz="750" u="none" cap="none" strike="noStrike">
                <a:solidFill>
                  <a:schemeClr val="dk1"/>
                </a:solidFill>
                <a:latin typeface="Calibri"/>
                <a:ea typeface="Calibri"/>
                <a:cs typeface="Calibri"/>
                <a:sym typeface="Calibri"/>
              </a:defRPr>
            </a:lvl7pPr>
            <a:lvl8pPr indent="0" lvl="7" marL="2400300" marR="0" rtl="0" algn="l">
              <a:lnSpc>
                <a:spcPct val="90000"/>
              </a:lnSpc>
              <a:spcBef>
                <a:spcPts val="375"/>
              </a:spcBef>
              <a:spcAft>
                <a:spcPts val="0"/>
              </a:spcAft>
              <a:buClr>
                <a:schemeClr val="dk1"/>
              </a:buClr>
              <a:buFont typeface="Arial"/>
              <a:buNone/>
              <a:defRPr b="0" i="0" sz="750" u="none" cap="none" strike="noStrike">
                <a:solidFill>
                  <a:schemeClr val="dk1"/>
                </a:solidFill>
                <a:latin typeface="Calibri"/>
                <a:ea typeface="Calibri"/>
                <a:cs typeface="Calibri"/>
                <a:sym typeface="Calibri"/>
              </a:defRPr>
            </a:lvl8pPr>
            <a:lvl9pPr indent="0" lvl="8" marL="2743200" marR="0" rtl="0" algn="l">
              <a:lnSpc>
                <a:spcPct val="90000"/>
              </a:lnSpc>
              <a:spcBef>
                <a:spcPts val="375"/>
              </a:spcBef>
              <a:spcAft>
                <a:spcPts val="0"/>
              </a:spcAft>
              <a:buClr>
                <a:schemeClr val="dk1"/>
              </a:buClr>
              <a:buFont typeface="Arial"/>
              <a:buNone/>
              <a:defRPr b="0" i="0" sz="750" u="none" cap="none" strike="noStrike">
                <a:solidFill>
                  <a:schemeClr val="dk1"/>
                </a:solidFill>
                <a:latin typeface="Calibri"/>
                <a:ea typeface="Calibri"/>
                <a:cs typeface="Calibri"/>
                <a:sym typeface="Calibri"/>
              </a:defRPr>
            </a:lvl9pPr>
          </a:lstStyle>
          <a:p/>
        </p:txBody>
      </p:sp>
      <p:sp>
        <p:nvSpPr>
          <p:cNvPr id="63" name="Shape 63"/>
          <p:cNvSpPr txBox="1"/>
          <p:nvPr>
            <p:ph idx="10" type="dt"/>
          </p:nvPr>
        </p:nvSpPr>
        <p:spPr>
          <a:xfrm>
            <a:off x="628650" y="4767262"/>
            <a:ext cx="2057400" cy="273900"/>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Calibri"/>
              <a:buNone/>
              <a:defRPr b="0" i="0" sz="9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64" name="Shape 64"/>
          <p:cNvSpPr txBox="1"/>
          <p:nvPr>
            <p:ph idx="11" type="ftr"/>
          </p:nvPr>
        </p:nvSpPr>
        <p:spPr>
          <a:xfrm>
            <a:off x="3028950" y="4767262"/>
            <a:ext cx="3086099" cy="273900"/>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Calibri"/>
              <a:buNone/>
              <a:defRPr b="0" i="0" sz="9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65" name="Shape 65"/>
          <p:cNvSpPr txBox="1"/>
          <p:nvPr>
            <p:ph idx="12" type="sldNum"/>
          </p:nvPr>
        </p:nvSpPr>
        <p:spPr>
          <a:xfrm>
            <a:off x="6457950" y="4767262"/>
            <a:ext cx="2057400" cy="273900"/>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i="0" lang="en-US" sz="9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Picture with Caption">
    <p:spTree>
      <p:nvGrpSpPr>
        <p:cNvPr id="66" name="Shape 66"/>
        <p:cNvGrpSpPr/>
        <p:nvPr/>
      </p:nvGrpSpPr>
      <p:grpSpPr>
        <a:xfrm>
          <a:off x="0" y="0"/>
          <a:ext cx="0" cy="0"/>
          <a:chOff x="0" y="0"/>
          <a:chExt cx="0" cy="0"/>
        </a:xfrm>
      </p:grpSpPr>
      <p:sp>
        <p:nvSpPr>
          <p:cNvPr id="67" name="Shape 67"/>
          <p:cNvSpPr txBox="1"/>
          <p:nvPr>
            <p:ph type="title"/>
          </p:nvPr>
        </p:nvSpPr>
        <p:spPr>
          <a:xfrm>
            <a:off x="629841" y="342900"/>
            <a:ext cx="2949298" cy="1200000"/>
          </a:xfrm>
          <a:prstGeom prst="rect">
            <a:avLst/>
          </a:prstGeom>
          <a:noFill/>
          <a:ln>
            <a:noFill/>
          </a:ln>
        </p:spPr>
        <p:txBody>
          <a:bodyPr anchorCtr="0" anchor="b" bIns="91425" lIns="91425" rIns="91425" tIns="91425"/>
          <a:lstStyle>
            <a:lvl1pPr indent="0" lvl="0" marL="0" marR="0" rtl="0" algn="l">
              <a:lnSpc>
                <a:spcPct val="90000"/>
              </a:lnSpc>
              <a:spcBef>
                <a:spcPts val="0"/>
              </a:spcBef>
              <a:spcAft>
                <a:spcPts val="0"/>
              </a:spcAft>
              <a:buClr>
                <a:schemeClr val="dk1"/>
              </a:buClr>
              <a:buFont typeface="Calibri"/>
              <a:buNone/>
              <a:defRPr b="0" i="0" sz="2400" u="none" cap="none" strike="noStrike">
                <a:solidFill>
                  <a:schemeClr val="dk1"/>
                </a:solidFill>
                <a:latin typeface="Calibri"/>
                <a:ea typeface="Calibri"/>
                <a:cs typeface="Calibri"/>
                <a:sym typeface="Calibri"/>
              </a:defRPr>
            </a:lvl1pPr>
            <a:lvl2pPr indent="0" lvl="1">
              <a:spcBef>
                <a:spcPts val="0"/>
              </a:spcBef>
              <a:buFont typeface="Arial"/>
              <a:buNone/>
              <a:defRPr sz="1800"/>
            </a:lvl2pPr>
            <a:lvl3pPr indent="0" lvl="2">
              <a:spcBef>
                <a:spcPts val="0"/>
              </a:spcBef>
              <a:buFont typeface="Arial"/>
              <a:buNone/>
              <a:defRPr sz="1800"/>
            </a:lvl3pPr>
            <a:lvl4pPr indent="0" lvl="3">
              <a:spcBef>
                <a:spcPts val="0"/>
              </a:spcBef>
              <a:buFont typeface="Arial"/>
              <a:buNone/>
              <a:defRPr sz="1800"/>
            </a:lvl4pPr>
            <a:lvl5pPr indent="0" lvl="4">
              <a:spcBef>
                <a:spcPts val="0"/>
              </a:spcBef>
              <a:buFont typeface="Arial"/>
              <a:buNone/>
              <a:defRPr sz="1800"/>
            </a:lvl5pPr>
            <a:lvl6pPr indent="0" lvl="5">
              <a:spcBef>
                <a:spcPts val="0"/>
              </a:spcBef>
              <a:buFont typeface="Arial"/>
              <a:buNone/>
              <a:defRPr sz="1800"/>
            </a:lvl6pPr>
            <a:lvl7pPr indent="0" lvl="6">
              <a:spcBef>
                <a:spcPts val="0"/>
              </a:spcBef>
              <a:buFont typeface="Arial"/>
              <a:buNone/>
              <a:defRPr sz="1800"/>
            </a:lvl7pPr>
            <a:lvl8pPr indent="0" lvl="7">
              <a:spcBef>
                <a:spcPts val="0"/>
              </a:spcBef>
              <a:buFont typeface="Arial"/>
              <a:buNone/>
              <a:defRPr sz="1800"/>
            </a:lvl8pPr>
            <a:lvl9pPr indent="0" lvl="8">
              <a:spcBef>
                <a:spcPts val="0"/>
              </a:spcBef>
              <a:buFont typeface="Arial"/>
              <a:buNone/>
              <a:defRPr sz="1800"/>
            </a:lvl9pPr>
          </a:lstStyle>
          <a:p/>
        </p:txBody>
      </p:sp>
      <p:sp>
        <p:nvSpPr>
          <p:cNvPr id="68" name="Shape 68"/>
          <p:cNvSpPr/>
          <p:nvPr>
            <p:ph idx="2" type="pic"/>
          </p:nvPr>
        </p:nvSpPr>
        <p:spPr>
          <a:xfrm>
            <a:off x="3887391" y="740568"/>
            <a:ext cx="4629299" cy="3655200"/>
          </a:xfrm>
          <a:prstGeom prst="rect">
            <a:avLst/>
          </a:prstGeom>
          <a:noFill/>
          <a:ln>
            <a:noFill/>
          </a:ln>
        </p:spPr>
        <p:txBody>
          <a:bodyPr anchorCtr="0" anchor="t" bIns="91425" lIns="91425" rIns="91425" tIns="91425"/>
          <a:lstStyle>
            <a:lvl1pPr indent="0" lvl="0" marL="0" marR="0" rtl="0" algn="l">
              <a:lnSpc>
                <a:spcPct val="90000"/>
              </a:lnSpc>
              <a:spcBef>
                <a:spcPts val="750"/>
              </a:spcBef>
              <a:spcAft>
                <a:spcPts val="0"/>
              </a:spcAft>
              <a:buClr>
                <a:schemeClr val="dk1"/>
              </a:buClr>
              <a:buFont typeface="Arial"/>
              <a:buNone/>
              <a:defRPr b="0" i="0" sz="2400" u="none" cap="none" strike="noStrike">
                <a:solidFill>
                  <a:schemeClr val="dk1"/>
                </a:solidFill>
                <a:latin typeface="Calibri"/>
                <a:ea typeface="Calibri"/>
                <a:cs typeface="Calibri"/>
                <a:sym typeface="Calibri"/>
              </a:defRPr>
            </a:lvl1pPr>
            <a:lvl2pPr indent="0" lvl="1" marL="342900" marR="0" rtl="0" algn="l">
              <a:lnSpc>
                <a:spcPct val="90000"/>
              </a:lnSpc>
              <a:spcBef>
                <a:spcPts val="375"/>
              </a:spcBef>
              <a:spcAft>
                <a:spcPts val="0"/>
              </a:spcAft>
              <a:buClr>
                <a:schemeClr val="dk1"/>
              </a:buClr>
              <a:buFont typeface="Arial"/>
              <a:buNone/>
              <a:defRPr b="0" i="0" sz="2100" u="none" cap="none" strike="noStrike">
                <a:solidFill>
                  <a:schemeClr val="dk1"/>
                </a:solidFill>
                <a:latin typeface="Calibri"/>
                <a:ea typeface="Calibri"/>
                <a:cs typeface="Calibri"/>
                <a:sym typeface="Calibri"/>
              </a:defRPr>
            </a:lvl2pPr>
            <a:lvl3pPr indent="0" lvl="2" marL="685800" marR="0" rtl="0" algn="l">
              <a:lnSpc>
                <a:spcPct val="90000"/>
              </a:lnSpc>
              <a:spcBef>
                <a:spcPts val="375"/>
              </a:spcBef>
              <a:spcAft>
                <a:spcPts val="0"/>
              </a:spcAft>
              <a:buClr>
                <a:schemeClr val="dk1"/>
              </a:buClr>
              <a:buFont typeface="Arial"/>
              <a:buNone/>
              <a:defRPr b="0" i="0" sz="1800" u="none" cap="none" strike="noStrike">
                <a:solidFill>
                  <a:schemeClr val="dk1"/>
                </a:solidFill>
                <a:latin typeface="Calibri"/>
                <a:ea typeface="Calibri"/>
                <a:cs typeface="Calibri"/>
                <a:sym typeface="Calibri"/>
              </a:defRPr>
            </a:lvl3pPr>
            <a:lvl4pPr indent="0" lvl="3" marL="1028700" marR="0" rtl="0" algn="l">
              <a:lnSpc>
                <a:spcPct val="90000"/>
              </a:lnSpc>
              <a:spcBef>
                <a:spcPts val="375"/>
              </a:spcBef>
              <a:spcAft>
                <a:spcPts val="0"/>
              </a:spcAft>
              <a:buClr>
                <a:schemeClr val="dk1"/>
              </a:buClr>
              <a:buFont typeface="Arial"/>
              <a:buNone/>
              <a:defRPr b="0" i="0" sz="1500" u="none" cap="none" strike="noStrike">
                <a:solidFill>
                  <a:schemeClr val="dk1"/>
                </a:solidFill>
                <a:latin typeface="Calibri"/>
                <a:ea typeface="Calibri"/>
                <a:cs typeface="Calibri"/>
                <a:sym typeface="Calibri"/>
              </a:defRPr>
            </a:lvl4pPr>
            <a:lvl5pPr indent="0" lvl="4" marL="1371600" marR="0" rtl="0" algn="l">
              <a:lnSpc>
                <a:spcPct val="90000"/>
              </a:lnSpc>
              <a:spcBef>
                <a:spcPts val="375"/>
              </a:spcBef>
              <a:spcAft>
                <a:spcPts val="0"/>
              </a:spcAft>
              <a:buClr>
                <a:schemeClr val="dk1"/>
              </a:buClr>
              <a:buFont typeface="Arial"/>
              <a:buNone/>
              <a:defRPr b="0" i="0" sz="1500" u="none" cap="none" strike="noStrike">
                <a:solidFill>
                  <a:schemeClr val="dk1"/>
                </a:solidFill>
                <a:latin typeface="Calibri"/>
                <a:ea typeface="Calibri"/>
                <a:cs typeface="Calibri"/>
                <a:sym typeface="Calibri"/>
              </a:defRPr>
            </a:lvl5pPr>
            <a:lvl6pPr indent="0" lvl="5" marL="1714500" marR="0" rtl="0" algn="l">
              <a:lnSpc>
                <a:spcPct val="90000"/>
              </a:lnSpc>
              <a:spcBef>
                <a:spcPts val="375"/>
              </a:spcBef>
              <a:spcAft>
                <a:spcPts val="0"/>
              </a:spcAft>
              <a:buClr>
                <a:schemeClr val="dk1"/>
              </a:buClr>
              <a:buFont typeface="Arial"/>
              <a:buNone/>
              <a:defRPr b="0" i="0" sz="1500" u="none" cap="none" strike="noStrike">
                <a:solidFill>
                  <a:schemeClr val="dk1"/>
                </a:solidFill>
                <a:latin typeface="Calibri"/>
                <a:ea typeface="Calibri"/>
                <a:cs typeface="Calibri"/>
                <a:sym typeface="Calibri"/>
              </a:defRPr>
            </a:lvl6pPr>
            <a:lvl7pPr indent="0" lvl="6" marL="2057400" marR="0" rtl="0" algn="l">
              <a:lnSpc>
                <a:spcPct val="90000"/>
              </a:lnSpc>
              <a:spcBef>
                <a:spcPts val="375"/>
              </a:spcBef>
              <a:spcAft>
                <a:spcPts val="0"/>
              </a:spcAft>
              <a:buClr>
                <a:schemeClr val="dk1"/>
              </a:buClr>
              <a:buFont typeface="Arial"/>
              <a:buNone/>
              <a:defRPr b="0" i="0" sz="1500" u="none" cap="none" strike="noStrike">
                <a:solidFill>
                  <a:schemeClr val="dk1"/>
                </a:solidFill>
                <a:latin typeface="Calibri"/>
                <a:ea typeface="Calibri"/>
                <a:cs typeface="Calibri"/>
                <a:sym typeface="Calibri"/>
              </a:defRPr>
            </a:lvl7pPr>
            <a:lvl8pPr indent="0" lvl="7" marL="2400300" marR="0" rtl="0" algn="l">
              <a:lnSpc>
                <a:spcPct val="90000"/>
              </a:lnSpc>
              <a:spcBef>
                <a:spcPts val="375"/>
              </a:spcBef>
              <a:spcAft>
                <a:spcPts val="0"/>
              </a:spcAft>
              <a:buClr>
                <a:schemeClr val="dk1"/>
              </a:buClr>
              <a:buFont typeface="Arial"/>
              <a:buNone/>
              <a:defRPr b="0" i="0" sz="1500" u="none" cap="none" strike="noStrike">
                <a:solidFill>
                  <a:schemeClr val="dk1"/>
                </a:solidFill>
                <a:latin typeface="Calibri"/>
                <a:ea typeface="Calibri"/>
                <a:cs typeface="Calibri"/>
                <a:sym typeface="Calibri"/>
              </a:defRPr>
            </a:lvl8pPr>
            <a:lvl9pPr indent="0" lvl="8" marL="2743200" marR="0" rtl="0" algn="l">
              <a:lnSpc>
                <a:spcPct val="90000"/>
              </a:lnSpc>
              <a:spcBef>
                <a:spcPts val="375"/>
              </a:spcBef>
              <a:spcAft>
                <a:spcPts val="0"/>
              </a:spcAft>
              <a:buClr>
                <a:schemeClr val="dk1"/>
              </a:buClr>
              <a:buFont typeface="Arial"/>
              <a:buNone/>
              <a:defRPr b="0" i="0" sz="1500" u="none" cap="none" strike="noStrike">
                <a:solidFill>
                  <a:schemeClr val="dk1"/>
                </a:solidFill>
                <a:latin typeface="Calibri"/>
                <a:ea typeface="Calibri"/>
                <a:cs typeface="Calibri"/>
                <a:sym typeface="Calibri"/>
              </a:defRPr>
            </a:lvl9pPr>
          </a:lstStyle>
          <a:p/>
        </p:txBody>
      </p:sp>
      <p:sp>
        <p:nvSpPr>
          <p:cNvPr id="69" name="Shape 69"/>
          <p:cNvSpPr txBox="1"/>
          <p:nvPr>
            <p:ph idx="1" type="body"/>
          </p:nvPr>
        </p:nvSpPr>
        <p:spPr>
          <a:xfrm>
            <a:off x="629841" y="1543050"/>
            <a:ext cx="2949298" cy="2858699"/>
          </a:xfrm>
          <a:prstGeom prst="rect">
            <a:avLst/>
          </a:prstGeom>
          <a:noFill/>
          <a:ln>
            <a:noFill/>
          </a:ln>
        </p:spPr>
        <p:txBody>
          <a:bodyPr anchorCtr="0" anchor="t" bIns="91425" lIns="91425" rIns="91425" tIns="91425"/>
          <a:lstStyle>
            <a:lvl1pPr indent="0" lvl="0" marL="0" marR="0" rtl="0" algn="l">
              <a:lnSpc>
                <a:spcPct val="90000"/>
              </a:lnSpc>
              <a:spcBef>
                <a:spcPts val="750"/>
              </a:spcBef>
              <a:spcAft>
                <a:spcPts val="0"/>
              </a:spcAft>
              <a:buClr>
                <a:schemeClr val="dk1"/>
              </a:buClr>
              <a:buFont typeface="Arial"/>
              <a:buNone/>
              <a:defRPr b="0" i="0" sz="1200" u="none" cap="none" strike="noStrike">
                <a:solidFill>
                  <a:schemeClr val="dk1"/>
                </a:solidFill>
                <a:latin typeface="Calibri"/>
                <a:ea typeface="Calibri"/>
                <a:cs typeface="Calibri"/>
                <a:sym typeface="Calibri"/>
              </a:defRPr>
            </a:lvl1pPr>
            <a:lvl2pPr indent="0" lvl="1" marL="342900" marR="0" rtl="0" algn="l">
              <a:lnSpc>
                <a:spcPct val="90000"/>
              </a:lnSpc>
              <a:spcBef>
                <a:spcPts val="375"/>
              </a:spcBef>
              <a:spcAft>
                <a:spcPts val="0"/>
              </a:spcAft>
              <a:buClr>
                <a:schemeClr val="dk1"/>
              </a:buClr>
              <a:buFont typeface="Arial"/>
              <a:buNone/>
              <a:defRPr b="0" i="0" sz="1050" u="none" cap="none" strike="noStrike">
                <a:solidFill>
                  <a:schemeClr val="dk1"/>
                </a:solidFill>
                <a:latin typeface="Calibri"/>
                <a:ea typeface="Calibri"/>
                <a:cs typeface="Calibri"/>
                <a:sym typeface="Calibri"/>
              </a:defRPr>
            </a:lvl2pPr>
            <a:lvl3pPr indent="0" lvl="2" marL="685800" marR="0" rtl="0" algn="l">
              <a:lnSpc>
                <a:spcPct val="90000"/>
              </a:lnSpc>
              <a:spcBef>
                <a:spcPts val="375"/>
              </a:spcBef>
              <a:spcAft>
                <a:spcPts val="0"/>
              </a:spcAft>
              <a:buClr>
                <a:schemeClr val="dk1"/>
              </a:buClr>
              <a:buFont typeface="Arial"/>
              <a:buNone/>
              <a:defRPr b="0" i="0" sz="900" u="none" cap="none" strike="noStrike">
                <a:solidFill>
                  <a:schemeClr val="dk1"/>
                </a:solidFill>
                <a:latin typeface="Calibri"/>
                <a:ea typeface="Calibri"/>
                <a:cs typeface="Calibri"/>
                <a:sym typeface="Calibri"/>
              </a:defRPr>
            </a:lvl3pPr>
            <a:lvl4pPr indent="0" lvl="3" marL="1028700" marR="0" rtl="0" algn="l">
              <a:lnSpc>
                <a:spcPct val="90000"/>
              </a:lnSpc>
              <a:spcBef>
                <a:spcPts val="375"/>
              </a:spcBef>
              <a:spcAft>
                <a:spcPts val="0"/>
              </a:spcAft>
              <a:buClr>
                <a:schemeClr val="dk1"/>
              </a:buClr>
              <a:buFont typeface="Arial"/>
              <a:buNone/>
              <a:defRPr b="0" i="0" sz="750" u="none" cap="none" strike="noStrike">
                <a:solidFill>
                  <a:schemeClr val="dk1"/>
                </a:solidFill>
                <a:latin typeface="Calibri"/>
                <a:ea typeface="Calibri"/>
                <a:cs typeface="Calibri"/>
                <a:sym typeface="Calibri"/>
              </a:defRPr>
            </a:lvl4pPr>
            <a:lvl5pPr indent="0" lvl="4" marL="1371600" marR="0" rtl="0" algn="l">
              <a:lnSpc>
                <a:spcPct val="90000"/>
              </a:lnSpc>
              <a:spcBef>
                <a:spcPts val="375"/>
              </a:spcBef>
              <a:spcAft>
                <a:spcPts val="0"/>
              </a:spcAft>
              <a:buClr>
                <a:schemeClr val="dk1"/>
              </a:buClr>
              <a:buFont typeface="Arial"/>
              <a:buNone/>
              <a:defRPr b="0" i="0" sz="750" u="none" cap="none" strike="noStrike">
                <a:solidFill>
                  <a:schemeClr val="dk1"/>
                </a:solidFill>
                <a:latin typeface="Calibri"/>
                <a:ea typeface="Calibri"/>
                <a:cs typeface="Calibri"/>
                <a:sym typeface="Calibri"/>
              </a:defRPr>
            </a:lvl5pPr>
            <a:lvl6pPr indent="0" lvl="5" marL="1714500" marR="0" rtl="0" algn="l">
              <a:lnSpc>
                <a:spcPct val="90000"/>
              </a:lnSpc>
              <a:spcBef>
                <a:spcPts val="375"/>
              </a:spcBef>
              <a:spcAft>
                <a:spcPts val="0"/>
              </a:spcAft>
              <a:buClr>
                <a:schemeClr val="dk1"/>
              </a:buClr>
              <a:buFont typeface="Arial"/>
              <a:buNone/>
              <a:defRPr b="0" i="0" sz="750" u="none" cap="none" strike="noStrike">
                <a:solidFill>
                  <a:schemeClr val="dk1"/>
                </a:solidFill>
                <a:latin typeface="Calibri"/>
                <a:ea typeface="Calibri"/>
                <a:cs typeface="Calibri"/>
                <a:sym typeface="Calibri"/>
              </a:defRPr>
            </a:lvl6pPr>
            <a:lvl7pPr indent="0" lvl="6" marL="2057400" marR="0" rtl="0" algn="l">
              <a:lnSpc>
                <a:spcPct val="90000"/>
              </a:lnSpc>
              <a:spcBef>
                <a:spcPts val="375"/>
              </a:spcBef>
              <a:spcAft>
                <a:spcPts val="0"/>
              </a:spcAft>
              <a:buClr>
                <a:schemeClr val="dk1"/>
              </a:buClr>
              <a:buFont typeface="Arial"/>
              <a:buNone/>
              <a:defRPr b="0" i="0" sz="750" u="none" cap="none" strike="noStrike">
                <a:solidFill>
                  <a:schemeClr val="dk1"/>
                </a:solidFill>
                <a:latin typeface="Calibri"/>
                <a:ea typeface="Calibri"/>
                <a:cs typeface="Calibri"/>
                <a:sym typeface="Calibri"/>
              </a:defRPr>
            </a:lvl7pPr>
            <a:lvl8pPr indent="0" lvl="7" marL="2400300" marR="0" rtl="0" algn="l">
              <a:lnSpc>
                <a:spcPct val="90000"/>
              </a:lnSpc>
              <a:spcBef>
                <a:spcPts val="375"/>
              </a:spcBef>
              <a:spcAft>
                <a:spcPts val="0"/>
              </a:spcAft>
              <a:buClr>
                <a:schemeClr val="dk1"/>
              </a:buClr>
              <a:buFont typeface="Arial"/>
              <a:buNone/>
              <a:defRPr b="0" i="0" sz="750" u="none" cap="none" strike="noStrike">
                <a:solidFill>
                  <a:schemeClr val="dk1"/>
                </a:solidFill>
                <a:latin typeface="Calibri"/>
                <a:ea typeface="Calibri"/>
                <a:cs typeface="Calibri"/>
                <a:sym typeface="Calibri"/>
              </a:defRPr>
            </a:lvl8pPr>
            <a:lvl9pPr indent="0" lvl="8" marL="2743200" marR="0" rtl="0" algn="l">
              <a:lnSpc>
                <a:spcPct val="90000"/>
              </a:lnSpc>
              <a:spcBef>
                <a:spcPts val="375"/>
              </a:spcBef>
              <a:spcAft>
                <a:spcPts val="0"/>
              </a:spcAft>
              <a:buClr>
                <a:schemeClr val="dk1"/>
              </a:buClr>
              <a:buFont typeface="Arial"/>
              <a:buNone/>
              <a:defRPr b="0" i="0" sz="750" u="none" cap="none" strike="noStrike">
                <a:solidFill>
                  <a:schemeClr val="dk1"/>
                </a:solidFill>
                <a:latin typeface="Calibri"/>
                <a:ea typeface="Calibri"/>
                <a:cs typeface="Calibri"/>
                <a:sym typeface="Calibri"/>
              </a:defRPr>
            </a:lvl9pPr>
          </a:lstStyle>
          <a:p/>
        </p:txBody>
      </p:sp>
      <p:sp>
        <p:nvSpPr>
          <p:cNvPr id="70" name="Shape 70"/>
          <p:cNvSpPr txBox="1"/>
          <p:nvPr>
            <p:ph idx="10" type="dt"/>
          </p:nvPr>
        </p:nvSpPr>
        <p:spPr>
          <a:xfrm>
            <a:off x="628650" y="4767262"/>
            <a:ext cx="2057400" cy="273900"/>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Calibri"/>
              <a:buNone/>
              <a:defRPr b="0" i="0" sz="9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71" name="Shape 71"/>
          <p:cNvSpPr txBox="1"/>
          <p:nvPr>
            <p:ph idx="11" type="ftr"/>
          </p:nvPr>
        </p:nvSpPr>
        <p:spPr>
          <a:xfrm>
            <a:off x="3028950" y="4767262"/>
            <a:ext cx="3086099" cy="273900"/>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Calibri"/>
              <a:buNone/>
              <a:defRPr b="0" i="0" sz="9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72" name="Shape 72"/>
          <p:cNvSpPr txBox="1"/>
          <p:nvPr>
            <p:ph idx="12" type="sldNum"/>
          </p:nvPr>
        </p:nvSpPr>
        <p:spPr>
          <a:xfrm>
            <a:off x="6457950" y="4767262"/>
            <a:ext cx="2057400" cy="273900"/>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i="0" lang="en-US" sz="900" u="none" cap="none" strike="noStrike">
                <a:solidFill>
                  <a:srgbClr val="888888"/>
                </a:solidFill>
                <a:latin typeface="Calibri"/>
                <a:ea typeface="Calibri"/>
                <a:cs typeface="Calibri"/>
                <a:sym typeface="Calibri"/>
              </a:rPr>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9" name="Shape 9"/>
        <p:cNvGrpSpPr/>
        <p:nvPr/>
      </p:nvGrpSpPr>
      <p:grpSpPr>
        <a:xfrm>
          <a:off x="0" y="0"/>
          <a:ext cx="0" cy="0"/>
          <a:chOff x="0" y="0"/>
          <a:chExt cx="0" cy="0"/>
        </a:xfrm>
      </p:grpSpPr>
      <p:sp>
        <p:nvSpPr>
          <p:cNvPr id="10" name="Shape 10"/>
          <p:cNvSpPr txBox="1"/>
          <p:nvPr>
            <p:ph type="title"/>
          </p:nvPr>
        </p:nvSpPr>
        <p:spPr>
          <a:xfrm>
            <a:off x="628650" y="273843"/>
            <a:ext cx="7886700" cy="994200"/>
          </a:xfrm>
          <a:prstGeom prst="rect">
            <a:avLst/>
          </a:prstGeom>
          <a:noFill/>
          <a:ln>
            <a:noFill/>
          </a:ln>
        </p:spPr>
        <p:txBody>
          <a:bodyPr anchorCtr="0" anchor="ctr" bIns="91425" lIns="91425" rIns="91425" tIns="91425"/>
          <a:lstStyle>
            <a:lvl1pPr indent="0" lvl="0" marL="0" marR="0" rtl="0" algn="l">
              <a:lnSpc>
                <a:spcPct val="90000"/>
              </a:lnSpc>
              <a:spcBef>
                <a:spcPts val="0"/>
              </a:spcBef>
              <a:spcAft>
                <a:spcPts val="0"/>
              </a:spcAft>
              <a:buClr>
                <a:schemeClr val="dk1"/>
              </a:buClr>
              <a:buFont typeface="Calibri"/>
              <a:buNone/>
              <a:defRPr b="0" i="0" sz="3300" u="none" cap="none" strike="noStrike">
                <a:solidFill>
                  <a:schemeClr val="dk1"/>
                </a:solidFill>
                <a:latin typeface="Calibri"/>
                <a:ea typeface="Calibri"/>
                <a:cs typeface="Calibri"/>
                <a:sym typeface="Calibri"/>
              </a:defRPr>
            </a:lvl1pPr>
            <a:lvl2pPr indent="0" lvl="1">
              <a:spcBef>
                <a:spcPts val="0"/>
              </a:spcBef>
              <a:buFont typeface="Arial"/>
              <a:buNone/>
              <a:defRPr sz="1800"/>
            </a:lvl2pPr>
            <a:lvl3pPr indent="0" lvl="2">
              <a:spcBef>
                <a:spcPts val="0"/>
              </a:spcBef>
              <a:buFont typeface="Arial"/>
              <a:buNone/>
              <a:defRPr sz="1800"/>
            </a:lvl3pPr>
            <a:lvl4pPr indent="0" lvl="3">
              <a:spcBef>
                <a:spcPts val="0"/>
              </a:spcBef>
              <a:buFont typeface="Arial"/>
              <a:buNone/>
              <a:defRPr sz="1800"/>
            </a:lvl4pPr>
            <a:lvl5pPr indent="0" lvl="4">
              <a:spcBef>
                <a:spcPts val="0"/>
              </a:spcBef>
              <a:buFont typeface="Arial"/>
              <a:buNone/>
              <a:defRPr sz="1800"/>
            </a:lvl5pPr>
            <a:lvl6pPr indent="0" lvl="5">
              <a:spcBef>
                <a:spcPts val="0"/>
              </a:spcBef>
              <a:buFont typeface="Arial"/>
              <a:buNone/>
              <a:defRPr sz="1800"/>
            </a:lvl6pPr>
            <a:lvl7pPr indent="0" lvl="6">
              <a:spcBef>
                <a:spcPts val="0"/>
              </a:spcBef>
              <a:buFont typeface="Arial"/>
              <a:buNone/>
              <a:defRPr sz="1800"/>
            </a:lvl7pPr>
            <a:lvl8pPr indent="0" lvl="7">
              <a:spcBef>
                <a:spcPts val="0"/>
              </a:spcBef>
              <a:buFont typeface="Arial"/>
              <a:buNone/>
              <a:defRPr sz="1800"/>
            </a:lvl8pPr>
            <a:lvl9pPr indent="0" lvl="8">
              <a:spcBef>
                <a:spcPts val="0"/>
              </a:spcBef>
              <a:buFont typeface="Arial"/>
              <a:buNone/>
              <a:defRPr sz="1800"/>
            </a:lvl9pPr>
          </a:lstStyle>
          <a:p/>
        </p:txBody>
      </p:sp>
      <p:sp>
        <p:nvSpPr>
          <p:cNvPr id="11" name="Shape 11"/>
          <p:cNvSpPr txBox="1"/>
          <p:nvPr>
            <p:ph idx="1" type="body"/>
          </p:nvPr>
        </p:nvSpPr>
        <p:spPr>
          <a:xfrm>
            <a:off x="628650" y="1369217"/>
            <a:ext cx="7886700" cy="3263400"/>
          </a:xfrm>
          <a:prstGeom prst="rect">
            <a:avLst/>
          </a:prstGeom>
          <a:noFill/>
          <a:ln>
            <a:noFill/>
          </a:ln>
        </p:spPr>
        <p:txBody>
          <a:bodyPr anchorCtr="0" anchor="t" bIns="91425" lIns="91425" rIns="91425" tIns="91425"/>
          <a:lstStyle>
            <a:lvl1pPr indent="88900" lvl="0" marL="171450" marR="0" rtl="0" algn="l">
              <a:lnSpc>
                <a:spcPct val="90000"/>
              </a:lnSpc>
              <a:spcBef>
                <a:spcPts val="750"/>
              </a:spcBef>
              <a:spcAft>
                <a:spcPts val="0"/>
              </a:spcAft>
              <a:buClr>
                <a:schemeClr val="dk1"/>
              </a:buClr>
              <a:buSzPct val="100000"/>
              <a:buFont typeface="Arial"/>
              <a:buChar char="•"/>
              <a:defRPr b="0" i="0" sz="2100" u="none" cap="none" strike="noStrike">
                <a:solidFill>
                  <a:schemeClr val="dk1"/>
                </a:solidFill>
                <a:latin typeface="Calibri"/>
                <a:ea typeface="Calibri"/>
                <a:cs typeface="Calibri"/>
                <a:sym typeface="Calibri"/>
              </a:defRPr>
            </a:lvl1pPr>
            <a:lvl2pPr indent="57150" lvl="1" marL="514350" marR="0" rtl="0" algn="l">
              <a:lnSpc>
                <a:spcPct val="90000"/>
              </a:lnSpc>
              <a:spcBef>
                <a:spcPts val="375"/>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2pPr>
            <a:lvl3pPr indent="12700" lvl="2" marL="857250" marR="0" rtl="0" algn="l">
              <a:lnSpc>
                <a:spcPct val="90000"/>
              </a:lnSpc>
              <a:spcBef>
                <a:spcPts val="375"/>
              </a:spcBef>
              <a:spcAft>
                <a:spcPts val="0"/>
              </a:spcAft>
              <a:buClr>
                <a:schemeClr val="dk1"/>
              </a:buClr>
              <a:buSzPct val="100000"/>
              <a:buFont typeface="Arial"/>
              <a:buChar char="•"/>
              <a:defRPr b="0" i="0" sz="1500" u="none" cap="none" strike="noStrike">
                <a:solidFill>
                  <a:schemeClr val="dk1"/>
                </a:solidFill>
                <a:latin typeface="Calibri"/>
                <a:ea typeface="Calibri"/>
                <a:cs typeface="Calibri"/>
                <a:sym typeface="Calibri"/>
              </a:defRPr>
            </a:lvl3pPr>
            <a:lvl4pPr indent="-12587" lvl="3" marL="1200150" marR="0" rtl="0" algn="l">
              <a:lnSpc>
                <a:spcPct val="90000"/>
              </a:lnSpc>
              <a:spcBef>
                <a:spcPts val="375"/>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4pPr>
            <a:lvl5pPr indent="-12587" lvl="4" marL="1543050" marR="0" rtl="0" algn="l">
              <a:lnSpc>
                <a:spcPct val="90000"/>
              </a:lnSpc>
              <a:spcBef>
                <a:spcPts val="375"/>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5pPr>
            <a:lvl6pPr indent="-12587" lvl="5" marL="1885950" marR="0" rtl="0" algn="l">
              <a:lnSpc>
                <a:spcPct val="90000"/>
              </a:lnSpc>
              <a:spcBef>
                <a:spcPts val="375"/>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6pPr>
            <a:lvl7pPr indent="-12587" lvl="6" marL="2228850" marR="0" rtl="0" algn="l">
              <a:lnSpc>
                <a:spcPct val="90000"/>
              </a:lnSpc>
              <a:spcBef>
                <a:spcPts val="375"/>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7pPr>
            <a:lvl8pPr indent="-12587" lvl="7" marL="2571750" marR="0" rtl="0" algn="l">
              <a:lnSpc>
                <a:spcPct val="90000"/>
              </a:lnSpc>
              <a:spcBef>
                <a:spcPts val="375"/>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8pPr>
            <a:lvl9pPr indent="-12587" lvl="8" marL="2914650" marR="0" rtl="0" algn="l">
              <a:lnSpc>
                <a:spcPct val="90000"/>
              </a:lnSpc>
              <a:spcBef>
                <a:spcPts val="375"/>
              </a:spcBef>
              <a:spcAft>
                <a:spcPts val="0"/>
              </a:spcAft>
              <a:buClr>
                <a:schemeClr val="dk1"/>
              </a:buClr>
              <a:buSzPct val="92984"/>
              <a:buFont typeface="Arial"/>
              <a:buChar char="•"/>
              <a:defRPr b="0" i="0" sz="1350" u="none" cap="none" strike="noStrike">
                <a:solidFill>
                  <a:schemeClr val="dk1"/>
                </a:solidFill>
                <a:latin typeface="Calibri"/>
                <a:ea typeface="Calibri"/>
                <a:cs typeface="Calibri"/>
                <a:sym typeface="Calibri"/>
              </a:defRPr>
            </a:lvl9pPr>
          </a:lstStyle>
          <a:p/>
        </p:txBody>
      </p:sp>
      <p:sp>
        <p:nvSpPr>
          <p:cNvPr id="12" name="Shape 12"/>
          <p:cNvSpPr txBox="1"/>
          <p:nvPr>
            <p:ph idx="10" type="dt"/>
          </p:nvPr>
        </p:nvSpPr>
        <p:spPr>
          <a:xfrm>
            <a:off x="628650" y="4767262"/>
            <a:ext cx="2057400" cy="273900"/>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Calibri"/>
              <a:buNone/>
              <a:defRPr b="0" i="0" sz="9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13" name="Shape 13"/>
          <p:cNvSpPr txBox="1"/>
          <p:nvPr>
            <p:ph idx="11" type="ftr"/>
          </p:nvPr>
        </p:nvSpPr>
        <p:spPr>
          <a:xfrm>
            <a:off x="3028950" y="4767262"/>
            <a:ext cx="3086099" cy="273900"/>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Calibri"/>
              <a:buNone/>
              <a:defRPr b="0" i="0" sz="9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14" name="Shape 14"/>
          <p:cNvSpPr txBox="1"/>
          <p:nvPr>
            <p:ph idx="12" type="sldNum"/>
          </p:nvPr>
        </p:nvSpPr>
        <p:spPr>
          <a:xfrm>
            <a:off x="6457950" y="4767262"/>
            <a:ext cx="2057400" cy="273900"/>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i="0" lang="en-US" sz="900" u="none" cap="none" strike="noStrike">
                <a:solidFill>
                  <a:srgbClr val="888888"/>
                </a:solidFill>
                <a:latin typeface="Calibri"/>
                <a:ea typeface="Calibri"/>
                <a:cs typeface="Calibri"/>
                <a:sym typeface="Calibri"/>
              </a:rPr>
              <a:t>‹#›</a:t>
            </a:fld>
          </a:p>
        </p:txBody>
      </p:sp>
      <p:sp>
        <p:nvSpPr>
          <p:cNvPr id="15" name="Shape 15"/>
          <p:cNvSpPr/>
          <p:nvPr/>
        </p:nvSpPr>
        <p:spPr>
          <a:xfrm>
            <a:off x="0" y="0"/>
            <a:ext cx="9144000" cy="5143499"/>
          </a:xfrm>
          <a:prstGeom prst="rect">
            <a:avLst/>
          </a:prstGeom>
          <a:noFill/>
          <a:ln cap="flat" cmpd="sng" w="63500">
            <a:solidFill>
              <a:srgbClr val="660000"/>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0" i="0" sz="1800" u="none" cap="none" strike="noStrike">
              <a:solidFill>
                <a:srgbClr val="FFFFFF"/>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1.png"/><Relationship Id="rId4" Type="http://schemas.openxmlformats.org/officeDocument/2006/relationships/image" Target="../media/image9.png"/><Relationship Id="rId11" Type="http://schemas.openxmlformats.org/officeDocument/2006/relationships/image" Target="../media/image5.png"/><Relationship Id="rId10" Type="http://schemas.openxmlformats.org/officeDocument/2006/relationships/image" Target="../media/image3.png"/><Relationship Id="rId9" Type="http://schemas.openxmlformats.org/officeDocument/2006/relationships/image" Target="../media/image1.png"/><Relationship Id="rId5" Type="http://schemas.openxmlformats.org/officeDocument/2006/relationships/image" Target="../media/image2.png"/><Relationship Id="rId6" Type="http://schemas.openxmlformats.org/officeDocument/2006/relationships/image" Target="../media/image7.png"/><Relationship Id="rId7" Type="http://schemas.openxmlformats.org/officeDocument/2006/relationships/image" Target="../media/image4.png"/><Relationship Id="rId8"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1.png"/><Relationship Id="rId4" Type="http://schemas.openxmlformats.org/officeDocument/2006/relationships/image" Target="../media/image9.png"/><Relationship Id="rId5" Type="http://schemas.openxmlformats.org/officeDocument/2006/relationships/image" Target="../media/image2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1.png"/><Relationship Id="rId4" Type="http://schemas.openxmlformats.org/officeDocument/2006/relationships/image" Target="../media/image9.png"/><Relationship Id="rId5" Type="http://schemas.openxmlformats.org/officeDocument/2006/relationships/image" Target="../media/image1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1.png"/><Relationship Id="rId4" Type="http://schemas.openxmlformats.org/officeDocument/2006/relationships/image" Target="../media/image9.png"/><Relationship Id="rId5" Type="http://schemas.openxmlformats.org/officeDocument/2006/relationships/image" Target="../media/image13.png"/><Relationship Id="rId6" Type="http://schemas.openxmlformats.org/officeDocument/2006/relationships/image" Target="../media/image19.png"/><Relationship Id="rId7"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1.png"/><Relationship Id="rId4" Type="http://schemas.openxmlformats.org/officeDocument/2006/relationships/image" Target="../media/image9.png"/><Relationship Id="rId5" Type="http://schemas.openxmlformats.org/officeDocument/2006/relationships/image" Target="../media/image23.png"/><Relationship Id="rId6" Type="http://schemas.openxmlformats.org/officeDocument/2006/relationships/image" Target="../media/image17.png"/><Relationship Id="rId7" Type="http://schemas.openxmlformats.org/officeDocument/2006/relationships/image" Target="../media/image18.png"/><Relationship Id="rId8" Type="http://schemas.openxmlformats.org/officeDocument/2006/relationships/image" Target="../media/image2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1.png"/><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1.png"/><Relationship Id="rId4" Type="http://schemas.openxmlformats.org/officeDocument/2006/relationships/image" Target="../media/image9.png"/><Relationship Id="rId5" Type="http://schemas.openxmlformats.org/officeDocument/2006/relationships/image" Target="../media/image20.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1.png"/><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11.png"/><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11.png"/><Relationship Id="rId4" Type="http://schemas.openxmlformats.org/officeDocument/2006/relationships/image" Target="../media/image9.png"/><Relationship Id="rId5" Type="http://schemas.openxmlformats.org/officeDocument/2006/relationships/image" Target="../media/image2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11.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1.png"/><Relationship Id="rId4" Type="http://schemas.openxmlformats.org/officeDocument/2006/relationships/image" Target="../media/image9.png"/><Relationship Id="rId5" Type="http://schemas.openxmlformats.org/officeDocument/2006/relationships/hyperlink" Target="http://arc-ts.umich.edu/systems-and-services/osiris/" TargetMode="External"/><Relationship Id="rId6" Type="http://schemas.openxmlformats.org/officeDocument/2006/relationships/image" Target="../media/image8.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11.png"/><Relationship Id="rId4" Type="http://schemas.openxmlformats.org/officeDocument/2006/relationships/image" Target="../media/image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11.png"/><Relationship Id="rId4" Type="http://schemas.openxmlformats.org/officeDocument/2006/relationships/image" Target="../media/image9.png"/><Relationship Id="rId5" Type="http://schemas.openxmlformats.org/officeDocument/2006/relationships/image" Target="../media/image2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11.png"/><Relationship Id="rId4" Type="http://schemas.openxmlformats.org/officeDocument/2006/relationships/image" Target="../media/image9.png"/><Relationship Id="rId5" Type="http://schemas.openxmlformats.org/officeDocument/2006/relationships/image" Target="../media/image2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11.png"/><Relationship Id="rId4" Type="http://schemas.openxmlformats.org/officeDocument/2006/relationships/image" Target="../media/image9.png"/><Relationship Id="rId5" Type="http://schemas.openxmlformats.org/officeDocument/2006/relationships/image" Target="../media/image26.png"/><Relationship Id="rId6" Type="http://schemas.openxmlformats.org/officeDocument/2006/relationships/image" Target="../media/image3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11.png"/><Relationship Id="rId4" Type="http://schemas.openxmlformats.org/officeDocument/2006/relationships/image" Target="../media/image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11.png"/><Relationship Id="rId4" Type="http://schemas.openxmlformats.org/officeDocument/2006/relationships/image" Target="../media/image9.png"/><Relationship Id="rId5" Type="http://schemas.openxmlformats.org/officeDocument/2006/relationships/image" Target="../media/image27.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11.png"/><Relationship Id="rId4" Type="http://schemas.openxmlformats.org/officeDocument/2006/relationships/image" Target="../media/image9.png"/><Relationship Id="rId5" Type="http://schemas.openxmlformats.org/officeDocument/2006/relationships/image" Target="../media/image36.png"/><Relationship Id="rId6" Type="http://schemas.openxmlformats.org/officeDocument/2006/relationships/image" Target="../media/image3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11.png"/><Relationship Id="rId4" Type="http://schemas.openxmlformats.org/officeDocument/2006/relationships/image" Target="../media/image9.png"/><Relationship Id="rId5" Type="http://schemas.openxmlformats.org/officeDocument/2006/relationships/hyperlink" Target="mailto:atlas-comp-event-service@cern.ch"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11.png"/><Relationship Id="rId4" Type="http://schemas.openxmlformats.org/officeDocument/2006/relationships/image" Target="../media/image9.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11.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1.png"/><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11.png"/><Relationship Id="rId4" Type="http://schemas.openxmlformats.org/officeDocument/2006/relationships/image" Target="../media/image9.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11.png"/><Relationship Id="rId4" Type="http://schemas.openxmlformats.org/officeDocument/2006/relationships/image" Target="../media/image9.png"/><Relationship Id="rId5" Type="http://schemas.openxmlformats.org/officeDocument/2006/relationships/hyperlink" Target="http://www.osris.org/performance/latency" TargetMode="External"/><Relationship Id="rId6" Type="http://schemas.openxmlformats.org/officeDocument/2006/relationships/image" Target="../media/image31.png"/><Relationship Id="rId7" Type="http://schemas.openxmlformats.org/officeDocument/2006/relationships/image" Target="../media/image29.png"/><Relationship Id="rId8" Type="http://schemas.openxmlformats.org/officeDocument/2006/relationships/hyperlink" Target="http://www.osris.org/article/2016/11/15/provisioning-osiris-at-sc16"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11.png"/><Relationship Id="rId4" Type="http://schemas.openxmlformats.org/officeDocument/2006/relationships/image" Target="../media/image9.png"/><Relationship Id="rId5" Type="http://schemas.openxmlformats.org/officeDocument/2006/relationships/image" Target="../media/image30.png"/><Relationship Id="rId6" Type="http://schemas.openxmlformats.org/officeDocument/2006/relationships/image" Target="../media/image33.png"/><Relationship Id="rId7" Type="http://schemas.openxmlformats.org/officeDocument/2006/relationships/image" Target="../media/image34.png"/><Relationship Id="rId8" Type="http://schemas.openxmlformats.org/officeDocument/2006/relationships/hyperlink" Target="http://www.osris.org/article/2016/11/16/ceph-cache-tiering-with-liqid-nvme-at-sc16"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 Id="rId3" Type="http://schemas.openxmlformats.org/officeDocument/2006/relationships/image" Target="../media/image11.png"/><Relationship Id="rId4" Type="http://schemas.openxmlformats.org/officeDocument/2006/relationships/image" Target="../media/image9.png"/><Relationship Id="rId5" Type="http://schemas.openxmlformats.org/officeDocument/2006/relationships/hyperlink" Target="http://www.internet2.edu/products-services/trust-identity/grouper/"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 Id="rId3" Type="http://schemas.openxmlformats.org/officeDocument/2006/relationships/image" Target="../media/image11.png"/><Relationship Id="rId4" Type="http://schemas.openxmlformats.org/officeDocument/2006/relationships/image" Target="../media/image9.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 Id="rId3" Type="http://schemas.openxmlformats.org/officeDocument/2006/relationships/image" Target="../media/image11.png"/><Relationship Id="rId4" Type="http://schemas.openxmlformats.org/officeDocument/2006/relationships/image" Target="../media/image9.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 Id="rId3" Type="http://schemas.openxmlformats.org/officeDocument/2006/relationships/image" Target="../media/image11.png"/><Relationship Id="rId4" Type="http://schemas.openxmlformats.org/officeDocument/2006/relationships/image" Target="../media/image9.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 Id="rId3" Type="http://schemas.openxmlformats.org/officeDocument/2006/relationships/image" Target="../media/image11.png"/><Relationship Id="rId4" Type="http://schemas.openxmlformats.org/officeDocument/2006/relationships/image" Target="../media/image9.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 Id="rId3" Type="http://schemas.openxmlformats.org/officeDocument/2006/relationships/image" Target="../media/image11.png"/><Relationship Id="rId4" Type="http://schemas.openxmlformats.org/officeDocument/2006/relationships/image" Target="../media/image9.png"/><Relationship Id="rId10" Type="http://schemas.openxmlformats.org/officeDocument/2006/relationships/hyperlink" Target="http://um-omd.osris.org/OSiRIS" TargetMode="External"/><Relationship Id="rId9" Type="http://schemas.openxmlformats.org/officeDocument/2006/relationships/hyperlink" Target="https://grafana.osris.org" TargetMode="External"/><Relationship Id="rId5" Type="http://schemas.openxmlformats.org/officeDocument/2006/relationships/hyperlink" Target="http://www.osris.org" TargetMode="External"/><Relationship Id="rId6" Type="http://schemas.openxmlformats.org/officeDocument/2006/relationships/hyperlink" Target="https://wiki.osris.org" TargetMode="External"/><Relationship Id="rId7" Type="http://schemas.openxmlformats.org/officeDocument/2006/relationships/hyperlink" Target="https://github.com/MI-OSiRIS/" TargetMode="External"/><Relationship Id="rId8" Type="http://schemas.openxmlformats.org/officeDocument/2006/relationships/hyperlink" Target="https://github.com/periscope-ps"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 Id="rId3" Type="http://schemas.openxmlformats.org/officeDocument/2006/relationships/image" Target="../media/image11.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1.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1.png"/><Relationship Id="rId4" Type="http://schemas.openxmlformats.org/officeDocument/2006/relationships/image" Target="../media/image9.png"/><Relationship Id="rId5"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1.png"/><Relationship Id="rId4" Type="http://schemas.openxmlformats.org/officeDocument/2006/relationships/image" Target="../media/image9.png"/><Relationship Id="rId5"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1.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1.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1.png"/><Relationship Id="rId4" Type="http://schemas.openxmlformats.org/officeDocument/2006/relationships/image" Target="../media/image9.png"/><Relationship Id="rId5"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9" name="Shape 89"/>
        <p:cNvGrpSpPr/>
        <p:nvPr/>
      </p:nvGrpSpPr>
      <p:grpSpPr>
        <a:xfrm>
          <a:off x="0" y="0"/>
          <a:ext cx="0" cy="0"/>
          <a:chOff x="0" y="0"/>
          <a:chExt cx="0" cy="0"/>
        </a:xfrm>
      </p:grpSpPr>
      <p:pic>
        <p:nvPicPr>
          <p:cNvPr descr="gradient.png" id="90" name="Shape 90"/>
          <p:cNvPicPr preferRelativeResize="0"/>
          <p:nvPr/>
        </p:nvPicPr>
        <p:blipFill rotWithShape="1">
          <a:blip r:embed="rId3">
            <a:alphaModFix/>
          </a:blip>
          <a:srcRect b="0" l="0" r="0" t="0"/>
          <a:stretch/>
        </p:blipFill>
        <p:spPr>
          <a:xfrm>
            <a:off x="0" y="1387075"/>
            <a:ext cx="1476474" cy="3756425"/>
          </a:xfrm>
          <a:prstGeom prst="rect">
            <a:avLst/>
          </a:prstGeom>
          <a:noFill/>
          <a:ln cap="flat" cmpd="sng" w="9525">
            <a:solidFill>
              <a:srgbClr val="000000"/>
            </a:solidFill>
            <a:prstDash val="solid"/>
            <a:round/>
            <a:headEnd len="med" w="med" type="none"/>
            <a:tailEnd len="med" w="med" type="none"/>
          </a:ln>
        </p:spPr>
      </p:pic>
      <p:pic>
        <p:nvPicPr>
          <p:cNvPr descr="pr-bird.png" id="91" name="Shape 91"/>
          <p:cNvPicPr preferRelativeResize="0"/>
          <p:nvPr/>
        </p:nvPicPr>
        <p:blipFill rotWithShape="1">
          <a:blip r:embed="rId4">
            <a:alphaModFix/>
          </a:blip>
          <a:srcRect b="0" l="0" r="0" t="0"/>
          <a:stretch/>
        </p:blipFill>
        <p:spPr>
          <a:xfrm>
            <a:off x="0" y="0"/>
            <a:ext cx="9144001" cy="1387073"/>
          </a:xfrm>
          <a:prstGeom prst="rect">
            <a:avLst/>
          </a:prstGeom>
          <a:noFill/>
          <a:ln cap="flat" cmpd="sng" w="9525">
            <a:solidFill>
              <a:srgbClr val="000000"/>
            </a:solidFill>
            <a:prstDash val="solid"/>
            <a:round/>
            <a:headEnd len="med" w="med" type="none"/>
            <a:tailEnd len="med" w="med" type="none"/>
          </a:ln>
        </p:spPr>
      </p:pic>
      <p:sp>
        <p:nvSpPr>
          <p:cNvPr id="92" name="Shape 92"/>
          <p:cNvSpPr/>
          <p:nvPr/>
        </p:nvSpPr>
        <p:spPr>
          <a:xfrm>
            <a:off x="0" y="0"/>
            <a:ext cx="9144000" cy="5143499"/>
          </a:xfrm>
          <a:prstGeom prst="rect">
            <a:avLst/>
          </a:prstGeom>
          <a:noFill/>
          <a:ln cap="flat" cmpd="sng" w="63500">
            <a:solidFill>
              <a:srgbClr val="660000"/>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0" i="0" sz="1800" u="none" cap="none" strike="noStrike">
              <a:solidFill>
                <a:srgbClr val="FFFFFF"/>
              </a:solidFill>
              <a:latin typeface="Calibri"/>
              <a:ea typeface="Calibri"/>
              <a:cs typeface="Calibri"/>
              <a:sym typeface="Calibri"/>
            </a:endParaRPr>
          </a:p>
        </p:txBody>
      </p:sp>
      <p:sp>
        <p:nvSpPr>
          <p:cNvPr id="93" name="Shape 93"/>
          <p:cNvSpPr txBox="1"/>
          <p:nvPr/>
        </p:nvSpPr>
        <p:spPr>
          <a:xfrm>
            <a:off x="216075" y="382050"/>
            <a:ext cx="8697599" cy="1005000"/>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spcAft>
                <a:spcPts val="0"/>
              </a:spcAft>
              <a:buClr>
                <a:srgbClr val="DBDBDB"/>
              </a:buClr>
              <a:buSzPct val="25000"/>
              <a:buFont typeface="Arial"/>
              <a:buNone/>
            </a:pPr>
            <a:r>
              <a:rPr b="1" i="0" lang="en-US" sz="2800" u="none" cap="none" strike="noStrike">
                <a:solidFill>
                  <a:schemeClr val="lt1"/>
                </a:solidFill>
                <a:latin typeface="Questrial"/>
                <a:ea typeface="Questrial"/>
                <a:cs typeface="Questrial"/>
                <a:sym typeface="Questrial"/>
              </a:rPr>
              <a:t>The OSiRIS Project: Collaborative Access to Data</a:t>
            </a:r>
          </a:p>
          <a:p>
            <a:pPr indent="0" lvl="0" marL="0" marR="0" rtl="0" algn="l">
              <a:lnSpc>
                <a:spcPct val="90000"/>
              </a:lnSpc>
              <a:spcBef>
                <a:spcPts val="0"/>
              </a:spcBef>
              <a:spcAft>
                <a:spcPts val="0"/>
              </a:spcAft>
              <a:buClr>
                <a:srgbClr val="DBDBDB"/>
              </a:buClr>
              <a:buSzPct val="25000"/>
              <a:buFont typeface="Arial"/>
              <a:buNone/>
            </a:pPr>
            <a:r>
              <a:rPr b="1" i="0" lang="en-US" sz="2400" u="none" cap="none" strike="noStrike">
                <a:solidFill>
                  <a:srgbClr val="D0E0E3"/>
                </a:solidFill>
                <a:latin typeface="Questrial"/>
                <a:ea typeface="Questrial"/>
                <a:cs typeface="Questrial"/>
                <a:sym typeface="Questrial"/>
              </a:rPr>
              <a:t>CNSECCS Symposium – May 18, 2017</a:t>
            </a:r>
          </a:p>
          <a:p>
            <a:pPr indent="0" lvl="0" marL="0" marR="0" rtl="0" algn="l">
              <a:lnSpc>
                <a:spcPct val="90000"/>
              </a:lnSpc>
              <a:spcBef>
                <a:spcPts val="0"/>
              </a:spcBef>
              <a:spcAft>
                <a:spcPts val="0"/>
              </a:spcAft>
              <a:buClr>
                <a:srgbClr val="DBDBDB"/>
              </a:buClr>
              <a:buFont typeface="Arial"/>
              <a:buNone/>
            </a:pPr>
            <a:r>
              <a:t/>
            </a:r>
            <a:endParaRPr b="1" i="0" sz="3000" u="none" cap="none" strike="noStrike">
              <a:solidFill>
                <a:schemeClr val="lt1"/>
              </a:solidFill>
              <a:latin typeface="Questrial"/>
              <a:ea typeface="Questrial"/>
              <a:cs typeface="Questrial"/>
              <a:sym typeface="Questrial"/>
            </a:endParaRPr>
          </a:p>
        </p:txBody>
      </p:sp>
      <p:pic>
        <p:nvPicPr>
          <p:cNvPr id="94" name="Shape 94"/>
          <p:cNvPicPr preferRelativeResize="0"/>
          <p:nvPr/>
        </p:nvPicPr>
        <p:blipFill rotWithShape="1">
          <a:blip r:embed="rId5">
            <a:alphaModFix/>
          </a:blip>
          <a:srcRect b="0" l="0" r="0" t="0"/>
          <a:stretch/>
        </p:blipFill>
        <p:spPr>
          <a:xfrm>
            <a:off x="453879" y="4185726"/>
            <a:ext cx="577799" cy="577799"/>
          </a:xfrm>
          <a:prstGeom prst="rect">
            <a:avLst/>
          </a:prstGeom>
          <a:noFill/>
          <a:ln>
            <a:noFill/>
          </a:ln>
        </p:spPr>
      </p:pic>
      <p:pic>
        <p:nvPicPr>
          <p:cNvPr id="95" name="Shape 95"/>
          <p:cNvPicPr preferRelativeResize="0"/>
          <p:nvPr/>
        </p:nvPicPr>
        <p:blipFill rotWithShape="1">
          <a:blip r:embed="rId6">
            <a:alphaModFix/>
          </a:blip>
          <a:srcRect b="0" l="0" r="0" t="0"/>
          <a:stretch/>
        </p:blipFill>
        <p:spPr>
          <a:xfrm>
            <a:off x="152400" y="4763514"/>
            <a:ext cx="1149299" cy="313020"/>
          </a:xfrm>
          <a:prstGeom prst="rect">
            <a:avLst/>
          </a:prstGeom>
          <a:noFill/>
          <a:ln>
            <a:noFill/>
          </a:ln>
        </p:spPr>
      </p:pic>
      <p:pic>
        <p:nvPicPr>
          <p:cNvPr id="96" name="Shape 96"/>
          <p:cNvPicPr preferRelativeResize="0"/>
          <p:nvPr/>
        </p:nvPicPr>
        <p:blipFill rotWithShape="1">
          <a:blip r:embed="rId7">
            <a:alphaModFix/>
          </a:blip>
          <a:srcRect b="0" l="0" r="0" t="0"/>
          <a:stretch/>
        </p:blipFill>
        <p:spPr>
          <a:xfrm>
            <a:off x="467824" y="1506416"/>
            <a:ext cx="549900" cy="583964"/>
          </a:xfrm>
          <a:prstGeom prst="rect">
            <a:avLst/>
          </a:prstGeom>
          <a:noFill/>
          <a:ln>
            <a:noFill/>
          </a:ln>
        </p:spPr>
      </p:pic>
      <p:pic>
        <p:nvPicPr>
          <p:cNvPr id="97" name="Shape 97"/>
          <p:cNvPicPr preferRelativeResize="0"/>
          <p:nvPr/>
        </p:nvPicPr>
        <p:blipFill rotWithShape="1">
          <a:blip r:embed="rId8">
            <a:alphaModFix/>
          </a:blip>
          <a:srcRect b="0" l="0" r="0" t="0"/>
          <a:stretch/>
        </p:blipFill>
        <p:spPr>
          <a:xfrm>
            <a:off x="345873" y="2852380"/>
            <a:ext cx="793800" cy="635039"/>
          </a:xfrm>
          <a:prstGeom prst="rect">
            <a:avLst/>
          </a:prstGeom>
          <a:noFill/>
          <a:ln>
            <a:noFill/>
          </a:ln>
        </p:spPr>
      </p:pic>
      <p:pic>
        <p:nvPicPr>
          <p:cNvPr id="98" name="Shape 98"/>
          <p:cNvPicPr preferRelativeResize="0"/>
          <p:nvPr/>
        </p:nvPicPr>
        <p:blipFill rotWithShape="1">
          <a:blip r:embed="rId9">
            <a:alphaModFix/>
          </a:blip>
          <a:srcRect b="0" l="0" r="0" t="0"/>
          <a:stretch/>
        </p:blipFill>
        <p:spPr>
          <a:xfrm>
            <a:off x="502324" y="3509812"/>
            <a:ext cx="480892" cy="583949"/>
          </a:xfrm>
          <a:prstGeom prst="rect">
            <a:avLst/>
          </a:prstGeom>
          <a:noFill/>
          <a:ln>
            <a:noFill/>
          </a:ln>
        </p:spPr>
      </p:pic>
      <p:graphicFrame>
        <p:nvGraphicFramePr>
          <p:cNvPr id="99" name="Shape 99"/>
          <p:cNvGraphicFramePr/>
          <p:nvPr/>
        </p:nvGraphicFramePr>
        <p:xfrm>
          <a:off x="1679850" y="2962538"/>
          <a:ext cx="3000000" cy="3000000"/>
        </p:xfrm>
        <a:graphic>
          <a:graphicData uri="http://schemas.openxmlformats.org/drawingml/2006/table">
            <a:tbl>
              <a:tblPr>
                <a:noFill/>
                <a:tableStyleId>{11D1C219-FF84-4C3D-886C-EEA8B6BCD94D}</a:tableStyleId>
              </a:tblPr>
              <a:tblGrid>
                <a:gridCol w="3671450"/>
                <a:gridCol w="3671450"/>
              </a:tblGrid>
              <a:tr h="316200">
                <a:tc>
                  <a:txBody>
                    <a:bodyPr>
                      <a:noAutofit/>
                    </a:bodyPr>
                    <a:lstStyle/>
                    <a:p>
                      <a:pPr indent="-127000" lvl="0" marL="21590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r>
            </a:tbl>
          </a:graphicData>
        </a:graphic>
      </p:graphicFrame>
      <p:pic>
        <p:nvPicPr>
          <p:cNvPr descr="logo_msu_transparent-01.png" id="100" name="Shape 100"/>
          <p:cNvPicPr preferRelativeResize="0"/>
          <p:nvPr/>
        </p:nvPicPr>
        <p:blipFill rotWithShape="1">
          <a:blip r:embed="rId10">
            <a:alphaModFix/>
          </a:blip>
          <a:srcRect b="0" l="0" r="0" t="0"/>
          <a:stretch/>
        </p:blipFill>
        <p:spPr>
          <a:xfrm>
            <a:off x="398822" y="2152125"/>
            <a:ext cx="687896" cy="687922"/>
          </a:xfrm>
          <a:prstGeom prst="rect">
            <a:avLst/>
          </a:prstGeom>
          <a:noFill/>
          <a:ln>
            <a:noFill/>
          </a:ln>
        </p:spPr>
      </p:pic>
      <p:graphicFrame>
        <p:nvGraphicFramePr>
          <p:cNvPr id="101" name="Shape 101"/>
          <p:cNvGraphicFramePr/>
          <p:nvPr/>
        </p:nvGraphicFramePr>
        <p:xfrm>
          <a:off x="1600150" y="2437261"/>
          <a:ext cx="3000000" cy="3000000"/>
        </p:xfrm>
        <a:graphic>
          <a:graphicData uri="http://schemas.openxmlformats.org/drawingml/2006/table">
            <a:tbl>
              <a:tblPr>
                <a:noFill/>
                <a:tableStyleId>{11D1C219-FF84-4C3D-886C-EEA8B6BCD94D}</a:tableStyleId>
              </a:tblPr>
              <a:tblGrid>
                <a:gridCol w="3482000"/>
                <a:gridCol w="3973100"/>
              </a:tblGrid>
              <a:tr h="2596325">
                <a:tc>
                  <a:txBody>
                    <a:bodyPr>
                      <a:noAutofit/>
                    </a:bodyPr>
                    <a:lstStyle/>
                    <a:p>
                      <a:pPr indent="0" lvl="0" marL="0" marR="0" rtl="0" algn="l">
                        <a:lnSpc>
                          <a:spcPct val="100000"/>
                        </a:lnSpc>
                        <a:spcBef>
                          <a:spcPts val="0"/>
                        </a:spcBef>
                        <a:spcAft>
                          <a:spcPts val="0"/>
                        </a:spcAft>
                        <a:buClr>
                          <a:srgbClr val="134F5C"/>
                        </a:buClr>
                        <a:buSzPct val="25000"/>
                        <a:buFont typeface="Questrial"/>
                        <a:buNone/>
                      </a:pPr>
                      <a:r>
                        <a:rPr b="1" lang="en-US" sz="1600" u="none" cap="none" strike="noStrike">
                          <a:solidFill>
                            <a:srgbClr val="134F5C"/>
                          </a:solidFill>
                          <a:latin typeface="Questrial"/>
                          <a:ea typeface="Questrial"/>
                          <a:cs typeface="Questrial"/>
                          <a:sym typeface="Questrial"/>
                        </a:rPr>
                        <a:t>Project Outline</a:t>
                      </a:r>
                    </a:p>
                    <a:p>
                      <a:pPr indent="-330200" lvl="0" marL="457200" marR="0" rtl="0" algn="l">
                        <a:lnSpc>
                          <a:spcPct val="100000"/>
                        </a:lnSpc>
                        <a:spcBef>
                          <a:spcPts val="0"/>
                        </a:spcBef>
                        <a:spcAft>
                          <a:spcPts val="0"/>
                        </a:spcAft>
                        <a:buClr>
                          <a:srgbClr val="000000"/>
                        </a:buClr>
                        <a:buSzPct val="100000"/>
                        <a:buFont typeface="Questrial"/>
                        <a:buChar char="●"/>
                      </a:pPr>
                      <a:r>
                        <a:rPr b="1" lang="en-US" sz="1600" u="none" cap="none" strike="noStrike">
                          <a:latin typeface="Questrial"/>
                          <a:ea typeface="Questrial"/>
                          <a:cs typeface="Questrial"/>
                          <a:sym typeface="Questrial"/>
                        </a:rPr>
                        <a:t>rationale</a:t>
                      </a:r>
                    </a:p>
                    <a:p>
                      <a:pPr indent="-330200" lvl="0" marL="457200" marR="0" rtl="0" algn="l">
                        <a:lnSpc>
                          <a:spcPct val="100000"/>
                        </a:lnSpc>
                        <a:spcBef>
                          <a:spcPts val="0"/>
                        </a:spcBef>
                        <a:spcAft>
                          <a:spcPts val="0"/>
                        </a:spcAft>
                        <a:buClr>
                          <a:srgbClr val="000000"/>
                        </a:buClr>
                        <a:buSzPct val="100000"/>
                        <a:buFont typeface="Questrial"/>
                        <a:buChar char="●"/>
                      </a:pPr>
                      <a:r>
                        <a:rPr b="1" lang="en-US" sz="1600" u="none" cap="none" strike="noStrike">
                          <a:latin typeface="Questrial"/>
                          <a:ea typeface="Questrial"/>
                          <a:cs typeface="Questrial"/>
                          <a:sym typeface="Questrial"/>
                        </a:rPr>
                        <a:t>general goals</a:t>
                      </a:r>
                    </a:p>
                    <a:p>
                      <a:pPr indent="0" lvl="0" marL="0" marR="0" rtl="0" algn="l">
                        <a:lnSpc>
                          <a:spcPct val="100000"/>
                        </a:lnSpc>
                        <a:spcBef>
                          <a:spcPts val="0"/>
                        </a:spcBef>
                        <a:spcAft>
                          <a:spcPts val="0"/>
                        </a:spcAft>
                        <a:buClr>
                          <a:srgbClr val="000000"/>
                        </a:buClr>
                        <a:buSzPct val="25000"/>
                        <a:buFont typeface="Arial"/>
                        <a:buNone/>
                      </a:pPr>
                      <a:r>
                        <a:t/>
                      </a:r>
                      <a:endParaRPr b="1" sz="1600" u="none" cap="none" strike="noStrike">
                        <a:solidFill>
                          <a:srgbClr val="134F5C"/>
                        </a:solidFill>
                        <a:latin typeface="Questrial"/>
                        <a:ea typeface="Questrial"/>
                        <a:cs typeface="Questrial"/>
                        <a:sym typeface="Questrial"/>
                      </a:endParaRPr>
                    </a:p>
                    <a:p>
                      <a:pPr indent="0" lvl="0" marL="0" marR="0" rtl="0" algn="l">
                        <a:lnSpc>
                          <a:spcPct val="100000"/>
                        </a:lnSpc>
                        <a:spcBef>
                          <a:spcPts val="0"/>
                        </a:spcBef>
                        <a:spcAft>
                          <a:spcPts val="0"/>
                        </a:spcAft>
                        <a:buClr>
                          <a:srgbClr val="000000"/>
                        </a:buClr>
                        <a:buSzPct val="25000"/>
                        <a:buFont typeface="Arial"/>
                        <a:buNone/>
                      </a:pPr>
                      <a:r>
                        <a:t/>
                      </a:r>
                      <a:endParaRPr b="1" sz="1600" u="none" cap="none" strike="noStrike">
                        <a:solidFill>
                          <a:srgbClr val="134F5C"/>
                        </a:solidFill>
                        <a:latin typeface="Questrial"/>
                        <a:ea typeface="Questrial"/>
                        <a:cs typeface="Questrial"/>
                        <a:sym typeface="Questrial"/>
                      </a:endParaRPr>
                    </a:p>
                    <a:p>
                      <a:pPr indent="0" lvl="0" marL="0" marR="0" rtl="0" algn="l">
                        <a:lnSpc>
                          <a:spcPct val="100000"/>
                        </a:lnSpc>
                        <a:spcBef>
                          <a:spcPts val="0"/>
                        </a:spcBef>
                        <a:spcAft>
                          <a:spcPts val="0"/>
                        </a:spcAft>
                        <a:buClr>
                          <a:srgbClr val="134F5C"/>
                        </a:buClr>
                        <a:buSzPct val="25000"/>
                        <a:buFont typeface="Questrial"/>
                        <a:buNone/>
                      </a:pPr>
                      <a:r>
                        <a:rPr b="1" lang="en-US" sz="1600" u="none" cap="none" strike="noStrike">
                          <a:solidFill>
                            <a:srgbClr val="134F5C"/>
                          </a:solidFill>
                          <a:latin typeface="Questrial"/>
                          <a:ea typeface="Questrial"/>
                          <a:cs typeface="Questrial"/>
                          <a:sym typeface="Questrial"/>
                        </a:rPr>
                        <a:t>Project Components</a:t>
                      </a:r>
                    </a:p>
                    <a:p>
                      <a:pPr indent="-330200" lvl="0" marL="457200" marR="0" rtl="0" algn="l">
                        <a:lnSpc>
                          <a:spcPct val="100000"/>
                        </a:lnSpc>
                        <a:spcBef>
                          <a:spcPts val="0"/>
                        </a:spcBef>
                        <a:spcAft>
                          <a:spcPts val="0"/>
                        </a:spcAft>
                        <a:buClr>
                          <a:srgbClr val="000000"/>
                        </a:buClr>
                        <a:buSzPct val="100000"/>
                        <a:buFont typeface="Questrial"/>
                        <a:buChar char="●"/>
                      </a:pPr>
                      <a:r>
                        <a:rPr b="1" lang="en-US" sz="1600" u="none" cap="none" strike="noStrike">
                          <a:latin typeface="Questrial"/>
                          <a:ea typeface="Questrial"/>
                          <a:cs typeface="Questrial"/>
                          <a:sym typeface="Questrial"/>
                        </a:rPr>
                        <a:t>technical goals</a:t>
                      </a:r>
                    </a:p>
                    <a:p>
                      <a:pPr indent="-330200" lvl="0" marL="457200" marR="0" rtl="0" algn="l">
                        <a:lnSpc>
                          <a:spcPct val="100000"/>
                        </a:lnSpc>
                        <a:spcBef>
                          <a:spcPts val="0"/>
                        </a:spcBef>
                        <a:spcAft>
                          <a:spcPts val="0"/>
                        </a:spcAft>
                        <a:buClr>
                          <a:srgbClr val="000000"/>
                        </a:buClr>
                        <a:buSzPct val="100000"/>
                        <a:buFont typeface="Questrial"/>
                        <a:buChar char="●"/>
                      </a:pPr>
                      <a:r>
                        <a:rPr b="1" lang="en-US" sz="1600" u="none" cap="none" strike="noStrike">
                          <a:latin typeface="Questrial"/>
                          <a:ea typeface="Questrial"/>
                          <a:cs typeface="Questrial"/>
                          <a:sym typeface="Questrial"/>
                        </a:rPr>
                        <a:t>science users</a:t>
                      </a:r>
                    </a:p>
                  </a:txBody>
                  <a:tcPr marT="91425" marB="9142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rgbClr val="134F5C"/>
                        </a:buClr>
                        <a:buSzPct val="25000"/>
                        <a:buFont typeface="Questrial"/>
                        <a:buNone/>
                      </a:pPr>
                      <a:r>
                        <a:rPr b="1" lang="en-US" sz="1600" u="none" cap="none" strike="noStrike">
                          <a:solidFill>
                            <a:srgbClr val="134F5C"/>
                          </a:solidFill>
                          <a:latin typeface="Questrial"/>
                          <a:ea typeface="Questrial"/>
                          <a:cs typeface="Questrial"/>
                          <a:sym typeface="Questrial"/>
                        </a:rPr>
                        <a:t>Future Plans</a:t>
                      </a:r>
                    </a:p>
                    <a:p>
                      <a:pPr indent="-330200" lvl="0" marL="457200" marR="0" rtl="0" algn="l">
                        <a:lnSpc>
                          <a:spcPct val="100000"/>
                        </a:lnSpc>
                        <a:spcBef>
                          <a:spcPts val="0"/>
                        </a:spcBef>
                        <a:spcAft>
                          <a:spcPts val="0"/>
                        </a:spcAft>
                        <a:buClr>
                          <a:srgbClr val="000000"/>
                        </a:buClr>
                        <a:buSzPct val="100000"/>
                        <a:buFont typeface="Questrial"/>
                        <a:buChar char="●"/>
                      </a:pPr>
                      <a:r>
                        <a:rPr b="1" lang="en-US" sz="1600" u="none" cap="none" strike="noStrike">
                          <a:latin typeface="Questrial"/>
                          <a:ea typeface="Questrial"/>
                          <a:cs typeface="Questrial"/>
                          <a:sym typeface="Questrial"/>
                        </a:rPr>
                        <a:t>current science domains</a:t>
                      </a:r>
                    </a:p>
                    <a:p>
                      <a:pPr indent="-330200" lvl="0" marL="457200" marR="0" rtl="0" algn="l">
                        <a:lnSpc>
                          <a:spcPct val="100000"/>
                        </a:lnSpc>
                        <a:spcBef>
                          <a:spcPts val="0"/>
                        </a:spcBef>
                        <a:spcAft>
                          <a:spcPts val="0"/>
                        </a:spcAft>
                        <a:buClr>
                          <a:srgbClr val="000000"/>
                        </a:buClr>
                        <a:buSzPct val="100000"/>
                        <a:buFont typeface="Questrial"/>
                        <a:buChar char="●"/>
                      </a:pPr>
                      <a:r>
                        <a:rPr b="1" lang="en-US" sz="1600" u="none" cap="none" strike="noStrike">
                          <a:latin typeface="Questrial"/>
                          <a:ea typeface="Questrial"/>
                          <a:cs typeface="Questrial"/>
                          <a:sym typeface="Questrial"/>
                        </a:rPr>
                        <a:t>science domain roadmap</a:t>
                      </a:r>
                    </a:p>
                    <a:p>
                      <a:pPr indent="-330200" lvl="0" marL="457200" marR="0" rtl="0" algn="l">
                        <a:lnSpc>
                          <a:spcPct val="100000"/>
                        </a:lnSpc>
                        <a:spcBef>
                          <a:spcPts val="0"/>
                        </a:spcBef>
                        <a:spcAft>
                          <a:spcPts val="0"/>
                        </a:spcAft>
                        <a:buClr>
                          <a:srgbClr val="000000"/>
                        </a:buClr>
                        <a:buSzPct val="100000"/>
                        <a:buFont typeface="Questrial"/>
                        <a:buChar char="●"/>
                      </a:pPr>
                      <a:r>
                        <a:rPr b="1" lang="en-US" sz="1600" u="none" cap="none" strike="noStrike">
                          <a:latin typeface="Questrial"/>
                          <a:ea typeface="Questrial"/>
                          <a:cs typeface="Questrial"/>
                          <a:sym typeface="Questrial"/>
                        </a:rPr>
                        <a:t>technical focus areas</a:t>
                      </a:r>
                    </a:p>
                    <a:p>
                      <a:pPr indent="0" lvl="0" marL="0" marR="0" rtl="0" algn="l">
                        <a:lnSpc>
                          <a:spcPct val="100000"/>
                        </a:lnSpc>
                        <a:spcBef>
                          <a:spcPts val="0"/>
                        </a:spcBef>
                        <a:spcAft>
                          <a:spcPts val="0"/>
                        </a:spcAft>
                        <a:buClr>
                          <a:srgbClr val="000000"/>
                        </a:buClr>
                        <a:buSzPct val="25000"/>
                        <a:buFont typeface="Arial"/>
                        <a:buNone/>
                      </a:pPr>
                      <a:r>
                        <a:t/>
                      </a:r>
                      <a:endParaRPr b="1" sz="1600" u="none" cap="none" strike="noStrike">
                        <a:solidFill>
                          <a:srgbClr val="134F5C"/>
                        </a:solidFill>
                        <a:latin typeface="Questrial"/>
                        <a:ea typeface="Questrial"/>
                        <a:cs typeface="Questrial"/>
                        <a:sym typeface="Questrial"/>
                      </a:endParaRPr>
                    </a:p>
                    <a:p>
                      <a:pPr indent="0" lvl="0" marL="0" marR="0" rtl="0" algn="l">
                        <a:lnSpc>
                          <a:spcPct val="100000"/>
                        </a:lnSpc>
                        <a:spcBef>
                          <a:spcPts val="0"/>
                        </a:spcBef>
                        <a:spcAft>
                          <a:spcPts val="0"/>
                        </a:spcAft>
                        <a:buClr>
                          <a:srgbClr val="134F5C"/>
                        </a:buClr>
                        <a:buSzPct val="25000"/>
                        <a:buFont typeface="Questrial"/>
                        <a:buNone/>
                      </a:pPr>
                      <a:r>
                        <a:rPr b="1" lang="en-US" sz="1600" u="none" cap="none" strike="noStrike">
                          <a:solidFill>
                            <a:srgbClr val="134F5C"/>
                          </a:solidFill>
                          <a:latin typeface="Questrial"/>
                          <a:ea typeface="Questrial"/>
                          <a:cs typeface="Questrial"/>
                          <a:sym typeface="Questrial"/>
                        </a:rPr>
                        <a:t>Community Benefits</a:t>
                      </a:r>
                    </a:p>
                    <a:p>
                      <a:pPr indent="-330200" lvl="0" marL="457200" marR="0" rtl="0" algn="l">
                        <a:lnSpc>
                          <a:spcPct val="100000"/>
                        </a:lnSpc>
                        <a:spcBef>
                          <a:spcPts val="0"/>
                        </a:spcBef>
                        <a:spcAft>
                          <a:spcPts val="0"/>
                        </a:spcAft>
                        <a:buClr>
                          <a:srgbClr val="000000"/>
                        </a:buClr>
                        <a:buSzPct val="100000"/>
                        <a:buFont typeface="Questrial"/>
                        <a:buChar char="●"/>
                      </a:pPr>
                      <a:r>
                        <a:rPr b="1" lang="en-US" sz="1600" u="none" cap="none" strike="noStrike">
                          <a:latin typeface="Questrial"/>
                          <a:ea typeface="Questrial"/>
                          <a:cs typeface="Questrial"/>
                          <a:sym typeface="Questrial"/>
                        </a:rPr>
                        <a:t>technical contributions</a:t>
                      </a:r>
                    </a:p>
                    <a:p>
                      <a:pPr indent="-330200" lvl="0" marL="457200" marR="0" rtl="0" algn="l">
                        <a:lnSpc>
                          <a:spcPct val="100000"/>
                        </a:lnSpc>
                        <a:spcBef>
                          <a:spcPts val="0"/>
                        </a:spcBef>
                        <a:spcAft>
                          <a:spcPts val="0"/>
                        </a:spcAft>
                        <a:buClr>
                          <a:srgbClr val="000000"/>
                        </a:buClr>
                        <a:buSzPct val="100000"/>
                        <a:buFont typeface="Questrial"/>
                        <a:buChar char="●"/>
                      </a:pPr>
                      <a:r>
                        <a:rPr b="1" lang="en-US" sz="1600" u="none" cap="none" strike="noStrike">
                          <a:latin typeface="Questrial"/>
                          <a:ea typeface="Questrial"/>
                          <a:cs typeface="Questrial"/>
                          <a:sym typeface="Questrial"/>
                        </a:rPr>
                        <a:t>scientific advancement</a:t>
                      </a:r>
                    </a:p>
                    <a:p>
                      <a:pPr indent="0" lvl="0" marL="0" marR="0" rtl="0" algn="l">
                        <a:lnSpc>
                          <a:spcPct val="100000"/>
                        </a:lnSpc>
                        <a:spcBef>
                          <a:spcPts val="0"/>
                        </a:spcBef>
                        <a:spcAft>
                          <a:spcPts val="0"/>
                        </a:spcAft>
                        <a:buClr>
                          <a:srgbClr val="000000"/>
                        </a:buClr>
                        <a:buSzPct val="25000"/>
                        <a:buFont typeface="Arial"/>
                        <a:buNone/>
                      </a:pPr>
                      <a:r>
                        <a:t/>
                      </a:r>
                      <a:endParaRPr sz="1600" u="none" cap="none" strike="noStrike">
                        <a:latin typeface="Questrial"/>
                        <a:ea typeface="Questrial"/>
                        <a:cs typeface="Questrial"/>
                        <a:sym typeface="Questrial"/>
                      </a:endParaRPr>
                    </a:p>
                  </a:txBody>
                  <a:tcPr marT="91425" marB="9142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r>
            </a:tbl>
          </a:graphicData>
        </a:graphic>
      </p:graphicFrame>
      <p:pic>
        <p:nvPicPr>
          <p:cNvPr descr="logo_notext_transparent.png" id="102" name="Shape 102"/>
          <p:cNvPicPr preferRelativeResize="0"/>
          <p:nvPr/>
        </p:nvPicPr>
        <p:blipFill rotWithShape="1">
          <a:blip r:embed="rId11">
            <a:alphaModFix/>
          </a:blip>
          <a:srcRect b="0" l="0" r="0" t="0"/>
          <a:stretch/>
        </p:blipFill>
        <p:spPr>
          <a:xfrm>
            <a:off x="1476475" y="1272925"/>
            <a:ext cx="2565814" cy="1284449"/>
          </a:xfrm>
          <a:prstGeom prst="rect">
            <a:avLst/>
          </a:prstGeom>
          <a:noFill/>
          <a:ln>
            <a:noFill/>
          </a:ln>
        </p:spPr>
      </p:pic>
      <p:sp>
        <p:nvSpPr>
          <p:cNvPr id="103" name="Shape 103"/>
          <p:cNvSpPr txBox="1"/>
          <p:nvPr/>
        </p:nvSpPr>
        <p:spPr>
          <a:xfrm>
            <a:off x="4042300" y="1590700"/>
            <a:ext cx="5013000" cy="527999"/>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134F5C"/>
              </a:buClr>
              <a:buSzPct val="25000"/>
              <a:buFont typeface="Questrial"/>
              <a:buNone/>
            </a:pPr>
            <a:r>
              <a:rPr b="0" i="0" lang="en-US" sz="1600" u="none" cap="none" strike="noStrike">
                <a:solidFill>
                  <a:srgbClr val="134F5C"/>
                </a:solidFill>
                <a:latin typeface="Questrial"/>
                <a:ea typeface="Questrial"/>
                <a:cs typeface="Questrial"/>
                <a:sym typeface="Questrial"/>
              </a:rPr>
              <a:t>Open Storage Research Infrastructure </a:t>
            </a: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0" name="Shape 220"/>
        <p:cNvGrpSpPr/>
        <p:nvPr/>
      </p:nvGrpSpPr>
      <p:grpSpPr>
        <a:xfrm>
          <a:off x="0" y="0"/>
          <a:ext cx="0" cy="0"/>
          <a:chOff x="0" y="0"/>
          <a:chExt cx="0" cy="0"/>
        </a:xfrm>
      </p:grpSpPr>
      <p:pic>
        <p:nvPicPr>
          <p:cNvPr descr="gradient.png" id="221" name="Shape 221"/>
          <p:cNvPicPr preferRelativeResize="0"/>
          <p:nvPr/>
        </p:nvPicPr>
        <p:blipFill rotWithShape="1">
          <a:blip r:embed="rId3">
            <a:alphaModFix/>
          </a:blip>
          <a:srcRect b="0" l="0" r="0" t="0"/>
          <a:stretch/>
        </p:blipFill>
        <p:spPr>
          <a:xfrm>
            <a:off x="0" y="698100"/>
            <a:ext cx="629574" cy="4445399"/>
          </a:xfrm>
          <a:prstGeom prst="rect">
            <a:avLst/>
          </a:prstGeom>
          <a:noFill/>
          <a:ln cap="flat" cmpd="sng" w="9525">
            <a:solidFill>
              <a:srgbClr val="000000"/>
            </a:solidFill>
            <a:prstDash val="solid"/>
            <a:round/>
            <a:headEnd len="med" w="med" type="none"/>
            <a:tailEnd len="med" w="med" type="none"/>
          </a:ln>
        </p:spPr>
      </p:pic>
      <p:pic>
        <p:nvPicPr>
          <p:cNvPr descr="pr-bird.png" id="222" name="Shape 222"/>
          <p:cNvPicPr preferRelativeResize="0"/>
          <p:nvPr/>
        </p:nvPicPr>
        <p:blipFill rotWithShape="1">
          <a:blip r:embed="rId4">
            <a:alphaModFix/>
          </a:blip>
          <a:srcRect b="0" l="0" r="0" t="49670"/>
          <a:stretch/>
        </p:blipFill>
        <p:spPr>
          <a:xfrm>
            <a:off x="0" y="0"/>
            <a:ext cx="9144001" cy="698100"/>
          </a:xfrm>
          <a:prstGeom prst="rect">
            <a:avLst/>
          </a:prstGeom>
          <a:noFill/>
          <a:ln cap="flat" cmpd="sng" w="9525">
            <a:solidFill>
              <a:srgbClr val="000000"/>
            </a:solidFill>
            <a:prstDash val="solid"/>
            <a:round/>
            <a:headEnd len="med" w="med" type="none"/>
            <a:tailEnd len="med" w="med" type="none"/>
          </a:ln>
        </p:spPr>
      </p:pic>
      <p:sp>
        <p:nvSpPr>
          <p:cNvPr id="223" name="Shape 223"/>
          <p:cNvSpPr/>
          <p:nvPr/>
        </p:nvSpPr>
        <p:spPr>
          <a:xfrm>
            <a:off x="0" y="0"/>
            <a:ext cx="9144000" cy="5143499"/>
          </a:xfrm>
          <a:prstGeom prst="rect">
            <a:avLst/>
          </a:prstGeom>
          <a:noFill/>
          <a:ln cap="flat" cmpd="sng" w="63500">
            <a:solidFill>
              <a:srgbClr val="660000"/>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0" i="0" sz="1800" u="none" cap="none" strike="noStrike">
              <a:solidFill>
                <a:srgbClr val="FFFFFF"/>
              </a:solidFill>
              <a:latin typeface="Calibri"/>
              <a:ea typeface="Calibri"/>
              <a:cs typeface="Calibri"/>
              <a:sym typeface="Calibri"/>
            </a:endParaRPr>
          </a:p>
        </p:txBody>
      </p:sp>
      <p:sp>
        <p:nvSpPr>
          <p:cNvPr id="224" name="Shape 224"/>
          <p:cNvSpPr txBox="1"/>
          <p:nvPr/>
        </p:nvSpPr>
        <p:spPr>
          <a:xfrm>
            <a:off x="91625" y="47523"/>
            <a:ext cx="8841600" cy="650700"/>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spcAft>
                <a:spcPts val="0"/>
              </a:spcAft>
              <a:buClr>
                <a:srgbClr val="DBDBDB"/>
              </a:buClr>
              <a:buSzPct val="25000"/>
              <a:buFont typeface="Arial"/>
              <a:buNone/>
            </a:pPr>
            <a:r>
              <a:rPr b="1" i="0" lang="en-US" sz="2800" u="none" cap="none" strike="noStrike">
                <a:solidFill>
                  <a:schemeClr val="lt1"/>
                </a:solidFill>
                <a:latin typeface="Questrial"/>
                <a:ea typeface="Questrial"/>
                <a:cs typeface="Questrial"/>
                <a:sym typeface="Questrial"/>
              </a:rPr>
              <a:t>Technical Goals - Service Management</a:t>
            </a:r>
          </a:p>
          <a:p>
            <a:pPr indent="0" lvl="0" marL="0" marR="0" rtl="0" algn="l">
              <a:lnSpc>
                <a:spcPct val="90000"/>
              </a:lnSpc>
              <a:spcBef>
                <a:spcPts val="0"/>
              </a:spcBef>
              <a:spcAft>
                <a:spcPts val="0"/>
              </a:spcAft>
              <a:buClr>
                <a:srgbClr val="DBDBDB"/>
              </a:buClr>
              <a:buFont typeface="Arial"/>
              <a:buNone/>
            </a:pPr>
            <a:r>
              <a:t/>
            </a:r>
            <a:endParaRPr b="1" i="0" sz="1800" u="none" cap="none" strike="noStrike">
              <a:solidFill>
                <a:schemeClr val="lt1"/>
              </a:solidFill>
              <a:latin typeface="Questrial"/>
              <a:ea typeface="Questrial"/>
              <a:cs typeface="Questrial"/>
              <a:sym typeface="Questrial"/>
            </a:endParaRPr>
          </a:p>
        </p:txBody>
      </p:sp>
      <p:graphicFrame>
        <p:nvGraphicFramePr>
          <p:cNvPr id="225" name="Shape 225"/>
          <p:cNvGraphicFramePr/>
          <p:nvPr/>
        </p:nvGraphicFramePr>
        <p:xfrm>
          <a:off x="1679850" y="2962538"/>
          <a:ext cx="3000000" cy="3000000"/>
        </p:xfrm>
        <a:graphic>
          <a:graphicData uri="http://schemas.openxmlformats.org/drawingml/2006/table">
            <a:tbl>
              <a:tblPr>
                <a:noFill/>
                <a:tableStyleId>{11D1C219-FF84-4C3D-886C-EEA8B6BCD94D}</a:tableStyleId>
              </a:tblPr>
              <a:tblGrid>
                <a:gridCol w="3671450"/>
                <a:gridCol w="3671450"/>
              </a:tblGrid>
              <a:tr h="316200">
                <a:tc>
                  <a:txBody>
                    <a:bodyPr>
                      <a:noAutofit/>
                    </a:bodyPr>
                    <a:lstStyle/>
                    <a:p>
                      <a:pPr indent="-127000" lvl="0" marL="21590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r>
            </a:tbl>
          </a:graphicData>
        </a:graphic>
      </p:graphicFrame>
      <p:sp>
        <p:nvSpPr>
          <p:cNvPr id="226" name="Shape 226"/>
          <p:cNvSpPr txBox="1"/>
          <p:nvPr/>
        </p:nvSpPr>
        <p:spPr>
          <a:xfrm>
            <a:off x="748350" y="4917800"/>
            <a:ext cx="2969699" cy="1710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227" name="Shape 227"/>
          <p:cNvSpPr txBox="1"/>
          <p:nvPr/>
        </p:nvSpPr>
        <p:spPr>
          <a:xfrm>
            <a:off x="697350" y="719687"/>
            <a:ext cx="8161799" cy="40950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1C4587"/>
              </a:buClr>
              <a:buSzPct val="25000"/>
              <a:buFont typeface="Questrial"/>
              <a:buNone/>
            </a:pPr>
            <a:r>
              <a:rPr b="1" i="0" lang="en-US" sz="1800" u="none" cap="none" strike="noStrike">
                <a:solidFill>
                  <a:srgbClr val="1C4587"/>
                </a:solidFill>
                <a:latin typeface="Questrial"/>
                <a:ea typeface="Questrial"/>
                <a:cs typeface="Questrial"/>
                <a:sym typeface="Questrial"/>
              </a:rPr>
              <a:t>GOAL: </a:t>
            </a:r>
            <a:r>
              <a:rPr b="0" i="0" lang="en-US" sz="1800" u="none" cap="none" strike="noStrike">
                <a:solidFill>
                  <a:srgbClr val="1C4587"/>
                </a:solidFill>
                <a:latin typeface="Questrial"/>
                <a:ea typeface="Questrial"/>
                <a:cs typeface="Questrial"/>
                <a:sym typeface="Questrial"/>
              </a:rPr>
              <a:t>Scalable and cooperative management of our deployment</a:t>
            </a:r>
          </a:p>
          <a:p>
            <a:pPr indent="0" lvl="0" marL="0" marR="0" rtl="0" algn="l">
              <a:lnSpc>
                <a:spcPct val="100000"/>
              </a:lnSpc>
              <a:spcBef>
                <a:spcPts val="0"/>
              </a:spcBef>
              <a:spcAft>
                <a:spcPts val="0"/>
              </a:spcAft>
              <a:buClr>
                <a:srgbClr val="1C4587"/>
              </a:buClr>
              <a:buSzPct val="25000"/>
              <a:buFont typeface="Questrial"/>
              <a:buNone/>
            </a:pPr>
            <a:r>
              <a:rPr b="0" i="0" lang="en-US" sz="1800" u="none" cap="none" strike="noStrike">
                <a:solidFill>
                  <a:srgbClr val="1C4587"/>
                </a:solidFill>
                <a:latin typeface="Questrial"/>
                <a:ea typeface="Questrial"/>
                <a:cs typeface="Questrial"/>
                <a:sym typeface="Questrial"/>
              </a:rPr>
              <a:t>Puppet, Foreman with Git based workflow for project admins</a:t>
            </a:r>
          </a:p>
          <a:p>
            <a:pPr indent="0" lvl="0" marL="0" marR="0" rtl="0" algn="l">
              <a:lnSpc>
                <a:spcPct val="100000"/>
              </a:lnSpc>
              <a:spcBef>
                <a:spcPts val="0"/>
              </a:spcBef>
              <a:spcAft>
                <a:spcPts val="0"/>
              </a:spcAft>
              <a:buClr>
                <a:srgbClr val="000000"/>
              </a:buClr>
              <a:buFont typeface="Arial"/>
              <a:buNone/>
            </a:pPr>
            <a:r>
              <a:t/>
            </a:r>
            <a:endParaRPr b="1" i="0" sz="1800" u="none" cap="none" strike="noStrike">
              <a:solidFill>
                <a:srgbClr val="1C4587"/>
              </a:solidFill>
              <a:latin typeface="Questrial"/>
              <a:ea typeface="Questrial"/>
              <a:cs typeface="Questrial"/>
              <a:sym typeface="Questrial"/>
            </a:endParaRP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Questrial"/>
              <a:ea typeface="Questrial"/>
              <a:cs typeface="Questrial"/>
              <a:sym typeface="Questrial"/>
            </a:endParaRPr>
          </a:p>
        </p:txBody>
      </p:sp>
      <p:sp>
        <p:nvSpPr>
          <p:cNvPr id="228" name="Shape 228"/>
          <p:cNvSpPr txBox="1"/>
          <p:nvPr/>
        </p:nvSpPr>
        <p:spPr>
          <a:xfrm>
            <a:off x="2003625" y="2023275"/>
            <a:ext cx="5657400" cy="659999"/>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pic>
        <p:nvPicPr>
          <p:cNvPr descr="Copy of Management Overview" id="229" name="Shape 229"/>
          <p:cNvPicPr preferRelativeResize="0"/>
          <p:nvPr/>
        </p:nvPicPr>
        <p:blipFill rotWithShape="1">
          <a:blip r:embed="rId5">
            <a:alphaModFix/>
          </a:blip>
          <a:srcRect b="0" l="0" r="0" t="0"/>
          <a:stretch/>
        </p:blipFill>
        <p:spPr>
          <a:xfrm>
            <a:off x="793637" y="1478725"/>
            <a:ext cx="7285177" cy="3588573"/>
          </a:xfrm>
          <a:prstGeom prst="rect">
            <a:avLst/>
          </a:prstGeom>
          <a:noFill/>
          <a:ln>
            <a:noFill/>
          </a:ln>
        </p:spPr>
      </p:pic>
      <p:sp>
        <p:nvSpPr>
          <p:cNvPr id="230" name="Shape 230"/>
          <p:cNvSpPr txBox="1"/>
          <p:nvPr/>
        </p:nvSpPr>
        <p:spPr>
          <a:xfrm>
            <a:off x="8711400" y="4812450"/>
            <a:ext cx="356399" cy="273900"/>
          </a:xfrm>
          <a:prstGeom prst="rect">
            <a:avLst/>
          </a:prstGeom>
          <a:noFill/>
          <a:ln>
            <a:noFill/>
          </a:ln>
        </p:spPr>
        <p:txBody>
          <a:bodyPr anchorCtr="0" anchor="ctr"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200" u="none" cap="none" strike="noStrike">
                <a:solidFill>
                  <a:srgbClr val="000000"/>
                </a:solidFill>
                <a:latin typeface="Arial"/>
                <a:ea typeface="Arial"/>
                <a:cs typeface="Arial"/>
                <a:sym typeface="Arial"/>
              </a:rPr>
              <a:t>‹#›</a:t>
            </a:fld>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35" name="Shape 235"/>
        <p:cNvGrpSpPr/>
        <p:nvPr/>
      </p:nvGrpSpPr>
      <p:grpSpPr>
        <a:xfrm>
          <a:off x="0" y="0"/>
          <a:ext cx="0" cy="0"/>
          <a:chOff x="0" y="0"/>
          <a:chExt cx="0" cy="0"/>
        </a:xfrm>
      </p:grpSpPr>
      <p:pic>
        <p:nvPicPr>
          <p:cNvPr descr="gradient.png" id="236" name="Shape 236"/>
          <p:cNvPicPr preferRelativeResize="0"/>
          <p:nvPr/>
        </p:nvPicPr>
        <p:blipFill rotWithShape="1">
          <a:blip r:embed="rId3">
            <a:alphaModFix/>
          </a:blip>
          <a:srcRect b="0" l="0" r="0" t="0"/>
          <a:stretch/>
        </p:blipFill>
        <p:spPr>
          <a:xfrm>
            <a:off x="0" y="698100"/>
            <a:ext cx="629574" cy="4445399"/>
          </a:xfrm>
          <a:prstGeom prst="rect">
            <a:avLst/>
          </a:prstGeom>
          <a:noFill/>
          <a:ln cap="flat" cmpd="sng" w="9525">
            <a:solidFill>
              <a:srgbClr val="000000"/>
            </a:solidFill>
            <a:prstDash val="solid"/>
            <a:round/>
            <a:headEnd len="med" w="med" type="none"/>
            <a:tailEnd len="med" w="med" type="none"/>
          </a:ln>
        </p:spPr>
      </p:pic>
      <p:pic>
        <p:nvPicPr>
          <p:cNvPr descr="pr-bird.png" id="237" name="Shape 237"/>
          <p:cNvPicPr preferRelativeResize="0"/>
          <p:nvPr/>
        </p:nvPicPr>
        <p:blipFill rotWithShape="1">
          <a:blip r:embed="rId4">
            <a:alphaModFix/>
          </a:blip>
          <a:srcRect b="0" l="0" r="0" t="49670"/>
          <a:stretch/>
        </p:blipFill>
        <p:spPr>
          <a:xfrm>
            <a:off x="0" y="0"/>
            <a:ext cx="9144001" cy="698100"/>
          </a:xfrm>
          <a:prstGeom prst="rect">
            <a:avLst/>
          </a:prstGeom>
          <a:noFill/>
          <a:ln cap="flat" cmpd="sng" w="9525">
            <a:solidFill>
              <a:srgbClr val="000000"/>
            </a:solidFill>
            <a:prstDash val="solid"/>
            <a:round/>
            <a:headEnd len="med" w="med" type="none"/>
            <a:tailEnd len="med" w="med" type="none"/>
          </a:ln>
        </p:spPr>
      </p:pic>
      <p:sp>
        <p:nvSpPr>
          <p:cNvPr id="238" name="Shape 238"/>
          <p:cNvSpPr/>
          <p:nvPr/>
        </p:nvSpPr>
        <p:spPr>
          <a:xfrm>
            <a:off x="0" y="0"/>
            <a:ext cx="9144000" cy="5143499"/>
          </a:xfrm>
          <a:prstGeom prst="rect">
            <a:avLst/>
          </a:prstGeom>
          <a:noFill/>
          <a:ln cap="flat" cmpd="sng" w="63500">
            <a:solidFill>
              <a:srgbClr val="660000"/>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0" i="0" sz="1800" u="none" cap="none" strike="noStrike">
              <a:solidFill>
                <a:srgbClr val="FFFFFF"/>
              </a:solidFill>
              <a:latin typeface="Calibri"/>
              <a:ea typeface="Calibri"/>
              <a:cs typeface="Calibri"/>
              <a:sym typeface="Calibri"/>
            </a:endParaRPr>
          </a:p>
        </p:txBody>
      </p:sp>
      <p:sp>
        <p:nvSpPr>
          <p:cNvPr id="239" name="Shape 239"/>
          <p:cNvSpPr txBox="1"/>
          <p:nvPr/>
        </p:nvSpPr>
        <p:spPr>
          <a:xfrm>
            <a:off x="91625" y="47523"/>
            <a:ext cx="8841600" cy="650700"/>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spcAft>
                <a:spcPts val="0"/>
              </a:spcAft>
              <a:buClr>
                <a:srgbClr val="DBDBDB"/>
              </a:buClr>
              <a:buSzPct val="25000"/>
              <a:buFont typeface="Arial"/>
              <a:buNone/>
            </a:pPr>
            <a:r>
              <a:rPr b="1" i="0" lang="en-US" sz="2800" u="none" cap="none" strike="noStrike">
                <a:solidFill>
                  <a:schemeClr val="lt1"/>
                </a:solidFill>
                <a:latin typeface="Questrial"/>
                <a:ea typeface="Questrial"/>
                <a:cs typeface="Questrial"/>
                <a:sym typeface="Questrial"/>
              </a:rPr>
              <a:t>Technical Goals - Site Deployment</a:t>
            </a:r>
          </a:p>
          <a:p>
            <a:pPr indent="0" lvl="0" marL="0" marR="0" rtl="0" algn="l">
              <a:lnSpc>
                <a:spcPct val="90000"/>
              </a:lnSpc>
              <a:spcBef>
                <a:spcPts val="0"/>
              </a:spcBef>
              <a:spcAft>
                <a:spcPts val="0"/>
              </a:spcAft>
              <a:buClr>
                <a:srgbClr val="DBDBDB"/>
              </a:buClr>
              <a:buFont typeface="Arial"/>
              <a:buNone/>
            </a:pPr>
            <a:r>
              <a:t/>
            </a:r>
            <a:endParaRPr b="1" i="0" sz="1800" u="none" cap="none" strike="noStrike">
              <a:solidFill>
                <a:schemeClr val="lt1"/>
              </a:solidFill>
              <a:latin typeface="Questrial"/>
              <a:ea typeface="Questrial"/>
              <a:cs typeface="Questrial"/>
              <a:sym typeface="Questrial"/>
            </a:endParaRPr>
          </a:p>
        </p:txBody>
      </p:sp>
      <p:graphicFrame>
        <p:nvGraphicFramePr>
          <p:cNvPr id="240" name="Shape 240"/>
          <p:cNvGraphicFramePr/>
          <p:nvPr/>
        </p:nvGraphicFramePr>
        <p:xfrm>
          <a:off x="1679850" y="2962538"/>
          <a:ext cx="3000000" cy="3000000"/>
        </p:xfrm>
        <a:graphic>
          <a:graphicData uri="http://schemas.openxmlformats.org/drawingml/2006/table">
            <a:tbl>
              <a:tblPr>
                <a:noFill/>
                <a:tableStyleId>{11D1C219-FF84-4C3D-886C-EEA8B6BCD94D}</a:tableStyleId>
              </a:tblPr>
              <a:tblGrid>
                <a:gridCol w="3671450"/>
                <a:gridCol w="3671450"/>
              </a:tblGrid>
              <a:tr h="316200">
                <a:tc>
                  <a:txBody>
                    <a:bodyPr>
                      <a:noAutofit/>
                    </a:bodyPr>
                    <a:lstStyle/>
                    <a:p>
                      <a:pPr indent="-127000" lvl="0" marL="21590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r>
            </a:tbl>
          </a:graphicData>
        </a:graphic>
      </p:graphicFrame>
      <p:sp>
        <p:nvSpPr>
          <p:cNvPr id="241" name="Shape 241"/>
          <p:cNvSpPr txBox="1"/>
          <p:nvPr/>
        </p:nvSpPr>
        <p:spPr>
          <a:xfrm>
            <a:off x="748350" y="4917800"/>
            <a:ext cx="2969699" cy="1710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242" name="Shape 242"/>
          <p:cNvSpPr txBox="1"/>
          <p:nvPr/>
        </p:nvSpPr>
        <p:spPr>
          <a:xfrm>
            <a:off x="2003625" y="2023275"/>
            <a:ext cx="5657400" cy="659999"/>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243" name="Shape 243"/>
          <p:cNvSpPr txBox="1"/>
          <p:nvPr/>
        </p:nvSpPr>
        <p:spPr>
          <a:xfrm>
            <a:off x="697350" y="825025"/>
            <a:ext cx="8161799" cy="39897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1C4587"/>
              </a:buClr>
              <a:buSzPct val="25000"/>
              <a:buFont typeface="Questrial"/>
              <a:buNone/>
            </a:pPr>
            <a:r>
              <a:rPr b="1" i="0" lang="en-US" sz="1800" u="none" cap="none" strike="noStrike">
                <a:solidFill>
                  <a:srgbClr val="1C4587"/>
                </a:solidFill>
                <a:latin typeface="Questrial"/>
                <a:ea typeface="Questrial"/>
                <a:cs typeface="Questrial"/>
                <a:sym typeface="Questrial"/>
              </a:rPr>
              <a:t>GOAL: </a:t>
            </a:r>
            <a:r>
              <a:rPr b="0" i="0" lang="en-US" sz="1800" u="none" cap="none" strike="noStrike">
                <a:solidFill>
                  <a:srgbClr val="1C4587"/>
                </a:solidFill>
                <a:latin typeface="Questrial"/>
                <a:ea typeface="Questrial"/>
                <a:cs typeface="Questrial"/>
                <a:sym typeface="Questrial"/>
              </a:rPr>
              <a:t>A framework to consistently seed future OSiRIS sites or manage nodes at non-OSiRIS sites</a:t>
            </a: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Questrial"/>
              <a:ea typeface="Questrial"/>
              <a:cs typeface="Questrial"/>
              <a:sym typeface="Questrial"/>
            </a:endParaRPr>
          </a:p>
        </p:txBody>
      </p:sp>
      <p:pic>
        <p:nvPicPr>
          <p:cNvPr descr="Copy of Deployment Overview" id="244" name="Shape 244"/>
          <p:cNvPicPr preferRelativeResize="0"/>
          <p:nvPr/>
        </p:nvPicPr>
        <p:blipFill rotWithShape="1">
          <a:blip r:embed="rId5">
            <a:alphaModFix/>
          </a:blip>
          <a:srcRect b="0" l="0" r="0" t="0"/>
          <a:stretch/>
        </p:blipFill>
        <p:spPr>
          <a:xfrm>
            <a:off x="839924" y="1525004"/>
            <a:ext cx="7464149" cy="3392784"/>
          </a:xfrm>
          <a:prstGeom prst="rect">
            <a:avLst/>
          </a:prstGeom>
          <a:noFill/>
          <a:ln>
            <a:noFill/>
          </a:ln>
        </p:spPr>
      </p:pic>
      <p:sp>
        <p:nvSpPr>
          <p:cNvPr id="245" name="Shape 245"/>
          <p:cNvSpPr txBox="1"/>
          <p:nvPr/>
        </p:nvSpPr>
        <p:spPr>
          <a:xfrm>
            <a:off x="4734050" y="3959225"/>
            <a:ext cx="3506399" cy="958499"/>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r>
              <a:rPr b="0" i="0" lang="en-US" sz="1400" u="none" cap="none" strike="noStrike">
                <a:solidFill>
                  <a:srgbClr val="000000"/>
                </a:solidFill>
                <a:latin typeface="Arial"/>
                <a:ea typeface="Arial"/>
                <a:cs typeface="Arial"/>
                <a:sym typeface="Arial"/>
              </a:rPr>
              <a:t>For non-OSiRIS sites lacking the ‘Provisioning Proxy’ component we can generate independent media to bootstrap them and connect to our management</a:t>
            </a:r>
          </a:p>
        </p:txBody>
      </p:sp>
      <p:sp>
        <p:nvSpPr>
          <p:cNvPr id="246" name="Shape 246"/>
          <p:cNvSpPr txBox="1"/>
          <p:nvPr/>
        </p:nvSpPr>
        <p:spPr>
          <a:xfrm>
            <a:off x="8711400" y="4812450"/>
            <a:ext cx="356399" cy="273900"/>
          </a:xfrm>
          <a:prstGeom prst="rect">
            <a:avLst/>
          </a:prstGeom>
          <a:noFill/>
          <a:ln>
            <a:noFill/>
          </a:ln>
        </p:spPr>
        <p:txBody>
          <a:bodyPr anchorCtr="0" anchor="ctr"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200" u="none" cap="none" strike="noStrike">
                <a:solidFill>
                  <a:srgbClr val="000000"/>
                </a:solidFill>
                <a:latin typeface="Arial"/>
                <a:ea typeface="Arial"/>
                <a:cs typeface="Arial"/>
                <a:sym typeface="Arial"/>
              </a:rPr>
              <a:t>‹#›</a:t>
            </a:fld>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51" name="Shape 251"/>
        <p:cNvGrpSpPr/>
        <p:nvPr/>
      </p:nvGrpSpPr>
      <p:grpSpPr>
        <a:xfrm>
          <a:off x="0" y="0"/>
          <a:ext cx="0" cy="0"/>
          <a:chOff x="0" y="0"/>
          <a:chExt cx="0" cy="0"/>
        </a:xfrm>
      </p:grpSpPr>
      <p:pic>
        <p:nvPicPr>
          <p:cNvPr descr="gradient.png" id="252" name="Shape 252"/>
          <p:cNvPicPr preferRelativeResize="0"/>
          <p:nvPr/>
        </p:nvPicPr>
        <p:blipFill rotWithShape="1">
          <a:blip r:embed="rId3">
            <a:alphaModFix/>
          </a:blip>
          <a:srcRect b="0" l="0" r="0" t="0"/>
          <a:stretch/>
        </p:blipFill>
        <p:spPr>
          <a:xfrm>
            <a:off x="0" y="698100"/>
            <a:ext cx="629574" cy="4445399"/>
          </a:xfrm>
          <a:prstGeom prst="rect">
            <a:avLst/>
          </a:prstGeom>
          <a:noFill/>
          <a:ln cap="flat" cmpd="sng" w="9525">
            <a:solidFill>
              <a:srgbClr val="000000"/>
            </a:solidFill>
            <a:prstDash val="solid"/>
            <a:round/>
            <a:headEnd len="med" w="med" type="none"/>
            <a:tailEnd len="med" w="med" type="none"/>
          </a:ln>
        </p:spPr>
      </p:pic>
      <p:pic>
        <p:nvPicPr>
          <p:cNvPr descr="pr-bird.png" id="253" name="Shape 253"/>
          <p:cNvPicPr preferRelativeResize="0"/>
          <p:nvPr/>
        </p:nvPicPr>
        <p:blipFill rotWithShape="1">
          <a:blip r:embed="rId4">
            <a:alphaModFix/>
          </a:blip>
          <a:srcRect b="0" l="0" r="0" t="49670"/>
          <a:stretch/>
        </p:blipFill>
        <p:spPr>
          <a:xfrm>
            <a:off x="0" y="0"/>
            <a:ext cx="9144001" cy="698100"/>
          </a:xfrm>
          <a:prstGeom prst="rect">
            <a:avLst/>
          </a:prstGeom>
          <a:noFill/>
          <a:ln cap="flat" cmpd="sng" w="9525">
            <a:solidFill>
              <a:srgbClr val="000000"/>
            </a:solidFill>
            <a:prstDash val="solid"/>
            <a:round/>
            <a:headEnd len="med" w="med" type="none"/>
            <a:tailEnd len="med" w="med" type="none"/>
          </a:ln>
        </p:spPr>
      </p:pic>
      <p:sp>
        <p:nvSpPr>
          <p:cNvPr id="254" name="Shape 254"/>
          <p:cNvSpPr/>
          <p:nvPr/>
        </p:nvSpPr>
        <p:spPr>
          <a:xfrm>
            <a:off x="0" y="0"/>
            <a:ext cx="9144000" cy="5143499"/>
          </a:xfrm>
          <a:prstGeom prst="rect">
            <a:avLst/>
          </a:prstGeom>
          <a:noFill/>
          <a:ln cap="flat" cmpd="sng" w="63500">
            <a:solidFill>
              <a:srgbClr val="660000"/>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0" i="0" sz="1800" u="none" cap="none" strike="noStrike">
              <a:solidFill>
                <a:srgbClr val="FFFFFF"/>
              </a:solidFill>
              <a:latin typeface="Calibri"/>
              <a:ea typeface="Calibri"/>
              <a:cs typeface="Calibri"/>
              <a:sym typeface="Calibri"/>
            </a:endParaRPr>
          </a:p>
        </p:txBody>
      </p:sp>
      <p:sp>
        <p:nvSpPr>
          <p:cNvPr id="255" name="Shape 255"/>
          <p:cNvSpPr txBox="1"/>
          <p:nvPr/>
        </p:nvSpPr>
        <p:spPr>
          <a:xfrm>
            <a:off x="91625" y="47523"/>
            <a:ext cx="8841600" cy="650700"/>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spcAft>
                <a:spcPts val="0"/>
              </a:spcAft>
              <a:buClr>
                <a:srgbClr val="DBDBDB"/>
              </a:buClr>
              <a:buSzPct val="25000"/>
              <a:buFont typeface="Arial"/>
              <a:buNone/>
            </a:pPr>
            <a:r>
              <a:rPr b="1" i="0" lang="en-US" sz="2800" u="none" cap="none" strike="noStrike">
                <a:solidFill>
                  <a:schemeClr val="lt1"/>
                </a:solidFill>
                <a:latin typeface="Questrial"/>
                <a:ea typeface="Questrial"/>
                <a:cs typeface="Questrial"/>
                <a:sym typeface="Questrial"/>
              </a:rPr>
              <a:t>Technical Goals - Performance</a:t>
            </a:r>
          </a:p>
          <a:p>
            <a:pPr indent="0" lvl="0" marL="0" marR="0" rtl="0" algn="l">
              <a:lnSpc>
                <a:spcPct val="90000"/>
              </a:lnSpc>
              <a:spcBef>
                <a:spcPts val="0"/>
              </a:spcBef>
              <a:spcAft>
                <a:spcPts val="0"/>
              </a:spcAft>
              <a:buClr>
                <a:srgbClr val="DBDBDB"/>
              </a:buClr>
              <a:buFont typeface="Arial"/>
              <a:buNone/>
            </a:pPr>
            <a:r>
              <a:t/>
            </a:r>
            <a:endParaRPr b="1" i="0" sz="1800" u="none" cap="none" strike="noStrike">
              <a:solidFill>
                <a:schemeClr val="lt1"/>
              </a:solidFill>
              <a:latin typeface="Questrial"/>
              <a:ea typeface="Questrial"/>
              <a:cs typeface="Questrial"/>
              <a:sym typeface="Questrial"/>
            </a:endParaRPr>
          </a:p>
        </p:txBody>
      </p:sp>
      <p:graphicFrame>
        <p:nvGraphicFramePr>
          <p:cNvPr id="256" name="Shape 256"/>
          <p:cNvGraphicFramePr/>
          <p:nvPr/>
        </p:nvGraphicFramePr>
        <p:xfrm>
          <a:off x="1679850" y="2962538"/>
          <a:ext cx="3000000" cy="3000000"/>
        </p:xfrm>
        <a:graphic>
          <a:graphicData uri="http://schemas.openxmlformats.org/drawingml/2006/table">
            <a:tbl>
              <a:tblPr>
                <a:noFill/>
                <a:tableStyleId>{11D1C219-FF84-4C3D-886C-EEA8B6BCD94D}</a:tableStyleId>
              </a:tblPr>
              <a:tblGrid>
                <a:gridCol w="3671450"/>
                <a:gridCol w="3671450"/>
              </a:tblGrid>
              <a:tr h="316200">
                <a:tc>
                  <a:txBody>
                    <a:bodyPr>
                      <a:noAutofit/>
                    </a:bodyPr>
                    <a:lstStyle/>
                    <a:p>
                      <a:pPr indent="-127000" lvl="0" marL="21590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r>
            </a:tbl>
          </a:graphicData>
        </a:graphic>
      </p:graphicFrame>
      <p:sp>
        <p:nvSpPr>
          <p:cNvPr id="257" name="Shape 257"/>
          <p:cNvSpPr txBox="1"/>
          <p:nvPr/>
        </p:nvSpPr>
        <p:spPr>
          <a:xfrm>
            <a:off x="748350" y="4917800"/>
            <a:ext cx="2969699" cy="1710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258" name="Shape 258"/>
          <p:cNvSpPr txBox="1"/>
          <p:nvPr/>
        </p:nvSpPr>
        <p:spPr>
          <a:xfrm>
            <a:off x="697350" y="793450"/>
            <a:ext cx="8161799" cy="4021199"/>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1C4587"/>
              </a:buClr>
              <a:buSzPct val="25000"/>
              <a:buFont typeface="Questrial"/>
              <a:buNone/>
            </a:pPr>
            <a:r>
              <a:rPr b="1" i="0" lang="en-US" sz="1800" u="none" cap="none" strike="noStrike">
                <a:solidFill>
                  <a:srgbClr val="1C4587"/>
                </a:solidFill>
                <a:latin typeface="Questrial"/>
                <a:ea typeface="Questrial"/>
                <a:cs typeface="Questrial"/>
                <a:sym typeface="Questrial"/>
              </a:rPr>
              <a:t>GOAL: </a:t>
            </a:r>
            <a:r>
              <a:rPr b="0" i="0" lang="en-US" sz="1800" u="none" cap="none" strike="noStrike">
                <a:solidFill>
                  <a:srgbClr val="1C4587"/>
                </a:solidFill>
                <a:latin typeface="Questrial"/>
                <a:ea typeface="Questrial"/>
                <a:cs typeface="Questrial"/>
                <a:sym typeface="Questrial"/>
              </a:rPr>
              <a:t>High performance for our Ceph deployment between participating campuses and for clients outside the project</a:t>
            </a:r>
          </a:p>
          <a:p>
            <a:pPr indent="0" lvl="0" marL="0" marR="0" rtl="0" algn="l">
              <a:lnSpc>
                <a:spcPct val="100000"/>
              </a:lnSpc>
              <a:spcBef>
                <a:spcPts val="0"/>
              </a:spcBef>
              <a:spcAft>
                <a:spcPts val="0"/>
              </a:spcAft>
              <a:buClr>
                <a:srgbClr val="000000"/>
              </a:buClr>
              <a:buFont typeface="Arial"/>
              <a:buNone/>
            </a:pPr>
            <a:r>
              <a:t/>
            </a:r>
            <a:endParaRPr b="1" i="0" sz="1800" u="none" cap="none" strike="noStrike">
              <a:solidFill>
                <a:srgbClr val="1C4587"/>
              </a:solidFill>
              <a:latin typeface="Questrial"/>
              <a:ea typeface="Questrial"/>
              <a:cs typeface="Questrial"/>
              <a:sym typeface="Questrial"/>
            </a:endParaRPr>
          </a:p>
          <a:p>
            <a:pPr indent="0" lvl="0" marL="0" marR="0" rtl="0" algn="l">
              <a:lnSpc>
                <a:spcPct val="100000"/>
              </a:lnSpc>
              <a:spcBef>
                <a:spcPts val="0"/>
              </a:spcBef>
              <a:spcAft>
                <a:spcPts val="0"/>
              </a:spcAft>
              <a:buClr>
                <a:srgbClr val="000000"/>
              </a:buClr>
              <a:buFont typeface="Arial"/>
              <a:buNone/>
            </a:pPr>
            <a:r>
              <a:t/>
            </a:r>
            <a:endParaRPr b="1" i="0" sz="1800" u="none" cap="none" strike="noStrike">
              <a:solidFill>
                <a:srgbClr val="1C4587"/>
              </a:solidFill>
              <a:latin typeface="Questrial"/>
              <a:ea typeface="Questrial"/>
              <a:cs typeface="Questrial"/>
              <a:sym typeface="Questrial"/>
            </a:endParaRPr>
          </a:p>
          <a:p>
            <a:pPr indent="0" lvl="0" marL="0" marR="0" rtl="0" algn="l">
              <a:lnSpc>
                <a:spcPct val="100000"/>
              </a:lnSpc>
              <a:spcBef>
                <a:spcPts val="0"/>
              </a:spcBef>
              <a:spcAft>
                <a:spcPts val="0"/>
              </a:spcAft>
              <a:buClr>
                <a:srgbClr val="000000"/>
              </a:buClr>
              <a:buFont typeface="Arial"/>
              <a:buNone/>
            </a:pPr>
            <a:r>
              <a:t/>
            </a:r>
            <a:endParaRPr b="0" i="0" sz="950" u="none" cap="none" strike="noStrike">
              <a:solidFill>
                <a:srgbClr val="222222"/>
              </a:solidFill>
              <a:highlight>
                <a:srgbClr val="FFFFFF"/>
              </a:highlight>
              <a:latin typeface="Questrial"/>
              <a:ea typeface="Questrial"/>
              <a:cs typeface="Questrial"/>
              <a:sym typeface="Questrial"/>
            </a:endParaRPr>
          </a:p>
          <a:p>
            <a:pPr indent="0" lvl="0" marL="0" marR="0" rtl="0" algn="l">
              <a:lnSpc>
                <a:spcPct val="100000"/>
              </a:lnSpc>
              <a:spcBef>
                <a:spcPts val="0"/>
              </a:spcBef>
              <a:spcAft>
                <a:spcPts val="0"/>
              </a:spcAft>
              <a:buClr>
                <a:srgbClr val="000000"/>
              </a:buClr>
              <a:buFont typeface="Arial"/>
              <a:buNone/>
            </a:pPr>
            <a:r>
              <a:t/>
            </a:r>
            <a:endParaRPr b="0" i="0" sz="950" u="none" cap="none" strike="noStrike">
              <a:solidFill>
                <a:srgbClr val="222222"/>
              </a:solidFill>
              <a:highlight>
                <a:srgbClr val="FFFFFF"/>
              </a:highlight>
              <a:latin typeface="Questrial"/>
              <a:ea typeface="Questrial"/>
              <a:cs typeface="Questrial"/>
              <a:sym typeface="Questrial"/>
            </a:endParaRPr>
          </a:p>
          <a:p>
            <a:pPr indent="0" lvl="0" marL="0" marR="0" rtl="0" algn="l">
              <a:lnSpc>
                <a:spcPct val="100000"/>
              </a:lnSpc>
              <a:spcBef>
                <a:spcPts val="0"/>
              </a:spcBef>
              <a:spcAft>
                <a:spcPts val="0"/>
              </a:spcAft>
              <a:buClr>
                <a:srgbClr val="000000"/>
              </a:buClr>
              <a:buFont typeface="Arial"/>
              <a:buNone/>
            </a:pPr>
            <a:r>
              <a:t/>
            </a:r>
            <a:endParaRPr b="0" i="0" sz="950" u="none" cap="none" strike="noStrike">
              <a:solidFill>
                <a:srgbClr val="222222"/>
              </a:solidFill>
              <a:highlight>
                <a:srgbClr val="FFFFFF"/>
              </a:highlight>
              <a:latin typeface="Questrial"/>
              <a:ea typeface="Questrial"/>
              <a:cs typeface="Questrial"/>
              <a:sym typeface="Questrial"/>
            </a:endParaRPr>
          </a:p>
          <a:p>
            <a:pPr indent="0" lvl="0" marL="0" marR="0" rtl="0" algn="l">
              <a:lnSpc>
                <a:spcPct val="100000"/>
              </a:lnSpc>
              <a:spcBef>
                <a:spcPts val="0"/>
              </a:spcBef>
              <a:spcAft>
                <a:spcPts val="0"/>
              </a:spcAft>
              <a:buClr>
                <a:srgbClr val="000000"/>
              </a:buClr>
              <a:buFont typeface="Arial"/>
              <a:buNone/>
            </a:pPr>
            <a:r>
              <a:t/>
            </a:r>
            <a:endParaRPr b="0" i="0" sz="950" u="none" cap="none" strike="noStrike">
              <a:solidFill>
                <a:srgbClr val="222222"/>
              </a:solidFill>
              <a:highlight>
                <a:srgbClr val="FFFFFF"/>
              </a:highlight>
              <a:latin typeface="Questrial"/>
              <a:ea typeface="Questrial"/>
              <a:cs typeface="Questrial"/>
              <a:sym typeface="Questrial"/>
            </a:endParaRPr>
          </a:p>
          <a:p>
            <a:pPr indent="0" lvl="0" marL="0" marR="0" rtl="0" algn="l">
              <a:lnSpc>
                <a:spcPct val="100000"/>
              </a:lnSpc>
              <a:spcBef>
                <a:spcPts val="0"/>
              </a:spcBef>
              <a:spcAft>
                <a:spcPts val="0"/>
              </a:spcAft>
              <a:buClr>
                <a:srgbClr val="000000"/>
              </a:buClr>
              <a:buFont typeface="Arial"/>
              <a:buNone/>
            </a:pPr>
            <a:r>
              <a:t/>
            </a:r>
            <a:endParaRPr b="0" i="0" sz="950" u="none" cap="none" strike="noStrike">
              <a:solidFill>
                <a:srgbClr val="222222"/>
              </a:solidFill>
              <a:highlight>
                <a:srgbClr val="FFFFFF"/>
              </a:highlight>
              <a:latin typeface="Questrial"/>
              <a:ea typeface="Questrial"/>
              <a:cs typeface="Questrial"/>
              <a:sym typeface="Questrial"/>
            </a:endParaRPr>
          </a:p>
          <a:p>
            <a:pPr indent="0" lvl="0" marL="0" marR="0" rtl="0" algn="l">
              <a:lnSpc>
                <a:spcPct val="100000"/>
              </a:lnSpc>
              <a:spcBef>
                <a:spcPts val="0"/>
              </a:spcBef>
              <a:spcAft>
                <a:spcPts val="0"/>
              </a:spcAft>
              <a:buClr>
                <a:srgbClr val="000000"/>
              </a:buClr>
              <a:buFont typeface="Arial"/>
              <a:buNone/>
            </a:pPr>
            <a:r>
              <a:t/>
            </a:r>
            <a:endParaRPr b="0" i="0" sz="950" u="none" cap="none" strike="noStrike">
              <a:solidFill>
                <a:srgbClr val="222222"/>
              </a:solidFill>
              <a:highlight>
                <a:srgbClr val="FFFFFF"/>
              </a:highlight>
              <a:latin typeface="Questrial"/>
              <a:ea typeface="Questrial"/>
              <a:cs typeface="Questrial"/>
              <a:sym typeface="Questrial"/>
            </a:endParaRPr>
          </a:p>
          <a:p>
            <a:pPr indent="0" lvl="0" marL="0" marR="0" rtl="0" algn="l">
              <a:lnSpc>
                <a:spcPct val="100000"/>
              </a:lnSpc>
              <a:spcBef>
                <a:spcPts val="0"/>
              </a:spcBef>
              <a:spcAft>
                <a:spcPts val="0"/>
              </a:spcAft>
              <a:buClr>
                <a:srgbClr val="000000"/>
              </a:buClr>
              <a:buFont typeface="Arial"/>
              <a:buNone/>
            </a:pPr>
            <a:r>
              <a:t/>
            </a:r>
            <a:endParaRPr b="0" i="0" sz="950" u="none" cap="none" strike="noStrike">
              <a:solidFill>
                <a:srgbClr val="222222"/>
              </a:solidFill>
              <a:highlight>
                <a:srgbClr val="FFFFFF"/>
              </a:highlight>
              <a:latin typeface="Questrial"/>
              <a:ea typeface="Questrial"/>
              <a:cs typeface="Questrial"/>
              <a:sym typeface="Questrial"/>
            </a:endParaRPr>
          </a:p>
          <a:p>
            <a:pPr indent="0" lvl="0" marL="0" marR="0" rtl="0" algn="l">
              <a:lnSpc>
                <a:spcPct val="100000"/>
              </a:lnSpc>
              <a:spcBef>
                <a:spcPts val="0"/>
              </a:spcBef>
              <a:spcAft>
                <a:spcPts val="0"/>
              </a:spcAft>
              <a:buClr>
                <a:srgbClr val="000000"/>
              </a:buClr>
              <a:buFont typeface="Arial"/>
              <a:buNone/>
            </a:pPr>
            <a:r>
              <a:t/>
            </a:r>
            <a:endParaRPr b="0" i="0" sz="950" u="none" cap="none" strike="noStrike">
              <a:solidFill>
                <a:srgbClr val="222222"/>
              </a:solidFill>
              <a:highlight>
                <a:srgbClr val="FFFFFF"/>
              </a:highlight>
              <a:latin typeface="Questrial"/>
              <a:ea typeface="Questrial"/>
              <a:cs typeface="Questrial"/>
              <a:sym typeface="Questrial"/>
            </a:endParaRPr>
          </a:p>
          <a:p>
            <a:pPr indent="0" lvl="0" marL="0" marR="0" rtl="0" algn="l">
              <a:lnSpc>
                <a:spcPct val="100000"/>
              </a:lnSpc>
              <a:spcBef>
                <a:spcPts val="0"/>
              </a:spcBef>
              <a:spcAft>
                <a:spcPts val="0"/>
              </a:spcAft>
              <a:buClr>
                <a:srgbClr val="000000"/>
              </a:buClr>
              <a:buFont typeface="Arial"/>
              <a:buNone/>
            </a:pPr>
            <a:r>
              <a:t/>
            </a:r>
            <a:endParaRPr b="0" i="0" sz="950" u="none" cap="none" strike="noStrike">
              <a:solidFill>
                <a:srgbClr val="222222"/>
              </a:solidFill>
              <a:highlight>
                <a:srgbClr val="FFFFFF"/>
              </a:highlight>
              <a:latin typeface="Questrial"/>
              <a:ea typeface="Questrial"/>
              <a:cs typeface="Questrial"/>
              <a:sym typeface="Questrial"/>
            </a:endParaRPr>
          </a:p>
          <a:p>
            <a:pPr indent="0" lvl="0" marL="0" marR="0" rtl="0" algn="l">
              <a:lnSpc>
                <a:spcPct val="100000"/>
              </a:lnSpc>
              <a:spcBef>
                <a:spcPts val="0"/>
              </a:spcBef>
              <a:spcAft>
                <a:spcPts val="0"/>
              </a:spcAft>
              <a:buClr>
                <a:srgbClr val="000000"/>
              </a:buClr>
              <a:buFont typeface="Arial"/>
              <a:buNone/>
            </a:pPr>
            <a:r>
              <a:t/>
            </a:r>
            <a:endParaRPr b="0" i="0" sz="950" u="none" cap="none" strike="noStrike">
              <a:solidFill>
                <a:srgbClr val="222222"/>
              </a:solidFill>
              <a:highlight>
                <a:srgbClr val="FFFFFF"/>
              </a:highlight>
              <a:latin typeface="Questrial"/>
              <a:ea typeface="Questrial"/>
              <a:cs typeface="Questrial"/>
              <a:sym typeface="Questrial"/>
            </a:endParaRPr>
          </a:p>
          <a:p>
            <a:pPr indent="0" lvl="0" marL="0" marR="0" rtl="0" algn="l">
              <a:lnSpc>
                <a:spcPct val="100000"/>
              </a:lnSpc>
              <a:spcBef>
                <a:spcPts val="0"/>
              </a:spcBef>
              <a:spcAft>
                <a:spcPts val="0"/>
              </a:spcAft>
              <a:buClr>
                <a:srgbClr val="000000"/>
              </a:buClr>
              <a:buFont typeface="Arial"/>
              <a:buNone/>
            </a:pPr>
            <a:r>
              <a:t/>
            </a:r>
            <a:endParaRPr b="0" i="0" sz="950" u="none" cap="none" strike="noStrike">
              <a:solidFill>
                <a:srgbClr val="222222"/>
              </a:solidFill>
              <a:highlight>
                <a:srgbClr val="FFFFFF"/>
              </a:highlight>
              <a:latin typeface="Questrial"/>
              <a:ea typeface="Questrial"/>
              <a:cs typeface="Questrial"/>
              <a:sym typeface="Questrial"/>
            </a:endParaRPr>
          </a:p>
          <a:p>
            <a:pPr indent="0" lvl="0" marL="0" marR="0" rtl="0" algn="l">
              <a:lnSpc>
                <a:spcPct val="100000"/>
              </a:lnSpc>
              <a:spcBef>
                <a:spcPts val="0"/>
              </a:spcBef>
              <a:spcAft>
                <a:spcPts val="0"/>
              </a:spcAft>
              <a:buClr>
                <a:srgbClr val="000000"/>
              </a:buClr>
              <a:buFont typeface="Arial"/>
              <a:buNone/>
            </a:pPr>
            <a:r>
              <a:t/>
            </a:r>
            <a:endParaRPr b="0" i="0" sz="950" u="none" cap="none" strike="noStrike">
              <a:solidFill>
                <a:srgbClr val="222222"/>
              </a:solidFill>
              <a:highlight>
                <a:srgbClr val="FFFFFF"/>
              </a:highlight>
              <a:latin typeface="Questrial"/>
              <a:ea typeface="Questrial"/>
              <a:cs typeface="Questrial"/>
              <a:sym typeface="Questrial"/>
            </a:endParaRPr>
          </a:p>
          <a:p>
            <a:pPr indent="0" lvl="0" marL="0" marR="0" rtl="0" algn="ctr">
              <a:lnSpc>
                <a:spcPct val="100000"/>
              </a:lnSpc>
              <a:spcBef>
                <a:spcPts val="0"/>
              </a:spcBef>
              <a:spcAft>
                <a:spcPts val="0"/>
              </a:spcAft>
              <a:buClr>
                <a:srgbClr val="980000"/>
              </a:buClr>
              <a:buSzPct val="25000"/>
              <a:buFont typeface="Questrial"/>
              <a:buNone/>
            </a:pPr>
            <a:r>
              <a:rPr b="1" i="0" lang="en-US" sz="1800" u="none" cap="none" strike="noStrike">
                <a:solidFill>
                  <a:srgbClr val="980000"/>
                </a:solidFill>
                <a:highlight>
                  <a:srgbClr val="FFFFFF"/>
                </a:highlight>
                <a:latin typeface="Questrial"/>
                <a:ea typeface="Questrial"/>
                <a:cs typeface="Questrial"/>
                <a:sym typeface="Questrial"/>
              </a:rPr>
              <a:t>Results so Far</a:t>
            </a:r>
          </a:p>
          <a:p>
            <a:pPr indent="0" lvl="0" marL="0" marR="0" rtl="0" algn="l">
              <a:lnSpc>
                <a:spcPct val="100000"/>
              </a:lnSpc>
              <a:spcBef>
                <a:spcPts val="0"/>
              </a:spcBef>
              <a:spcAft>
                <a:spcPts val="0"/>
              </a:spcAft>
              <a:buClr>
                <a:srgbClr val="222222"/>
              </a:buClr>
              <a:buSzPct val="25000"/>
              <a:buFont typeface="Questrial"/>
              <a:buNone/>
            </a:pPr>
            <a:r>
              <a:rPr b="0" i="0" lang="en-US" sz="1400" u="none" cap="none" strike="noStrike">
                <a:solidFill>
                  <a:srgbClr val="222222"/>
                </a:solidFill>
                <a:highlight>
                  <a:srgbClr val="FFFFFF"/>
                </a:highlight>
                <a:latin typeface="Questrial"/>
                <a:ea typeface="Questrial"/>
                <a:cs typeface="Questrial"/>
                <a:sym typeface="Questrial"/>
              </a:rPr>
              <a:t>User experience with Naval ocean model data:  “</a:t>
            </a:r>
            <a:r>
              <a:rPr b="0" i="1" lang="en-US" sz="1400" u="none" cap="none" strike="noStrike">
                <a:solidFill>
                  <a:srgbClr val="337AB7"/>
                </a:solidFill>
                <a:highlight>
                  <a:srgbClr val="FFFFFF"/>
                </a:highlight>
                <a:latin typeface="Questrial"/>
                <a:ea typeface="Questrial"/>
                <a:cs typeface="Questrial"/>
                <a:sym typeface="Questrial"/>
              </a:rPr>
              <a:t>Surprisingly the transfer from your machine to our machine (overseas) was not slower than locally moving the files between machines</a:t>
            </a:r>
            <a:r>
              <a:rPr b="0" i="0" lang="en-US" sz="1400" u="none" cap="none" strike="noStrike">
                <a:solidFill>
                  <a:srgbClr val="222222"/>
                </a:solidFill>
                <a:highlight>
                  <a:srgbClr val="FFFFFF"/>
                </a:highlight>
                <a:latin typeface="Questrial"/>
                <a:ea typeface="Questrial"/>
                <a:cs typeface="Questrial"/>
                <a:sym typeface="Questrial"/>
              </a:rPr>
              <a:t>”</a:t>
            </a:r>
          </a:p>
          <a:p>
            <a:pPr indent="0" lvl="0" marL="0" marR="0" rtl="0" algn="l">
              <a:lnSpc>
                <a:spcPct val="100000"/>
              </a:lnSpc>
              <a:spcBef>
                <a:spcPts val="0"/>
              </a:spcBef>
              <a:spcAft>
                <a:spcPts val="0"/>
              </a:spcAft>
              <a:buClr>
                <a:srgbClr val="222222"/>
              </a:buClr>
              <a:buSzPct val="25000"/>
              <a:buFont typeface="Questrial"/>
              <a:buNone/>
            </a:pPr>
            <a:r>
              <a:rPr b="0" i="0" lang="en-US" sz="1400" u="none" cap="none" strike="noStrike">
                <a:solidFill>
                  <a:srgbClr val="222222"/>
                </a:solidFill>
                <a:highlight>
                  <a:srgbClr val="FFFFFF"/>
                </a:highlight>
                <a:latin typeface="Questrial"/>
                <a:ea typeface="Questrial"/>
                <a:cs typeface="Questrial"/>
                <a:sym typeface="Questrial"/>
              </a:rPr>
              <a:t>ATLAS S3 Object store testing:  “</a:t>
            </a:r>
            <a:r>
              <a:rPr b="0" i="1" lang="en-US" sz="1400" u="none" cap="none" strike="noStrike">
                <a:solidFill>
                  <a:schemeClr val="accent5"/>
                </a:solidFill>
                <a:highlight>
                  <a:srgbClr val="FFFFFF"/>
                </a:highlight>
                <a:latin typeface="Questrial"/>
                <a:ea typeface="Questrial"/>
                <a:cs typeface="Questrial"/>
                <a:sym typeface="Questrial"/>
              </a:rPr>
              <a:t>Your system is responding much faster and with fewer errors.  I would suggest letting others in USATLAS know of your settings.</a:t>
            </a:r>
            <a:r>
              <a:rPr b="0" i="0" lang="en-US" sz="1400" u="none" cap="none" strike="noStrike">
                <a:solidFill>
                  <a:srgbClr val="222222"/>
                </a:solidFill>
                <a:highlight>
                  <a:srgbClr val="FFFFFF"/>
                </a:highlight>
                <a:latin typeface="Questrial"/>
                <a:ea typeface="Questrial"/>
                <a:cs typeface="Questrial"/>
                <a:sym typeface="Questrial"/>
              </a:rPr>
              <a:t>”</a:t>
            </a:r>
          </a:p>
          <a:p>
            <a:pPr indent="0" lvl="0" marL="0" marR="0" rtl="0" algn="l">
              <a:lnSpc>
                <a:spcPct val="100000"/>
              </a:lnSpc>
              <a:spcBef>
                <a:spcPts val="0"/>
              </a:spcBef>
              <a:spcAft>
                <a:spcPts val="0"/>
              </a:spcAft>
              <a:buClr>
                <a:srgbClr val="000000"/>
              </a:buClr>
              <a:buFont typeface="Arial"/>
              <a:buNone/>
            </a:pPr>
            <a:r>
              <a:t/>
            </a:r>
            <a:endParaRPr b="1" i="0" sz="1800" u="none" cap="none" strike="noStrike">
              <a:solidFill>
                <a:srgbClr val="1C4587"/>
              </a:solidFill>
              <a:latin typeface="Questrial"/>
              <a:ea typeface="Questrial"/>
              <a:cs typeface="Questrial"/>
              <a:sym typeface="Questrial"/>
            </a:endParaRPr>
          </a:p>
          <a:p>
            <a:pPr indent="0" lvl="0" marL="0" marR="0" rtl="0" algn="l">
              <a:lnSpc>
                <a:spcPct val="100000"/>
              </a:lnSpc>
              <a:spcBef>
                <a:spcPts val="0"/>
              </a:spcBef>
              <a:spcAft>
                <a:spcPts val="0"/>
              </a:spcAft>
              <a:buClr>
                <a:srgbClr val="000000"/>
              </a:buClr>
              <a:buFont typeface="Arial"/>
              <a:buNone/>
            </a:pPr>
            <a:r>
              <a:t/>
            </a:r>
            <a:endParaRPr b="0" i="0" sz="1800" u="none" cap="none" strike="noStrike">
              <a:solidFill>
                <a:srgbClr val="000000"/>
              </a:solidFill>
              <a:latin typeface="Questrial"/>
              <a:ea typeface="Questrial"/>
              <a:cs typeface="Questrial"/>
              <a:sym typeface="Questrial"/>
            </a:endParaRP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Questrial"/>
              <a:ea typeface="Questrial"/>
              <a:cs typeface="Questrial"/>
              <a:sym typeface="Questrial"/>
            </a:endParaRPr>
          </a:p>
        </p:txBody>
      </p:sp>
      <p:sp>
        <p:nvSpPr>
          <p:cNvPr id="259" name="Shape 259"/>
          <p:cNvSpPr txBox="1"/>
          <p:nvPr/>
        </p:nvSpPr>
        <p:spPr>
          <a:xfrm>
            <a:off x="2003625" y="2023275"/>
            <a:ext cx="5657400" cy="659999"/>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pic>
        <p:nvPicPr>
          <p:cNvPr descr="ClusterWrite-OSiRIS-Client.png" id="260" name="Shape 260"/>
          <p:cNvPicPr preferRelativeResize="0"/>
          <p:nvPr/>
        </p:nvPicPr>
        <p:blipFill rotWithShape="1">
          <a:blip r:embed="rId5">
            <a:alphaModFix/>
          </a:blip>
          <a:srcRect b="0" l="0" r="0" t="0"/>
          <a:stretch/>
        </p:blipFill>
        <p:spPr>
          <a:xfrm>
            <a:off x="784399" y="1480148"/>
            <a:ext cx="3038549" cy="1634119"/>
          </a:xfrm>
          <a:prstGeom prst="rect">
            <a:avLst/>
          </a:prstGeom>
          <a:noFill/>
          <a:ln>
            <a:noFill/>
          </a:ln>
        </p:spPr>
      </p:pic>
      <p:pic>
        <p:nvPicPr>
          <p:cNvPr descr="ClusterRead-OSiRIS-Client.png" id="261" name="Shape 261"/>
          <p:cNvPicPr preferRelativeResize="0"/>
          <p:nvPr/>
        </p:nvPicPr>
        <p:blipFill rotWithShape="1">
          <a:blip r:embed="rId6">
            <a:alphaModFix/>
          </a:blip>
          <a:srcRect b="0" l="0" r="0" t="0"/>
          <a:stretch/>
        </p:blipFill>
        <p:spPr>
          <a:xfrm>
            <a:off x="2441324" y="1987140"/>
            <a:ext cx="3048974" cy="1641749"/>
          </a:xfrm>
          <a:prstGeom prst="rect">
            <a:avLst/>
          </a:prstGeom>
          <a:noFill/>
          <a:ln>
            <a:noFill/>
          </a:ln>
        </p:spPr>
      </p:pic>
      <p:pic>
        <p:nvPicPr>
          <p:cNvPr descr="ClusterOps-ReadWrite-OSiRIS-Client.png" id="262" name="Shape 262"/>
          <p:cNvPicPr preferRelativeResize="0"/>
          <p:nvPr/>
        </p:nvPicPr>
        <p:blipFill rotWithShape="1">
          <a:blip r:embed="rId7">
            <a:alphaModFix/>
          </a:blip>
          <a:srcRect b="0" l="0" r="0" t="0"/>
          <a:stretch/>
        </p:blipFill>
        <p:spPr>
          <a:xfrm>
            <a:off x="5490296" y="1476337"/>
            <a:ext cx="3038552" cy="1641749"/>
          </a:xfrm>
          <a:prstGeom prst="rect">
            <a:avLst/>
          </a:prstGeom>
          <a:noFill/>
          <a:ln>
            <a:noFill/>
          </a:ln>
        </p:spPr>
      </p:pic>
      <p:sp>
        <p:nvSpPr>
          <p:cNvPr id="263" name="Shape 263"/>
          <p:cNvSpPr txBox="1"/>
          <p:nvPr/>
        </p:nvSpPr>
        <p:spPr>
          <a:xfrm>
            <a:off x="2975975" y="2249175"/>
            <a:ext cx="1384800" cy="8688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FFFFFF"/>
              </a:buClr>
              <a:buSzPct val="25000"/>
              <a:buFont typeface="Questrial"/>
              <a:buNone/>
            </a:pPr>
            <a:r>
              <a:rPr b="0" i="0" lang="en-US" sz="1200" u="none" cap="none" strike="noStrike">
                <a:solidFill>
                  <a:srgbClr val="FFFFFF"/>
                </a:solidFill>
                <a:latin typeface="Questrial"/>
                <a:ea typeface="Questrial"/>
                <a:cs typeface="Questrial"/>
                <a:sym typeface="Questrial"/>
              </a:rPr>
              <a:t>Benchmark rates for on-campus client (min 10Gb to our sites)</a:t>
            </a:r>
          </a:p>
        </p:txBody>
      </p:sp>
      <p:sp>
        <p:nvSpPr>
          <p:cNvPr id="264" name="Shape 264"/>
          <p:cNvSpPr txBox="1"/>
          <p:nvPr/>
        </p:nvSpPr>
        <p:spPr>
          <a:xfrm>
            <a:off x="8711400" y="4812450"/>
            <a:ext cx="356399" cy="273900"/>
          </a:xfrm>
          <a:prstGeom prst="rect">
            <a:avLst/>
          </a:prstGeom>
          <a:noFill/>
          <a:ln>
            <a:noFill/>
          </a:ln>
        </p:spPr>
        <p:txBody>
          <a:bodyPr anchorCtr="0" anchor="ctr"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200" u="none" cap="none" strike="noStrike">
                <a:solidFill>
                  <a:srgbClr val="000000"/>
                </a:solidFill>
                <a:latin typeface="Arial"/>
                <a:ea typeface="Arial"/>
                <a:cs typeface="Arial"/>
                <a:sym typeface="Arial"/>
              </a:rPr>
              <a:t>‹#›</a:t>
            </a:fld>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9" name="Shape 269"/>
        <p:cNvGrpSpPr/>
        <p:nvPr/>
      </p:nvGrpSpPr>
      <p:grpSpPr>
        <a:xfrm>
          <a:off x="0" y="0"/>
          <a:ext cx="0" cy="0"/>
          <a:chOff x="0" y="0"/>
          <a:chExt cx="0" cy="0"/>
        </a:xfrm>
      </p:grpSpPr>
      <p:pic>
        <p:nvPicPr>
          <p:cNvPr descr="gradient.png" id="270" name="Shape 270"/>
          <p:cNvPicPr preferRelativeResize="0"/>
          <p:nvPr/>
        </p:nvPicPr>
        <p:blipFill rotWithShape="1">
          <a:blip r:embed="rId3">
            <a:alphaModFix/>
          </a:blip>
          <a:srcRect b="0" l="0" r="0" t="0"/>
          <a:stretch/>
        </p:blipFill>
        <p:spPr>
          <a:xfrm>
            <a:off x="0" y="698100"/>
            <a:ext cx="629574" cy="4445399"/>
          </a:xfrm>
          <a:prstGeom prst="rect">
            <a:avLst/>
          </a:prstGeom>
          <a:noFill/>
          <a:ln cap="flat" cmpd="sng" w="9525">
            <a:solidFill>
              <a:srgbClr val="000000"/>
            </a:solidFill>
            <a:prstDash val="solid"/>
            <a:round/>
            <a:headEnd len="med" w="med" type="none"/>
            <a:tailEnd len="med" w="med" type="none"/>
          </a:ln>
        </p:spPr>
      </p:pic>
      <p:pic>
        <p:nvPicPr>
          <p:cNvPr descr="pr-bird.png" id="271" name="Shape 271"/>
          <p:cNvPicPr preferRelativeResize="0"/>
          <p:nvPr/>
        </p:nvPicPr>
        <p:blipFill rotWithShape="1">
          <a:blip r:embed="rId4">
            <a:alphaModFix/>
          </a:blip>
          <a:srcRect b="0" l="0" r="0" t="49670"/>
          <a:stretch/>
        </p:blipFill>
        <p:spPr>
          <a:xfrm>
            <a:off x="0" y="0"/>
            <a:ext cx="9144001" cy="698100"/>
          </a:xfrm>
          <a:prstGeom prst="rect">
            <a:avLst/>
          </a:prstGeom>
          <a:noFill/>
          <a:ln cap="flat" cmpd="sng" w="9525">
            <a:solidFill>
              <a:srgbClr val="000000"/>
            </a:solidFill>
            <a:prstDash val="solid"/>
            <a:round/>
            <a:headEnd len="med" w="med" type="none"/>
            <a:tailEnd len="med" w="med" type="none"/>
          </a:ln>
        </p:spPr>
      </p:pic>
      <p:sp>
        <p:nvSpPr>
          <p:cNvPr id="272" name="Shape 272"/>
          <p:cNvSpPr/>
          <p:nvPr/>
        </p:nvSpPr>
        <p:spPr>
          <a:xfrm>
            <a:off x="0" y="0"/>
            <a:ext cx="9144000" cy="5143499"/>
          </a:xfrm>
          <a:prstGeom prst="rect">
            <a:avLst/>
          </a:prstGeom>
          <a:noFill/>
          <a:ln cap="flat" cmpd="sng" w="63500">
            <a:solidFill>
              <a:srgbClr val="660000"/>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0" i="0" sz="1800" u="none" cap="none" strike="noStrike">
              <a:solidFill>
                <a:srgbClr val="FFFFFF"/>
              </a:solidFill>
              <a:latin typeface="Calibri"/>
              <a:ea typeface="Calibri"/>
              <a:cs typeface="Calibri"/>
              <a:sym typeface="Calibri"/>
            </a:endParaRPr>
          </a:p>
        </p:txBody>
      </p:sp>
      <p:sp>
        <p:nvSpPr>
          <p:cNvPr id="273" name="Shape 273"/>
          <p:cNvSpPr txBox="1"/>
          <p:nvPr/>
        </p:nvSpPr>
        <p:spPr>
          <a:xfrm>
            <a:off x="91625" y="47523"/>
            <a:ext cx="8841600" cy="650700"/>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spcAft>
                <a:spcPts val="0"/>
              </a:spcAft>
              <a:buClr>
                <a:srgbClr val="DBDBDB"/>
              </a:buClr>
              <a:buSzPct val="25000"/>
              <a:buFont typeface="Arial"/>
              <a:buNone/>
            </a:pPr>
            <a:r>
              <a:rPr b="1" i="0" lang="en-US" sz="2800" u="none" cap="none" strike="noStrike">
                <a:solidFill>
                  <a:schemeClr val="lt1"/>
                </a:solidFill>
                <a:latin typeface="Questrial"/>
                <a:ea typeface="Questrial"/>
                <a:cs typeface="Questrial"/>
                <a:sym typeface="Questrial"/>
              </a:rPr>
              <a:t>Technical Goals - Understand Geographical  Scaling</a:t>
            </a:r>
          </a:p>
          <a:p>
            <a:pPr indent="0" lvl="0" marL="0" marR="0" rtl="0" algn="l">
              <a:lnSpc>
                <a:spcPct val="90000"/>
              </a:lnSpc>
              <a:spcBef>
                <a:spcPts val="0"/>
              </a:spcBef>
              <a:spcAft>
                <a:spcPts val="0"/>
              </a:spcAft>
              <a:buClr>
                <a:srgbClr val="DBDBDB"/>
              </a:buClr>
              <a:buFont typeface="Arial"/>
              <a:buNone/>
            </a:pPr>
            <a:r>
              <a:t/>
            </a:r>
            <a:endParaRPr b="1" i="0" sz="2800" u="none" cap="none" strike="noStrike">
              <a:solidFill>
                <a:schemeClr val="lt1"/>
              </a:solidFill>
              <a:latin typeface="Questrial"/>
              <a:ea typeface="Questrial"/>
              <a:cs typeface="Questrial"/>
              <a:sym typeface="Questrial"/>
            </a:endParaRPr>
          </a:p>
        </p:txBody>
      </p:sp>
      <p:graphicFrame>
        <p:nvGraphicFramePr>
          <p:cNvPr id="274" name="Shape 274"/>
          <p:cNvGraphicFramePr/>
          <p:nvPr/>
        </p:nvGraphicFramePr>
        <p:xfrm>
          <a:off x="1679850" y="2962538"/>
          <a:ext cx="3000000" cy="3000000"/>
        </p:xfrm>
        <a:graphic>
          <a:graphicData uri="http://schemas.openxmlformats.org/drawingml/2006/table">
            <a:tbl>
              <a:tblPr>
                <a:noFill/>
                <a:tableStyleId>{11D1C219-FF84-4C3D-886C-EEA8B6BCD94D}</a:tableStyleId>
              </a:tblPr>
              <a:tblGrid>
                <a:gridCol w="3671450"/>
                <a:gridCol w="3671450"/>
              </a:tblGrid>
              <a:tr h="316200">
                <a:tc>
                  <a:txBody>
                    <a:bodyPr>
                      <a:noAutofit/>
                    </a:bodyPr>
                    <a:lstStyle/>
                    <a:p>
                      <a:pPr indent="-127000" lvl="0" marL="21590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r>
            </a:tbl>
          </a:graphicData>
        </a:graphic>
      </p:graphicFrame>
      <p:sp>
        <p:nvSpPr>
          <p:cNvPr id="275" name="Shape 275"/>
          <p:cNvSpPr txBox="1"/>
          <p:nvPr/>
        </p:nvSpPr>
        <p:spPr>
          <a:xfrm>
            <a:off x="748350" y="4917800"/>
            <a:ext cx="2969699" cy="1710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276" name="Shape 276"/>
          <p:cNvSpPr txBox="1"/>
          <p:nvPr/>
        </p:nvSpPr>
        <p:spPr>
          <a:xfrm>
            <a:off x="672150" y="621900"/>
            <a:ext cx="8184900" cy="918599"/>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1" i="0" lang="en-US" sz="1800" u="none" cap="none" strike="noStrike">
                <a:solidFill>
                  <a:srgbClr val="1C4587"/>
                </a:solidFill>
                <a:latin typeface="Questrial"/>
                <a:ea typeface="Questrial"/>
                <a:cs typeface="Questrial"/>
                <a:sym typeface="Questrial"/>
              </a:rPr>
              <a:t>GOAL: </a:t>
            </a:r>
            <a:r>
              <a:rPr b="0" i="0" lang="en-US" sz="1800" u="none" cap="none" strike="noStrike">
                <a:solidFill>
                  <a:srgbClr val="1C4587"/>
                </a:solidFill>
                <a:latin typeface="Questrial"/>
                <a:ea typeface="Questrial"/>
                <a:cs typeface="Questrial"/>
                <a:sym typeface="Questrial"/>
              </a:rPr>
              <a:t>Understand how far can we stretch an OSiRIS  deployment.  Demo at SC16 augmented existing OSiRIS cluster with new site at Salt Lake City, Utah. </a:t>
            </a:r>
          </a:p>
          <a:p>
            <a:pPr indent="0" lvl="0" marL="0" marR="0" rtl="0" algn="l">
              <a:lnSpc>
                <a:spcPct val="100000"/>
              </a:lnSpc>
              <a:spcBef>
                <a:spcPts val="0"/>
              </a:spcBef>
              <a:spcAft>
                <a:spcPts val="0"/>
              </a:spcAft>
              <a:buClr>
                <a:schemeClr val="dk1"/>
              </a:buClr>
              <a:buSzPct val="25000"/>
              <a:buFont typeface="Arial"/>
              <a:buNone/>
            </a:pPr>
            <a:r>
              <a:rPr b="1" i="0" lang="en-US" sz="1800" u="none" cap="none" strike="noStrike">
                <a:solidFill>
                  <a:srgbClr val="980000"/>
                </a:solidFill>
                <a:latin typeface="Questrial"/>
                <a:ea typeface="Questrial"/>
                <a:cs typeface="Questrial"/>
                <a:sym typeface="Questrial"/>
              </a:rPr>
              <a:t>Showed we could scale to ~42 ms RTT with acceptable performance.</a:t>
            </a:r>
          </a:p>
        </p:txBody>
      </p:sp>
      <p:pic>
        <p:nvPicPr>
          <p:cNvPr descr="SC16SiteMap.png" id="277" name="Shape 277"/>
          <p:cNvPicPr preferRelativeResize="0"/>
          <p:nvPr/>
        </p:nvPicPr>
        <p:blipFill rotWithShape="1">
          <a:blip r:embed="rId5">
            <a:alphaModFix/>
          </a:blip>
          <a:srcRect b="0" l="0" r="0" t="0"/>
          <a:stretch/>
        </p:blipFill>
        <p:spPr>
          <a:xfrm>
            <a:off x="748350" y="1584224"/>
            <a:ext cx="6238273" cy="2825550"/>
          </a:xfrm>
          <a:prstGeom prst="rect">
            <a:avLst/>
          </a:prstGeom>
          <a:noFill/>
          <a:ln>
            <a:noFill/>
          </a:ln>
        </p:spPr>
      </p:pic>
      <p:pic>
        <p:nvPicPr>
          <p:cNvPr descr="SC16-Write-During-OSD-Add.png" id="278" name="Shape 278"/>
          <p:cNvPicPr preferRelativeResize="0"/>
          <p:nvPr/>
        </p:nvPicPr>
        <p:blipFill rotWithShape="1">
          <a:blip r:embed="rId6">
            <a:alphaModFix/>
          </a:blip>
          <a:srcRect b="0" l="0" r="0" t="0"/>
          <a:stretch/>
        </p:blipFill>
        <p:spPr>
          <a:xfrm>
            <a:off x="384450" y="1540400"/>
            <a:ext cx="2797449" cy="1291125"/>
          </a:xfrm>
          <a:prstGeom prst="rect">
            <a:avLst/>
          </a:prstGeom>
          <a:noFill/>
          <a:ln>
            <a:noFill/>
          </a:ln>
        </p:spPr>
      </p:pic>
      <p:pic>
        <p:nvPicPr>
          <p:cNvPr descr="SC16-OSD-Count-Add.png" id="279" name="Shape 279"/>
          <p:cNvPicPr preferRelativeResize="0"/>
          <p:nvPr/>
        </p:nvPicPr>
        <p:blipFill rotWithShape="1">
          <a:blip r:embed="rId7">
            <a:alphaModFix/>
          </a:blip>
          <a:srcRect b="0" l="0" r="0" t="0"/>
          <a:stretch/>
        </p:blipFill>
        <p:spPr>
          <a:xfrm>
            <a:off x="6440650" y="1555371"/>
            <a:ext cx="2568800" cy="1162350"/>
          </a:xfrm>
          <a:prstGeom prst="rect">
            <a:avLst/>
          </a:prstGeom>
          <a:noFill/>
          <a:ln>
            <a:noFill/>
          </a:ln>
        </p:spPr>
      </p:pic>
      <p:pic>
        <p:nvPicPr>
          <p:cNvPr descr="SC16-Recovery-OSD-Add.png" id="280" name="Shape 280"/>
          <p:cNvPicPr preferRelativeResize="0"/>
          <p:nvPr/>
        </p:nvPicPr>
        <p:blipFill rotWithShape="1">
          <a:blip r:embed="rId8">
            <a:alphaModFix/>
          </a:blip>
          <a:srcRect b="0" l="0" r="0" t="0"/>
          <a:stretch/>
        </p:blipFill>
        <p:spPr>
          <a:xfrm>
            <a:off x="2347375" y="3615700"/>
            <a:ext cx="2844898" cy="1472999"/>
          </a:xfrm>
          <a:prstGeom prst="rect">
            <a:avLst/>
          </a:prstGeom>
          <a:noFill/>
          <a:ln>
            <a:noFill/>
          </a:ln>
        </p:spPr>
      </p:pic>
      <p:sp>
        <p:nvSpPr>
          <p:cNvPr id="281" name="Shape 281"/>
          <p:cNvSpPr txBox="1"/>
          <p:nvPr/>
        </p:nvSpPr>
        <p:spPr>
          <a:xfrm>
            <a:off x="7022500" y="2780475"/>
            <a:ext cx="2052900" cy="16296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r>
              <a:rPr b="0" i="0" lang="en-US" sz="1400" u="none" cap="none" strike="noStrike">
                <a:solidFill>
                  <a:srgbClr val="000000"/>
                </a:solidFill>
                <a:latin typeface="Arial"/>
                <a:ea typeface="Arial"/>
                <a:cs typeface="Arial"/>
                <a:sym typeface="Arial"/>
              </a:rPr>
              <a:t>As we added OSD in Salt Lake City the cluster was able to maintain good write and ‘backfill’ recovery of data replicas to the new OSD</a:t>
            </a:r>
          </a:p>
        </p:txBody>
      </p:sp>
      <p:sp>
        <p:nvSpPr>
          <p:cNvPr id="282" name="Shape 282"/>
          <p:cNvSpPr txBox="1"/>
          <p:nvPr/>
        </p:nvSpPr>
        <p:spPr>
          <a:xfrm>
            <a:off x="5303725" y="4409950"/>
            <a:ext cx="3272400" cy="6186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r>
              <a:rPr b="0" i="0" lang="en-US" sz="1400" u="none" cap="none" strike="noStrike">
                <a:solidFill>
                  <a:srgbClr val="000000"/>
                </a:solidFill>
                <a:latin typeface="Arial"/>
                <a:ea typeface="Arial"/>
                <a:cs typeface="Arial"/>
                <a:sym typeface="Arial"/>
              </a:rPr>
              <a:t>Peaks are due to aggregate stats from LAN nodes with 100Gb local links</a:t>
            </a:r>
          </a:p>
        </p:txBody>
      </p:sp>
      <p:sp>
        <p:nvSpPr>
          <p:cNvPr id="283" name="Shape 283"/>
          <p:cNvSpPr txBox="1"/>
          <p:nvPr/>
        </p:nvSpPr>
        <p:spPr>
          <a:xfrm>
            <a:off x="8711400" y="4812450"/>
            <a:ext cx="356399" cy="273900"/>
          </a:xfrm>
          <a:prstGeom prst="rect">
            <a:avLst/>
          </a:prstGeom>
          <a:noFill/>
          <a:ln>
            <a:noFill/>
          </a:ln>
        </p:spPr>
        <p:txBody>
          <a:bodyPr anchorCtr="0" anchor="ctr"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200" u="none" cap="none" strike="noStrike">
                <a:solidFill>
                  <a:srgbClr val="000000"/>
                </a:solidFill>
                <a:latin typeface="Arial"/>
                <a:ea typeface="Arial"/>
                <a:cs typeface="Arial"/>
                <a:sym typeface="Arial"/>
              </a:rPr>
              <a:t>‹#›</a:t>
            </a:fld>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8" name="Shape 288"/>
        <p:cNvGrpSpPr/>
        <p:nvPr/>
      </p:nvGrpSpPr>
      <p:grpSpPr>
        <a:xfrm>
          <a:off x="0" y="0"/>
          <a:ext cx="0" cy="0"/>
          <a:chOff x="0" y="0"/>
          <a:chExt cx="0" cy="0"/>
        </a:xfrm>
      </p:grpSpPr>
      <p:pic>
        <p:nvPicPr>
          <p:cNvPr descr="gradient.png" id="289" name="Shape 289"/>
          <p:cNvPicPr preferRelativeResize="0"/>
          <p:nvPr/>
        </p:nvPicPr>
        <p:blipFill rotWithShape="1">
          <a:blip r:embed="rId3">
            <a:alphaModFix/>
          </a:blip>
          <a:srcRect b="0" l="0" r="0" t="0"/>
          <a:stretch/>
        </p:blipFill>
        <p:spPr>
          <a:xfrm>
            <a:off x="0" y="698100"/>
            <a:ext cx="629574" cy="4445399"/>
          </a:xfrm>
          <a:prstGeom prst="rect">
            <a:avLst/>
          </a:prstGeom>
          <a:noFill/>
          <a:ln cap="flat" cmpd="sng" w="9525">
            <a:solidFill>
              <a:srgbClr val="000000"/>
            </a:solidFill>
            <a:prstDash val="solid"/>
            <a:round/>
            <a:headEnd len="med" w="med" type="none"/>
            <a:tailEnd len="med" w="med" type="none"/>
          </a:ln>
        </p:spPr>
      </p:pic>
      <p:pic>
        <p:nvPicPr>
          <p:cNvPr descr="pr-bird.png" id="290" name="Shape 290"/>
          <p:cNvPicPr preferRelativeResize="0"/>
          <p:nvPr/>
        </p:nvPicPr>
        <p:blipFill rotWithShape="1">
          <a:blip r:embed="rId4">
            <a:alphaModFix/>
          </a:blip>
          <a:srcRect b="0" l="0" r="0" t="49670"/>
          <a:stretch/>
        </p:blipFill>
        <p:spPr>
          <a:xfrm>
            <a:off x="0" y="0"/>
            <a:ext cx="9144001" cy="698100"/>
          </a:xfrm>
          <a:prstGeom prst="rect">
            <a:avLst/>
          </a:prstGeom>
          <a:noFill/>
          <a:ln cap="flat" cmpd="sng" w="9525">
            <a:solidFill>
              <a:srgbClr val="000000"/>
            </a:solidFill>
            <a:prstDash val="solid"/>
            <a:round/>
            <a:headEnd len="med" w="med" type="none"/>
            <a:tailEnd len="med" w="med" type="none"/>
          </a:ln>
        </p:spPr>
      </p:pic>
      <p:sp>
        <p:nvSpPr>
          <p:cNvPr id="291" name="Shape 291"/>
          <p:cNvSpPr/>
          <p:nvPr/>
        </p:nvSpPr>
        <p:spPr>
          <a:xfrm>
            <a:off x="0" y="0"/>
            <a:ext cx="9144000" cy="5143499"/>
          </a:xfrm>
          <a:prstGeom prst="rect">
            <a:avLst/>
          </a:prstGeom>
          <a:noFill/>
          <a:ln cap="flat" cmpd="sng" w="63500">
            <a:solidFill>
              <a:srgbClr val="660000"/>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0" i="0" sz="1800" u="none" cap="none" strike="noStrike">
              <a:solidFill>
                <a:srgbClr val="FFFFFF"/>
              </a:solidFill>
              <a:latin typeface="Calibri"/>
              <a:ea typeface="Calibri"/>
              <a:cs typeface="Calibri"/>
              <a:sym typeface="Calibri"/>
            </a:endParaRPr>
          </a:p>
        </p:txBody>
      </p:sp>
      <p:sp>
        <p:nvSpPr>
          <p:cNvPr id="292" name="Shape 292"/>
          <p:cNvSpPr txBox="1"/>
          <p:nvPr/>
        </p:nvSpPr>
        <p:spPr>
          <a:xfrm>
            <a:off x="91625" y="47523"/>
            <a:ext cx="8841600" cy="650700"/>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spcAft>
                <a:spcPts val="0"/>
              </a:spcAft>
              <a:buClr>
                <a:srgbClr val="DBDBDB"/>
              </a:buClr>
              <a:buSzPct val="25000"/>
              <a:buFont typeface="Arial"/>
              <a:buNone/>
            </a:pPr>
            <a:r>
              <a:rPr b="1" i="0" lang="en-US" sz="2800" u="none" cap="none" strike="noStrike">
                <a:solidFill>
                  <a:schemeClr val="lt1"/>
                </a:solidFill>
                <a:latin typeface="Questrial"/>
                <a:ea typeface="Questrial"/>
                <a:cs typeface="Questrial"/>
                <a:sym typeface="Questrial"/>
              </a:rPr>
              <a:t>Technical Goals - Support Science Domains</a:t>
            </a:r>
          </a:p>
          <a:p>
            <a:pPr indent="0" lvl="0" marL="0" marR="0" rtl="0" algn="l">
              <a:lnSpc>
                <a:spcPct val="90000"/>
              </a:lnSpc>
              <a:spcBef>
                <a:spcPts val="0"/>
              </a:spcBef>
              <a:spcAft>
                <a:spcPts val="0"/>
              </a:spcAft>
              <a:buClr>
                <a:srgbClr val="DBDBDB"/>
              </a:buClr>
              <a:buFont typeface="Arial"/>
              <a:buNone/>
            </a:pPr>
            <a:r>
              <a:t/>
            </a:r>
            <a:endParaRPr b="1" i="0" sz="2800" u="none" cap="none" strike="noStrike">
              <a:solidFill>
                <a:schemeClr val="lt1"/>
              </a:solidFill>
              <a:latin typeface="Questrial"/>
              <a:ea typeface="Questrial"/>
              <a:cs typeface="Questrial"/>
              <a:sym typeface="Questrial"/>
            </a:endParaRPr>
          </a:p>
        </p:txBody>
      </p:sp>
      <p:graphicFrame>
        <p:nvGraphicFramePr>
          <p:cNvPr id="293" name="Shape 293"/>
          <p:cNvGraphicFramePr/>
          <p:nvPr/>
        </p:nvGraphicFramePr>
        <p:xfrm>
          <a:off x="1679850" y="2962538"/>
          <a:ext cx="3000000" cy="3000000"/>
        </p:xfrm>
        <a:graphic>
          <a:graphicData uri="http://schemas.openxmlformats.org/drawingml/2006/table">
            <a:tbl>
              <a:tblPr>
                <a:noFill/>
                <a:tableStyleId>{11D1C219-FF84-4C3D-886C-EEA8B6BCD94D}</a:tableStyleId>
              </a:tblPr>
              <a:tblGrid>
                <a:gridCol w="3671450"/>
                <a:gridCol w="3671450"/>
              </a:tblGrid>
              <a:tr h="316200">
                <a:tc>
                  <a:txBody>
                    <a:bodyPr>
                      <a:noAutofit/>
                    </a:bodyPr>
                    <a:lstStyle/>
                    <a:p>
                      <a:pPr indent="-127000" lvl="0" marL="21590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r>
            </a:tbl>
          </a:graphicData>
        </a:graphic>
      </p:graphicFrame>
      <p:sp>
        <p:nvSpPr>
          <p:cNvPr id="294" name="Shape 294"/>
          <p:cNvSpPr txBox="1"/>
          <p:nvPr/>
        </p:nvSpPr>
        <p:spPr>
          <a:xfrm>
            <a:off x="748350" y="4917800"/>
            <a:ext cx="2969699" cy="1710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295" name="Shape 295"/>
          <p:cNvSpPr txBox="1"/>
          <p:nvPr/>
        </p:nvSpPr>
        <p:spPr>
          <a:xfrm>
            <a:off x="697350" y="717250"/>
            <a:ext cx="8161799" cy="4021199"/>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1C4587"/>
              </a:buClr>
              <a:buSzPct val="25000"/>
              <a:buFont typeface="Questrial"/>
              <a:buNone/>
            </a:pPr>
            <a:r>
              <a:rPr b="1" i="0" lang="en-US" sz="1800" u="none" cap="none" strike="noStrike">
                <a:solidFill>
                  <a:srgbClr val="1C4587"/>
                </a:solidFill>
                <a:latin typeface="Questrial"/>
                <a:ea typeface="Questrial"/>
                <a:cs typeface="Questrial"/>
                <a:sym typeface="Questrial"/>
              </a:rPr>
              <a:t>GOAL: </a:t>
            </a:r>
            <a:r>
              <a:rPr b="0" i="0" lang="en-US" sz="1800" u="none" cap="none" strike="noStrike">
                <a:solidFill>
                  <a:srgbClr val="1C4587"/>
                </a:solidFill>
                <a:latin typeface="Questrial"/>
                <a:ea typeface="Questrial"/>
                <a:cs typeface="Questrial"/>
                <a:sym typeface="Questrial"/>
              </a:rPr>
              <a:t>Capability to easily incorporate new science domain storage</a:t>
            </a:r>
          </a:p>
          <a:p>
            <a:pPr indent="-342900" lvl="0" marL="457200" marR="0" rtl="0" algn="l">
              <a:lnSpc>
                <a:spcPct val="100000"/>
              </a:lnSpc>
              <a:spcBef>
                <a:spcPts val="0"/>
              </a:spcBef>
              <a:spcAft>
                <a:spcPts val="0"/>
              </a:spcAft>
              <a:buClr>
                <a:srgbClr val="000000"/>
              </a:buClr>
              <a:buSzPct val="100000"/>
              <a:buFont typeface="Questrial"/>
              <a:buChar char="-"/>
            </a:pPr>
            <a:r>
              <a:rPr b="0" i="0" lang="en-US" sz="1800" u="none" cap="none" strike="noStrike">
                <a:solidFill>
                  <a:srgbClr val="000000"/>
                </a:solidFill>
                <a:latin typeface="Questrial"/>
                <a:ea typeface="Questrial"/>
                <a:cs typeface="Questrial"/>
                <a:sym typeface="Questrial"/>
              </a:rPr>
              <a:t>Our automation and provisioning tools make adding storage for new domains straightforward.</a:t>
            </a:r>
          </a:p>
          <a:p>
            <a:pPr indent="-342900" lvl="0" marL="457200" marR="0" rtl="0" algn="l">
              <a:lnSpc>
                <a:spcPct val="100000"/>
              </a:lnSpc>
              <a:spcBef>
                <a:spcPts val="1000"/>
              </a:spcBef>
              <a:spcAft>
                <a:spcPts val="0"/>
              </a:spcAft>
              <a:buClr>
                <a:srgbClr val="000000"/>
              </a:buClr>
              <a:buSzPct val="100000"/>
              <a:buFont typeface="Questrial"/>
              <a:buChar char="-"/>
            </a:pPr>
            <a:r>
              <a:rPr b="0" i="0" lang="en-US" sz="1800" u="none" cap="none" strike="noStrike">
                <a:solidFill>
                  <a:srgbClr val="000000"/>
                </a:solidFill>
                <a:latin typeface="Questrial"/>
                <a:ea typeface="Questrial"/>
                <a:cs typeface="Questrial"/>
                <a:sym typeface="Questrial"/>
              </a:rPr>
              <a:t>We create </a:t>
            </a:r>
            <a:r>
              <a:rPr b="1" i="0" lang="en-US" sz="1800" u="none" cap="none" strike="noStrike">
                <a:solidFill>
                  <a:srgbClr val="000000"/>
                </a:solidFill>
                <a:latin typeface="Questrial"/>
                <a:ea typeface="Questrial"/>
                <a:cs typeface="Questrial"/>
                <a:sym typeface="Questrial"/>
              </a:rPr>
              <a:t>dedicated data pools</a:t>
            </a:r>
            <a:r>
              <a:rPr b="0" i="0" lang="en-US" sz="1800" u="none" cap="none" strike="noStrike">
                <a:solidFill>
                  <a:srgbClr val="000000"/>
                </a:solidFill>
                <a:latin typeface="Questrial"/>
                <a:ea typeface="Questrial"/>
                <a:cs typeface="Questrial"/>
                <a:sym typeface="Questrial"/>
              </a:rPr>
              <a:t> for each science domain and enable access to only the relevant pool(s) via access tokens.  </a:t>
            </a:r>
          </a:p>
          <a:p>
            <a:pPr indent="-228600" lvl="1" marL="914400" marR="0" rtl="0" algn="l">
              <a:lnSpc>
                <a:spcPct val="100000"/>
              </a:lnSpc>
              <a:spcBef>
                <a:spcPts val="1000"/>
              </a:spcBef>
              <a:spcAft>
                <a:spcPts val="0"/>
              </a:spcAft>
              <a:buClr>
                <a:srgbClr val="000000"/>
              </a:buClr>
              <a:buSzPct val="100000"/>
              <a:buFont typeface="Questrial"/>
              <a:buChar char="-"/>
            </a:pPr>
            <a:r>
              <a:rPr b="0" i="0" lang="en-US" sz="1400" u="none" cap="none" strike="noStrike">
                <a:solidFill>
                  <a:srgbClr val="000000"/>
                </a:solidFill>
                <a:latin typeface="Questrial"/>
                <a:ea typeface="Questrial"/>
                <a:cs typeface="Questrial"/>
                <a:sym typeface="Questrial"/>
              </a:rPr>
              <a:t>Domains will control the visibility of their domain data (ie, browse directories in </a:t>
            </a:r>
            <a:r>
              <a:rPr b="1" i="0" lang="en-US" sz="1400" u="none" cap="none" strike="noStrike">
                <a:solidFill>
                  <a:srgbClr val="000000"/>
                </a:solidFill>
                <a:latin typeface="Questrial"/>
                <a:ea typeface="Questrial"/>
                <a:cs typeface="Questrial"/>
                <a:sym typeface="Questrial"/>
              </a:rPr>
              <a:t>CephFS </a:t>
            </a:r>
            <a:r>
              <a:rPr b="0" i="0" lang="en-US" sz="1400" u="none" cap="none" strike="noStrike">
                <a:solidFill>
                  <a:srgbClr val="000000"/>
                </a:solidFill>
                <a:latin typeface="Questrial"/>
                <a:ea typeface="Questrial"/>
                <a:cs typeface="Questrial"/>
                <a:sym typeface="Questrial"/>
              </a:rPr>
              <a:t>or access objects via S3) via </a:t>
            </a:r>
            <a:r>
              <a:rPr b="1" i="0" lang="en-US" sz="1400" u="none" cap="none" strike="noStrike">
                <a:solidFill>
                  <a:srgbClr val="000000"/>
                </a:solidFill>
                <a:latin typeface="Questrial"/>
                <a:ea typeface="Questrial"/>
                <a:cs typeface="Questrial"/>
                <a:sym typeface="Questrial"/>
              </a:rPr>
              <a:t>OAA</a:t>
            </a:r>
            <a:r>
              <a:rPr b="0" i="0" lang="en-US" sz="1400" u="none" cap="none" strike="noStrike">
                <a:solidFill>
                  <a:srgbClr val="000000"/>
                </a:solidFill>
                <a:latin typeface="Questrial"/>
                <a:ea typeface="Questrial"/>
                <a:cs typeface="Questrial"/>
                <a:sym typeface="Questrial"/>
              </a:rPr>
              <a:t>.</a:t>
            </a:r>
          </a:p>
          <a:p>
            <a:pPr indent="-228600" lvl="1" marL="914400" marR="0" rtl="0" algn="l">
              <a:lnSpc>
                <a:spcPct val="100000"/>
              </a:lnSpc>
              <a:spcBef>
                <a:spcPts val="0"/>
              </a:spcBef>
              <a:spcAft>
                <a:spcPts val="0"/>
              </a:spcAft>
              <a:buClr>
                <a:srgbClr val="000000"/>
              </a:buClr>
              <a:buSzPct val="100000"/>
              <a:buFont typeface="Questrial"/>
              <a:buChar char="-"/>
            </a:pPr>
            <a:r>
              <a:rPr b="0" i="0" lang="en-US" sz="1400" u="none" cap="none" strike="noStrike">
                <a:solidFill>
                  <a:srgbClr val="000000"/>
                </a:solidFill>
                <a:latin typeface="Questrial"/>
                <a:ea typeface="Questrial"/>
                <a:cs typeface="Questrial"/>
                <a:sym typeface="Questrial"/>
              </a:rPr>
              <a:t>At this phase of the project we are easily able to manage manual administration of tokens but </a:t>
            </a:r>
            <a:r>
              <a:rPr b="1" i="0" lang="en-US" sz="1400" u="none" cap="none" strike="noStrike">
                <a:solidFill>
                  <a:srgbClr val="000000"/>
                </a:solidFill>
                <a:latin typeface="Questrial"/>
                <a:ea typeface="Questrial"/>
                <a:cs typeface="Questrial"/>
                <a:sym typeface="Questrial"/>
              </a:rPr>
              <a:t>OAA </a:t>
            </a:r>
            <a:r>
              <a:rPr b="0" i="0" lang="en-US" sz="1400" u="none" cap="none" strike="noStrike">
                <a:solidFill>
                  <a:srgbClr val="000000"/>
                </a:solidFill>
                <a:latin typeface="Questrial"/>
                <a:ea typeface="Questrial"/>
                <a:cs typeface="Questrial"/>
                <a:sym typeface="Questrial"/>
              </a:rPr>
              <a:t>will allow us to remove that burden and scale to larger numbers of self-managed domains and users.</a:t>
            </a:r>
          </a:p>
          <a:p>
            <a:pPr indent="-342900" lvl="0" marL="457200" marR="0" rtl="0" algn="l">
              <a:lnSpc>
                <a:spcPct val="100000"/>
              </a:lnSpc>
              <a:spcBef>
                <a:spcPts val="0"/>
              </a:spcBef>
              <a:spcAft>
                <a:spcPts val="0"/>
              </a:spcAft>
              <a:buClr>
                <a:srgbClr val="000000"/>
              </a:buClr>
              <a:buSzPct val="100000"/>
              <a:buFont typeface="Questrial"/>
              <a:buChar char="-"/>
            </a:pPr>
            <a:r>
              <a:rPr b="0" i="0" lang="en-US" sz="1800" u="none" cap="none" strike="noStrike">
                <a:solidFill>
                  <a:srgbClr val="000000"/>
                </a:solidFill>
                <a:latin typeface="Questrial"/>
                <a:ea typeface="Questrial"/>
                <a:cs typeface="Questrial"/>
                <a:sym typeface="Questrial"/>
              </a:rPr>
              <a:t>Our S3 object gateways run multiple separate instances of the “Rados Gateway” client</a:t>
            </a:r>
          </a:p>
          <a:p>
            <a:pPr indent="-228600" lvl="1" marL="914400" marR="0" rtl="0" algn="l">
              <a:lnSpc>
                <a:spcPct val="100000"/>
              </a:lnSpc>
              <a:spcBef>
                <a:spcPts val="1000"/>
              </a:spcBef>
              <a:spcAft>
                <a:spcPts val="0"/>
              </a:spcAft>
              <a:buClr>
                <a:srgbClr val="000000"/>
              </a:buClr>
              <a:buSzPct val="100000"/>
              <a:buFont typeface="Questrial"/>
              <a:buChar char="-"/>
            </a:pPr>
            <a:r>
              <a:rPr b="0" i="0" lang="en-US" sz="1400" u="none" cap="none" strike="noStrike">
                <a:solidFill>
                  <a:srgbClr val="000000"/>
                </a:solidFill>
                <a:latin typeface="Questrial"/>
                <a:ea typeface="Questrial"/>
                <a:cs typeface="Questrial"/>
                <a:sym typeface="Questrial"/>
              </a:rPr>
              <a:t>Each science domain is assigned its own instance(s) allowing us to tune/throttle each to fair-share resources and provide  QoS.  </a:t>
            </a:r>
          </a:p>
        </p:txBody>
      </p:sp>
      <p:sp>
        <p:nvSpPr>
          <p:cNvPr id="296" name="Shape 296"/>
          <p:cNvSpPr txBox="1"/>
          <p:nvPr/>
        </p:nvSpPr>
        <p:spPr>
          <a:xfrm>
            <a:off x="8711400" y="4812450"/>
            <a:ext cx="356399" cy="273900"/>
          </a:xfrm>
          <a:prstGeom prst="rect">
            <a:avLst/>
          </a:prstGeom>
          <a:noFill/>
          <a:ln>
            <a:noFill/>
          </a:ln>
        </p:spPr>
        <p:txBody>
          <a:bodyPr anchorCtr="0" anchor="ctr"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200" u="none" cap="none" strike="noStrike">
                <a:solidFill>
                  <a:srgbClr val="000000"/>
                </a:solidFill>
                <a:latin typeface="Arial"/>
                <a:ea typeface="Arial"/>
                <a:cs typeface="Arial"/>
                <a:sym typeface="Arial"/>
              </a:rPr>
              <a:t>‹#›</a:t>
            </a:fld>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01" name="Shape 301"/>
        <p:cNvGrpSpPr/>
        <p:nvPr/>
      </p:nvGrpSpPr>
      <p:grpSpPr>
        <a:xfrm>
          <a:off x="0" y="0"/>
          <a:ext cx="0" cy="0"/>
          <a:chOff x="0" y="0"/>
          <a:chExt cx="0" cy="0"/>
        </a:xfrm>
      </p:grpSpPr>
      <p:pic>
        <p:nvPicPr>
          <p:cNvPr descr="gradient.png" id="302" name="Shape 302"/>
          <p:cNvPicPr preferRelativeResize="0"/>
          <p:nvPr/>
        </p:nvPicPr>
        <p:blipFill rotWithShape="1">
          <a:blip r:embed="rId3">
            <a:alphaModFix/>
          </a:blip>
          <a:srcRect b="0" l="0" r="0" t="0"/>
          <a:stretch/>
        </p:blipFill>
        <p:spPr>
          <a:xfrm>
            <a:off x="0" y="698100"/>
            <a:ext cx="629574" cy="4445399"/>
          </a:xfrm>
          <a:prstGeom prst="rect">
            <a:avLst/>
          </a:prstGeom>
          <a:noFill/>
          <a:ln cap="flat" cmpd="sng" w="9525">
            <a:solidFill>
              <a:srgbClr val="000000"/>
            </a:solidFill>
            <a:prstDash val="solid"/>
            <a:round/>
            <a:headEnd len="med" w="med" type="none"/>
            <a:tailEnd len="med" w="med" type="none"/>
          </a:ln>
        </p:spPr>
      </p:pic>
      <p:pic>
        <p:nvPicPr>
          <p:cNvPr descr="pr-bird.png" id="303" name="Shape 303"/>
          <p:cNvPicPr preferRelativeResize="0"/>
          <p:nvPr/>
        </p:nvPicPr>
        <p:blipFill rotWithShape="1">
          <a:blip r:embed="rId4">
            <a:alphaModFix/>
          </a:blip>
          <a:srcRect b="0" l="0" r="0" t="49670"/>
          <a:stretch/>
        </p:blipFill>
        <p:spPr>
          <a:xfrm>
            <a:off x="0" y="0"/>
            <a:ext cx="9144001" cy="698100"/>
          </a:xfrm>
          <a:prstGeom prst="rect">
            <a:avLst/>
          </a:prstGeom>
          <a:noFill/>
          <a:ln cap="flat" cmpd="sng" w="9525">
            <a:solidFill>
              <a:srgbClr val="000000"/>
            </a:solidFill>
            <a:prstDash val="solid"/>
            <a:round/>
            <a:headEnd len="med" w="med" type="none"/>
            <a:tailEnd len="med" w="med" type="none"/>
          </a:ln>
        </p:spPr>
      </p:pic>
      <p:sp>
        <p:nvSpPr>
          <p:cNvPr id="304" name="Shape 304"/>
          <p:cNvSpPr/>
          <p:nvPr/>
        </p:nvSpPr>
        <p:spPr>
          <a:xfrm>
            <a:off x="0" y="0"/>
            <a:ext cx="9144000" cy="5143499"/>
          </a:xfrm>
          <a:prstGeom prst="rect">
            <a:avLst/>
          </a:prstGeom>
          <a:noFill/>
          <a:ln cap="flat" cmpd="sng" w="63500">
            <a:solidFill>
              <a:srgbClr val="660000"/>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0" i="0" sz="1800" u="none" cap="none" strike="noStrike">
              <a:solidFill>
                <a:srgbClr val="FFFFFF"/>
              </a:solidFill>
              <a:latin typeface="Calibri"/>
              <a:ea typeface="Calibri"/>
              <a:cs typeface="Calibri"/>
              <a:sym typeface="Calibri"/>
            </a:endParaRPr>
          </a:p>
        </p:txBody>
      </p:sp>
      <p:sp>
        <p:nvSpPr>
          <p:cNvPr id="305" name="Shape 305"/>
          <p:cNvSpPr txBox="1"/>
          <p:nvPr/>
        </p:nvSpPr>
        <p:spPr>
          <a:xfrm>
            <a:off x="91625" y="47523"/>
            <a:ext cx="8841600" cy="650700"/>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spcAft>
                <a:spcPts val="0"/>
              </a:spcAft>
              <a:buClr>
                <a:srgbClr val="DBDBDB"/>
              </a:buClr>
              <a:buSzPct val="25000"/>
              <a:buFont typeface="Arial"/>
              <a:buNone/>
            </a:pPr>
            <a:r>
              <a:rPr b="1" i="0" lang="en-US" sz="2800" u="none" cap="none" strike="noStrike">
                <a:solidFill>
                  <a:schemeClr val="lt1"/>
                </a:solidFill>
                <a:latin typeface="Questrial"/>
                <a:ea typeface="Questrial"/>
                <a:cs typeface="Questrial"/>
                <a:sym typeface="Questrial"/>
              </a:rPr>
              <a:t>Technical Goals - Topology Discovery</a:t>
            </a:r>
          </a:p>
          <a:p>
            <a:pPr indent="0" lvl="0" marL="0" marR="0" rtl="0" algn="l">
              <a:lnSpc>
                <a:spcPct val="90000"/>
              </a:lnSpc>
              <a:spcBef>
                <a:spcPts val="0"/>
              </a:spcBef>
              <a:spcAft>
                <a:spcPts val="0"/>
              </a:spcAft>
              <a:buClr>
                <a:srgbClr val="DBDBDB"/>
              </a:buClr>
              <a:buFont typeface="Arial"/>
              <a:buNone/>
            </a:pPr>
            <a:r>
              <a:t/>
            </a:r>
            <a:endParaRPr b="1" i="0" sz="1800" u="none" cap="none" strike="noStrike">
              <a:solidFill>
                <a:schemeClr val="lt1"/>
              </a:solidFill>
              <a:latin typeface="Questrial"/>
              <a:ea typeface="Questrial"/>
              <a:cs typeface="Questrial"/>
              <a:sym typeface="Questrial"/>
            </a:endParaRPr>
          </a:p>
        </p:txBody>
      </p:sp>
      <p:graphicFrame>
        <p:nvGraphicFramePr>
          <p:cNvPr id="306" name="Shape 306"/>
          <p:cNvGraphicFramePr/>
          <p:nvPr/>
        </p:nvGraphicFramePr>
        <p:xfrm>
          <a:off x="1679850" y="2962538"/>
          <a:ext cx="3000000" cy="3000000"/>
        </p:xfrm>
        <a:graphic>
          <a:graphicData uri="http://schemas.openxmlformats.org/drawingml/2006/table">
            <a:tbl>
              <a:tblPr>
                <a:noFill/>
                <a:tableStyleId>{11D1C219-FF84-4C3D-886C-EEA8B6BCD94D}</a:tableStyleId>
              </a:tblPr>
              <a:tblGrid>
                <a:gridCol w="3671450"/>
                <a:gridCol w="3671450"/>
              </a:tblGrid>
              <a:tr h="316200">
                <a:tc>
                  <a:txBody>
                    <a:bodyPr>
                      <a:noAutofit/>
                    </a:bodyPr>
                    <a:lstStyle/>
                    <a:p>
                      <a:pPr indent="-127000" lvl="0" marL="21590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r>
            </a:tbl>
          </a:graphicData>
        </a:graphic>
      </p:graphicFrame>
      <p:sp>
        <p:nvSpPr>
          <p:cNvPr id="307" name="Shape 307"/>
          <p:cNvSpPr txBox="1"/>
          <p:nvPr/>
        </p:nvSpPr>
        <p:spPr>
          <a:xfrm>
            <a:off x="748350" y="4917800"/>
            <a:ext cx="2969699" cy="1710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308" name="Shape 308"/>
          <p:cNvSpPr txBox="1"/>
          <p:nvPr/>
        </p:nvSpPr>
        <p:spPr>
          <a:xfrm>
            <a:off x="697350" y="825025"/>
            <a:ext cx="8161799" cy="39897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1C4587"/>
              </a:buClr>
              <a:buSzPct val="25000"/>
              <a:buFont typeface="Questrial"/>
              <a:buNone/>
            </a:pPr>
            <a:r>
              <a:rPr b="1" i="0" lang="en-US" sz="1800" u="none" cap="none" strike="noStrike">
                <a:solidFill>
                  <a:srgbClr val="1C4587"/>
                </a:solidFill>
                <a:latin typeface="Questrial"/>
                <a:ea typeface="Questrial"/>
                <a:cs typeface="Questrial"/>
                <a:sym typeface="Questrial"/>
              </a:rPr>
              <a:t>GOAL: </a:t>
            </a:r>
            <a:r>
              <a:rPr b="0" i="0" lang="en-US" sz="1800" u="none" cap="none" strike="noStrike">
                <a:solidFill>
                  <a:srgbClr val="1C4587"/>
                </a:solidFill>
                <a:latin typeface="Questrial"/>
                <a:ea typeface="Questrial"/>
                <a:cs typeface="Questrial"/>
                <a:sym typeface="Questrial"/>
              </a:rPr>
              <a:t>Network topology discovery</a:t>
            </a:r>
          </a:p>
          <a:p>
            <a:pPr indent="0" lvl="0" marL="0" marR="0" rtl="0" algn="l">
              <a:lnSpc>
                <a:spcPct val="100000"/>
              </a:lnSpc>
              <a:spcBef>
                <a:spcPts val="0"/>
              </a:spcBef>
              <a:spcAft>
                <a:spcPts val="0"/>
              </a:spcAft>
              <a:buClr>
                <a:srgbClr val="000000"/>
              </a:buClr>
              <a:buFont typeface="Arial"/>
              <a:buNone/>
            </a:pPr>
            <a:r>
              <a:t/>
            </a:r>
            <a:endParaRPr b="0" i="0" sz="1800" u="none" cap="none" strike="noStrike">
              <a:solidFill>
                <a:srgbClr val="1C4587"/>
              </a:solidFill>
              <a:latin typeface="Questrial"/>
              <a:ea typeface="Questrial"/>
              <a:cs typeface="Questrial"/>
              <a:sym typeface="Questrial"/>
            </a:endParaRPr>
          </a:p>
          <a:p>
            <a:pPr indent="0" lvl="0" marL="0" marR="0" rtl="0" algn="l">
              <a:lnSpc>
                <a:spcPct val="100000"/>
              </a:lnSpc>
              <a:spcBef>
                <a:spcPts val="0"/>
              </a:spcBef>
              <a:spcAft>
                <a:spcPts val="0"/>
              </a:spcAft>
              <a:buClr>
                <a:srgbClr val="000000"/>
              </a:buClr>
              <a:buFont typeface="Arial"/>
              <a:buNone/>
            </a:pPr>
            <a:r>
              <a:t/>
            </a:r>
            <a:endParaRPr b="0" i="0" sz="1800" u="none" cap="none" strike="noStrike">
              <a:solidFill>
                <a:srgbClr val="1C4587"/>
              </a:solidFill>
              <a:latin typeface="Questrial"/>
              <a:ea typeface="Questrial"/>
              <a:cs typeface="Questrial"/>
              <a:sym typeface="Questrial"/>
            </a:endParaRPr>
          </a:p>
          <a:p>
            <a:pPr indent="-330200" lvl="0" marL="457200" marR="0" rtl="0" algn="l">
              <a:lnSpc>
                <a:spcPct val="100000"/>
              </a:lnSpc>
              <a:spcBef>
                <a:spcPts val="0"/>
              </a:spcBef>
              <a:spcAft>
                <a:spcPts val="0"/>
              </a:spcAft>
              <a:buClr>
                <a:srgbClr val="000000"/>
              </a:buClr>
              <a:buSzPct val="100000"/>
              <a:buFont typeface="Questrial"/>
              <a:buChar char="-"/>
            </a:pPr>
            <a:r>
              <a:rPr b="0" i="0" lang="en-US" sz="1600" u="none" cap="none" strike="noStrike">
                <a:solidFill>
                  <a:srgbClr val="000000"/>
                </a:solidFill>
                <a:latin typeface="Questrial"/>
                <a:ea typeface="Questrial"/>
                <a:cs typeface="Questrial"/>
                <a:sym typeface="Questrial"/>
              </a:rPr>
              <a:t>We have developed a discovery </a:t>
            </a:r>
          </a:p>
          <a:p>
            <a:pPr indent="0" lvl="0" marL="0" marR="0" rtl="0" algn="l">
              <a:lnSpc>
                <a:spcPct val="100000"/>
              </a:lnSpc>
              <a:spcBef>
                <a:spcPts val="0"/>
              </a:spcBef>
              <a:spcAft>
                <a:spcPts val="0"/>
              </a:spcAft>
              <a:buClr>
                <a:srgbClr val="000000"/>
              </a:buClr>
              <a:buSzPct val="25000"/>
              <a:buFont typeface="Questrial"/>
              <a:buNone/>
            </a:pPr>
            <a:r>
              <a:rPr b="0" i="0" lang="en-US" sz="1600" u="none" cap="none" strike="noStrike">
                <a:solidFill>
                  <a:srgbClr val="000000"/>
                </a:solidFill>
                <a:latin typeface="Questrial"/>
                <a:ea typeface="Questrial"/>
                <a:cs typeface="Questrial"/>
                <a:sym typeface="Questrial"/>
              </a:rPr>
              <a:t>            application integrated with the </a:t>
            </a:r>
            <a:r>
              <a:rPr b="1" i="0" lang="en-US" sz="1600" u="none" cap="none" strike="noStrike">
                <a:solidFill>
                  <a:srgbClr val="000000"/>
                </a:solidFill>
                <a:latin typeface="Questrial"/>
                <a:ea typeface="Questrial"/>
                <a:cs typeface="Questrial"/>
                <a:sym typeface="Questrial"/>
              </a:rPr>
              <a:t>Ryu</a:t>
            </a:r>
          </a:p>
          <a:p>
            <a:pPr indent="0" lvl="0" marL="0" marR="0" rtl="0" algn="l">
              <a:lnSpc>
                <a:spcPct val="100000"/>
              </a:lnSpc>
              <a:spcBef>
                <a:spcPts val="0"/>
              </a:spcBef>
              <a:spcAft>
                <a:spcPts val="0"/>
              </a:spcAft>
              <a:buClr>
                <a:srgbClr val="000000"/>
              </a:buClr>
              <a:buSzPct val="25000"/>
              <a:buFont typeface="Questrial"/>
              <a:buNone/>
            </a:pPr>
            <a:r>
              <a:rPr b="0" i="0" lang="en-US" sz="1600" u="none" cap="none" strike="noStrike">
                <a:solidFill>
                  <a:srgbClr val="000000"/>
                </a:solidFill>
                <a:latin typeface="Questrial"/>
                <a:ea typeface="Questrial"/>
                <a:cs typeface="Questrial"/>
                <a:sym typeface="Questrial"/>
              </a:rPr>
              <a:t>            SDN controller</a:t>
            </a:r>
          </a:p>
          <a:p>
            <a:pPr indent="457200" lvl="0" marL="0" marR="0" rtl="0" algn="l">
              <a:lnSpc>
                <a:spcPct val="100000"/>
              </a:lnSpc>
              <a:spcBef>
                <a:spcPts val="0"/>
              </a:spcBef>
              <a:spcAft>
                <a:spcPts val="0"/>
              </a:spcAft>
              <a:buClr>
                <a:srgbClr val="000000"/>
              </a:buClr>
              <a:buFont typeface="Arial"/>
              <a:buNone/>
            </a:pPr>
            <a:r>
              <a:t/>
            </a:r>
            <a:endParaRPr b="0" i="0" sz="1600" u="none" cap="none" strike="noStrike">
              <a:solidFill>
                <a:srgbClr val="000000"/>
              </a:solidFill>
              <a:latin typeface="Questrial"/>
              <a:ea typeface="Questrial"/>
              <a:cs typeface="Questrial"/>
              <a:sym typeface="Questrial"/>
            </a:endParaRPr>
          </a:p>
          <a:p>
            <a:pPr indent="457200" lvl="0" marL="0" marR="0" rtl="0" algn="l">
              <a:lnSpc>
                <a:spcPct val="100000"/>
              </a:lnSpc>
              <a:spcBef>
                <a:spcPts val="0"/>
              </a:spcBef>
              <a:spcAft>
                <a:spcPts val="0"/>
              </a:spcAft>
              <a:buClr>
                <a:srgbClr val="000000"/>
              </a:buClr>
              <a:buFont typeface="Arial"/>
              <a:buNone/>
            </a:pPr>
            <a:r>
              <a:t/>
            </a:r>
            <a:endParaRPr b="0" i="0" sz="1600" u="none" cap="none" strike="noStrike">
              <a:solidFill>
                <a:srgbClr val="000000"/>
              </a:solidFill>
              <a:latin typeface="Questrial"/>
              <a:ea typeface="Questrial"/>
              <a:cs typeface="Questrial"/>
              <a:sym typeface="Questrial"/>
            </a:endParaRPr>
          </a:p>
          <a:p>
            <a:pPr indent="-330200" lvl="0" marL="457200" marR="0" rtl="0" algn="l">
              <a:lnSpc>
                <a:spcPct val="100000"/>
              </a:lnSpc>
              <a:spcBef>
                <a:spcPts val="0"/>
              </a:spcBef>
              <a:spcAft>
                <a:spcPts val="0"/>
              </a:spcAft>
              <a:buClr>
                <a:srgbClr val="000000"/>
              </a:buClr>
              <a:buSzPct val="100000"/>
              <a:buFont typeface="Questrial"/>
              <a:buChar char="-"/>
            </a:pPr>
            <a:r>
              <a:rPr b="0" i="0" lang="en-US" sz="1600" u="none" cap="none" strike="noStrike">
                <a:solidFill>
                  <a:srgbClr val="000000"/>
                </a:solidFill>
                <a:latin typeface="Questrial"/>
                <a:ea typeface="Questrial"/>
                <a:cs typeface="Questrial"/>
                <a:sym typeface="Questrial"/>
              </a:rPr>
              <a:t>Network resource information </a:t>
            </a:r>
          </a:p>
          <a:p>
            <a:pPr indent="0" lvl="0" marL="0" marR="0" rtl="0" algn="l">
              <a:lnSpc>
                <a:spcPct val="100000"/>
              </a:lnSpc>
              <a:spcBef>
                <a:spcPts val="0"/>
              </a:spcBef>
              <a:spcAft>
                <a:spcPts val="0"/>
              </a:spcAft>
              <a:buClr>
                <a:srgbClr val="000000"/>
              </a:buClr>
              <a:buSzPct val="25000"/>
              <a:buFont typeface="Questrial"/>
              <a:buNone/>
            </a:pPr>
            <a:r>
              <a:rPr b="0" i="0" lang="en-US" sz="1600" u="none" cap="none" strike="noStrike">
                <a:solidFill>
                  <a:srgbClr val="000000"/>
                </a:solidFill>
                <a:latin typeface="Questrial"/>
                <a:ea typeface="Questrial"/>
                <a:cs typeface="Questrial"/>
                <a:sym typeface="Questrial"/>
              </a:rPr>
              <a:t>          derived  from both LLDP and SNMP</a:t>
            </a:r>
          </a:p>
          <a:p>
            <a:pPr indent="457200" lvl="0" marL="0" marR="0" rtl="0" algn="l">
              <a:lnSpc>
                <a:spcPct val="100000"/>
              </a:lnSpc>
              <a:spcBef>
                <a:spcPts val="0"/>
              </a:spcBef>
              <a:spcAft>
                <a:spcPts val="0"/>
              </a:spcAft>
              <a:buClr>
                <a:srgbClr val="000000"/>
              </a:buClr>
              <a:buFont typeface="Arial"/>
              <a:buNone/>
            </a:pPr>
            <a:r>
              <a:t/>
            </a:r>
            <a:endParaRPr b="0" i="0" sz="700" u="none" cap="none" strike="noStrike">
              <a:solidFill>
                <a:srgbClr val="000000"/>
              </a:solidFill>
              <a:latin typeface="Questrial"/>
              <a:ea typeface="Questrial"/>
              <a:cs typeface="Questrial"/>
              <a:sym typeface="Questrial"/>
            </a:endParaRPr>
          </a:p>
          <a:p>
            <a:pPr indent="457200" lvl="0" marL="0" marR="0" rtl="0" algn="l">
              <a:lnSpc>
                <a:spcPct val="100000"/>
              </a:lnSpc>
              <a:spcBef>
                <a:spcPts val="0"/>
              </a:spcBef>
              <a:spcAft>
                <a:spcPts val="0"/>
              </a:spcAft>
              <a:buClr>
                <a:srgbClr val="000000"/>
              </a:buClr>
              <a:buFont typeface="Arial"/>
              <a:buNone/>
            </a:pPr>
            <a:r>
              <a:t/>
            </a:r>
            <a:endParaRPr b="0" i="0" sz="700" u="none" cap="none" strike="noStrike">
              <a:solidFill>
                <a:srgbClr val="000000"/>
              </a:solidFill>
              <a:latin typeface="Questrial"/>
              <a:ea typeface="Questrial"/>
              <a:cs typeface="Questrial"/>
              <a:sym typeface="Questrial"/>
            </a:endParaRPr>
          </a:p>
          <a:p>
            <a:pPr indent="457200" lvl="0" marL="0" marR="0" rtl="0" algn="l">
              <a:lnSpc>
                <a:spcPct val="100000"/>
              </a:lnSpc>
              <a:spcBef>
                <a:spcPts val="0"/>
              </a:spcBef>
              <a:spcAft>
                <a:spcPts val="0"/>
              </a:spcAft>
              <a:buClr>
                <a:srgbClr val="000000"/>
              </a:buClr>
              <a:buFont typeface="Arial"/>
              <a:buNone/>
            </a:pPr>
            <a:r>
              <a:t/>
            </a:r>
            <a:endParaRPr b="0" i="0" sz="700" u="none" cap="none" strike="noStrike">
              <a:solidFill>
                <a:srgbClr val="000000"/>
              </a:solidFill>
              <a:latin typeface="Questrial"/>
              <a:ea typeface="Questrial"/>
              <a:cs typeface="Questrial"/>
              <a:sym typeface="Questrial"/>
            </a:endParaRPr>
          </a:p>
          <a:p>
            <a:pPr indent="-330200" lvl="0" marL="457200" marR="0" rtl="0" algn="l">
              <a:lnSpc>
                <a:spcPct val="100000"/>
              </a:lnSpc>
              <a:spcBef>
                <a:spcPts val="0"/>
              </a:spcBef>
              <a:spcAft>
                <a:spcPts val="0"/>
              </a:spcAft>
              <a:buClr>
                <a:srgbClr val="000000"/>
              </a:buClr>
              <a:buSzPct val="100000"/>
              <a:buFont typeface="Questrial"/>
              <a:buChar char="-"/>
            </a:pPr>
            <a:r>
              <a:rPr b="0" i="0" lang="en-US" sz="1600" u="none" cap="none" strike="noStrike">
                <a:solidFill>
                  <a:srgbClr val="000000"/>
                </a:solidFill>
                <a:latin typeface="Questrial"/>
                <a:ea typeface="Questrial"/>
                <a:cs typeface="Questrial"/>
                <a:sym typeface="Questrial"/>
              </a:rPr>
              <a:t>We have extended the </a:t>
            </a:r>
            <a:r>
              <a:rPr b="1" i="0" lang="en-US" sz="1600" u="none" cap="none" strike="noStrike">
                <a:solidFill>
                  <a:srgbClr val="000000"/>
                </a:solidFill>
                <a:latin typeface="Questrial"/>
                <a:ea typeface="Questrial"/>
                <a:cs typeface="Questrial"/>
                <a:sym typeface="Questrial"/>
              </a:rPr>
              <a:t>Periscope</a:t>
            </a:r>
            <a:r>
              <a:rPr b="0" i="0" lang="en-US" sz="1600" u="none" cap="none" strike="noStrike">
                <a:solidFill>
                  <a:srgbClr val="000000"/>
                </a:solidFill>
                <a:latin typeface="Questrial"/>
                <a:ea typeface="Questrial"/>
                <a:cs typeface="Questrial"/>
                <a:sym typeface="Questrial"/>
              </a:rPr>
              <a:t>/</a:t>
            </a:r>
            <a:r>
              <a:rPr b="1" i="0" lang="en-US" sz="1600" u="none" cap="none" strike="noStrike">
                <a:solidFill>
                  <a:srgbClr val="000000"/>
                </a:solidFill>
                <a:latin typeface="Questrial"/>
                <a:ea typeface="Questrial"/>
                <a:cs typeface="Questrial"/>
                <a:sym typeface="Questrial"/>
              </a:rPr>
              <a:t>UNIS</a:t>
            </a:r>
            <a:r>
              <a:rPr b="0" i="0" lang="en-US" sz="1600" u="none" cap="none" strike="noStrike">
                <a:solidFill>
                  <a:srgbClr val="000000"/>
                </a:solidFill>
                <a:latin typeface="Questrial"/>
                <a:ea typeface="Questrial"/>
                <a:cs typeface="Questrial"/>
                <a:sym typeface="Questrial"/>
              </a:rPr>
              <a:t> schemas to support visualization and programmatic use of the topology within </a:t>
            </a:r>
            <a:r>
              <a:rPr b="1" i="0" lang="en-US" sz="1600" u="none" cap="none" strike="noStrike">
                <a:solidFill>
                  <a:srgbClr val="000000"/>
                </a:solidFill>
                <a:latin typeface="Questrial"/>
                <a:ea typeface="Questrial"/>
                <a:cs typeface="Questrial"/>
                <a:sym typeface="Questrial"/>
              </a:rPr>
              <a:t>NMAL</a:t>
            </a:r>
            <a:r>
              <a:rPr b="0" i="0" lang="en-US" sz="1600" u="none" cap="none" strike="noStrike">
                <a:solidFill>
                  <a:srgbClr val="000000"/>
                </a:solidFill>
                <a:latin typeface="Questrial"/>
                <a:ea typeface="Questrial"/>
                <a:cs typeface="Questrial"/>
                <a:sym typeface="Questrial"/>
              </a:rPr>
              <a:t>.</a:t>
            </a:r>
          </a:p>
          <a:p>
            <a:pPr indent="0" lvl="0" marL="0" marR="0" rtl="0" algn="l">
              <a:lnSpc>
                <a:spcPct val="100000"/>
              </a:lnSpc>
              <a:spcBef>
                <a:spcPts val="0"/>
              </a:spcBef>
              <a:spcAft>
                <a:spcPts val="0"/>
              </a:spcAft>
              <a:buClr>
                <a:srgbClr val="000000"/>
              </a:buClr>
              <a:buFont typeface="Arial"/>
              <a:buNone/>
            </a:pPr>
            <a:r>
              <a:t/>
            </a:r>
            <a:endParaRPr b="0" i="0" sz="1600" u="none" cap="none" strike="noStrike">
              <a:solidFill>
                <a:srgbClr val="000000"/>
              </a:solidFill>
              <a:latin typeface="Questrial"/>
              <a:ea typeface="Questrial"/>
              <a:cs typeface="Questrial"/>
              <a:sym typeface="Questrial"/>
            </a:endParaRPr>
          </a:p>
          <a:p>
            <a:pPr indent="-330200" lvl="0" marL="457200" marR="0" rtl="0" algn="l">
              <a:lnSpc>
                <a:spcPct val="100000"/>
              </a:lnSpc>
              <a:spcBef>
                <a:spcPts val="0"/>
              </a:spcBef>
              <a:spcAft>
                <a:spcPts val="0"/>
              </a:spcAft>
              <a:buClr>
                <a:schemeClr val="accent6"/>
              </a:buClr>
              <a:buSzPct val="100000"/>
              <a:buFont typeface="Questrial"/>
              <a:buChar char="-"/>
            </a:pPr>
            <a:r>
              <a:rPr b="1" i="0" lang="en-US" sz="1600" u="none" cap="none" strike="noStrike">
                <a:solidFill>
                  <a:schemeClr val="accent6"/>
                </a:solidFill>
                <a:latin typeface="Questrial"/>
                <a:ea typeface="Questrial"/>
                <a:cs typeface="Questrial"/>
                <a:sym typeface="Questrial"/>
              </a:rPr>
              <a:t>Next steps: </a:t>
            </a:r>
            <a:r>
              <a:rPr b="0" i="0" lang="en-US" sz="1600" u="none" cap="none" strike="noStrike">
                <a:solidFill>
                  <a:srgbClr val="000000"/>
                </a:solidFill>
                <a:latin typeface="Questrial"/>
                <a:ea typeface="Questrial"/>
                <a:cs typeface="Questrial"/>
                <a:sym typeface="Questrial"/>
              </a:rPr>
              <a:t>integrating techniques for capturing inter-site layer-3 topology</a:t>
            </a:r>
          </a:p>
          <a:p>
            <a:pPr indent="0" lvl="0" marL="0" marR="0" rtl="0" algn="l">
              <a:lnSpc>
                <a:spcPct val="100000"/>
              </a:lnSpc>
              <a:spcBef>
                <a:spcPts val="0"/>
              </a:spcBef>
              <a:spcAft>
                <a:spcPts val="0"/>
              </a:spcAft>
              <a:buClr>
                <a:srgbClr val="000000"/>
              </a:buClr>
              <a:buFont typeface="Arial"/>
              <a:buNone/>
            </a:pPr>
            <a:r>
              <a:t/>
            </a:r>
            <a:endParaRPr b="0" i="0" sz="1600" u="none" cap="none" strike="noStrike">
              <a:solidFill>
                <a:srgbClr val="000000"/>
              </a:solidFill>
              <a:latin typeface="Questrial"/>
              <a:ea typeface="Questrial"/>
              <a:cs typeface="Questrial"/>
              <a:sym typeface="Questrial"/>
            </a:endParaRP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Questrial"/>
              <a:ea typeface="Questrial"/>
              <a:cs typeface="Questrial"/>
              <a:sym typeface="Questrial"/>
            </a:endParaRPr>
          </a:p>
        </p:txBody>
      </p:sp>
      <p:pic>
        <p:nvPicPr>
          <p:cNvPr id="309" name="Shape 309"/>
          <p:cNvPicPr preferRelativeResize="0"/>
          <p:nvPr/>
        </p:nvPicPr>
        <p:blipFill rotWithShape="1">
          <a:blip r:embed="rId5">
            <a:alphaModFix/>
          </a:blip>
          <a:srcRect b="0" l="0" r="0" t="0"/>
          <a:stretch/>
        </p:blipFill>
        <p:spPr>
          <a:xfrm>
            <a:off x="4570673" y="1208150"/>
            <a:ext cx="4321747" cy="2565625"/>
          </a:xfrm>
          <a:prstGeom prst="rect">
            <a:avLst/>
          </a:prstGeom>
          <a:noFill/>
          <a:ln>
            <a:noFill/>
          </a:ln>
        </p:spPr>
      </p:pic>
      <p:sp>
        <p:nvSpPr>
          <p:cNvPr id="310" name="Shape 310"/>
          <p:cNvSpPr txBox="1"/>
          <p:nvPr/>
        </p:nvSpPr>
        <p:spPr>
          <a:xfrm>
            <a:off x="8711400" y="4812450"/>
            <a:ext cx="356399" cy="273900"/>
          </a:xfrm>
          <a:prstGeom prst="rect">
            <a:avLst/>
          </a:prstGeom>
          <a:noFill/>
          <a:ln>
            <a:noFill/>
          </a:ln>
        </p:spPr>
        <p:txBody>
          <a:bodyPr anchorCtr="0" anchor="ctr"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200" u="none" cap="none" strike="noStrike">
                <a:solidFill>
                  <a:srgbClr val="000000"/>
                </a:solidFill>
                <a:latin typeface="Arial"/>
                <a:ea typeface="Arial"/>
                <a:cs typeface="Arial"/>
                <a:sym typeface="Arial"/>
              </a:rPr>
              <a:t>‹#›</a:t>
            </a:fld>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15" name="Shape 315"/>
        <p:cNvGrpSpPr/>
        <p:nvPr/>
      </p:nvGrpSpPr>
      <p:grpSpPr>
        <a:xfrm>
          <a:off x="0" y="0"/>
          <a:ext cx="0" cy="0"/>
          <a:chOff x="0" y="0"/>
          <a:chExt cx="0" cy="0"/>
        </a:xfrm>
      </p:grpSpPr>
      <p:pic>
        <p:nvPicPr>
          <p:cNvPr descr="gradient.png" id="316" name="Shape 316"/>
          <p:cNvPicPr preferRelativeResize="0"/>
          <p:nvPr/>
        </p:nvPicPr>
        <p:blipFill rotWithShape="1">
          <a:blip r:embed="rId3">
            <a:alphaModFix/>
          </a:blip>
          <a:srcRect b="0" l="0" r="0" t="0"/>
          <a:stretch/>
        </p:blipFill>
        <p:spPr>
          <a:xfrm>
            <a:off x="0" y="698100"/>
            <a:ext cx="629574" cy="4445399"/>
          </a:xfrm>
          <a:prstGeom prst="rect">
            <a:avLst/>
          </a:prstGeom>
          <a:noFill/>
          <a:ln cap="flat" cmpd="sng" w="9525">
            <a:solidFill>
              <a:srgbClr val="000000"/>
            </a:solidFill>
            <a:prstDash val="solid"/>
            <a:round/>
            <a:headEnd len="med" w="med" type="none"/>
            <a:tailEnd len="med" w="med" type="none"/>
          </a:ln>
        </p:spPr>
      </p:pic>
      <p:pic>
        <p:nvPicPr>
          <p:cNvPr descr="pr-bird.png" id="317" name="Shape 317"/>
          <p:cNvPicPr preferRelativeResize="0"/>
          <p:nvPr/>
        </p:nvPicPr>
        <p:blipFill rotWithShape="1">
          <a:blip r:embed="rId4">
            <a:alphaModFix/>
          </a:blip>
          <a:srcRect b="0" l="0" r="0" t="49670"/>
          <a:stretch/>
        </p:blipFill>
        <p:spPr>
          <a:xfrm>
            <a:off x="0" y="0"/>
            <a:ext cx="9144001" cy="698100"/>
          </a:xfrm>
          <a:prstGeom prst="rect">
            <a:avLst/>
          </a:prstGeom>
          <a:noFill/>
          <a:ln cap="flat" cmpd="sng" w="9525">
            <a:solidFill>
              <a:srgbClr val="000000"/>
            </a:solidFill>
            <a:prstDash val="solid"/>
            <a:round/>
            <a:headEnd len="med" w="med" type="none"/>
            <a:tailEnd len="med" w="med" type="none"/>
          </a:ln>
        </p:spPr>
      </p:pic>
      <p:sp>
        <p:nvSpPr>
          <p:cNvPr id="318" name="Shape 318"/>
          <p:cNvSpPr/>
          <p:nvPr/>
        </p:nvSpPr>
        <p:spPr>
          <a:xfrm>
            <a:off x="0" y="0"/>
            <a:ext cx="9144000" cy="5143499"/>
          </a:xfrm>
          <a:prstGeom prst="rect">
            <a:avLst/>
          </a:prstGeom>
          <a:noFill/>
          <a:ln cap="flat" cmpd="sng" w="63500">
            <a:solidFill>
              <a:srgbClr val="660000"/>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0" i="0" sz="1800" u="none" cap="none" strike="noStrike">
              <a:solidFill>
                <a:srgbClr val="FFFFFF"/>
              </a:solidFill>
              <a:latin typeface="Calibri"/>
              <a:ea typeface="Calibri"/>
              <a:cs typeface="Calibri"/>
              <a:sym typeface="Calibri"/>
            </a:endParaRPr>
          </a:p>
        </p:txBody>
      </p:sp>
      <p:sp>
        <p:nvSpPr>
          <p:cNvPr id="319" name="Shape 319"/>
          <p:cNvSpPr txBox="1"/>
          <p:nvPr/>
        </p:nvSpPr>
        <p:spPr>
          <a:xfrm>
            <a:off x="91625" y="47523"/>
            <a:ext cx="8841600" cy="650700"/>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spcAft>
                <a:spcPts val="0"/>
              </a:spcAft>
              <a:buClr>
                <a:srgbClr val="DBDBDB"/>
              </a:buClr>
              <a:buSzPct val="25000"/>
              <a:buFont typeface="Arial"/>
              <a:buNone/>
            </a:pPr>
            <a:r>
              <a:rPr b="1" i="0" lang="en-US" sz="2800" u="none" cap="none" strike="noStrike">
                <a:solidFill>
                  <a:schemeClr val="lt1"/>
                </a:solidFill>
                <a:latin typeface="Questrial"/>
                <a:ea typeface="Questrial"/>
                <a:cs typeface="Questrial"/>
                <a:sym typeface="Questrial"/>
              </a:rPr>
              <a:t>Technical Goals - SDN</a:t>
            </a:r>
          </a:p>
          <a:p>
            <a:pPr indent="0" lvl="0" marL="0" marR="0" rtl="0" algn="l">
              <a:lnSpc>
                <a:spcPct val="90000"/>
              </a:lnSpc>
              <a:spcBef>
                <a:spcPts val="0"/>
              </a:spcBef>
              <a:spcAft>
                <a:spcPts val="0"/>
              </a:spcAft>
              <a:buClr>
                <a:srgbClr val="DBDBDB"/>
              </a:buClr>
              <a:buFont typeface="Arial"/>
              <a:buNone/>
            </a:pPr>
            <a:r>
              <a:t/>
            </a:r>
            <a:endParaRPr b="1" i="0" sz="1800" u="none" cap="none" strike="noStrike">
              <a:solidFill>
                <a:schemeClr val="lt1"/>
              </a:solidFill>
              <a:latin typeface="Questrial"/>
              <a:ea typeface="Questrial"/>
              <a:cs typeface="Questrial"/>
              <a:sym typeface="Questrial"/>
            </a:endParaRPr>
          </a:p>
        </p:txBody>
      </p:sp>
      <p:graphicFrame>
        <p:nvGraphicFramePr>
          <p:cNvPr id="320" name="Shape 320"/>
          <p:cNvGraphicFramePr/>
          <p:nvPr/>
        </p:nvGraphicFramePr>
        <p:xfrm>
          <a:off x="1679850" y="2962538"/>
          <a:ext cx="3000000" cy="3000000"/>
        </p:xfrm>
        <a:graphic>
          <a:graphicData uri="http://schemas.openxmlformats.org/drawingml/2006/table">
            <a:tbl>
              <a:tblPr>
                <a:noFill/>
                <a:tableStyleId>{11D1C219-FF84-4C3D-886C-EEA8B6BCD94D}</a:tableStyleId>
              </a:tblPr>
              <a:tblGrid>
                <a:gridCol w="3671450"/>
                <a:gridCol w="3671450"/>
              </a:tblGrid>
              <a:tr h="316200">
                <a:tc>
                  <a:txBody>
                    <a:bodyPr>
                      <a:noAutofit/>
                    </a:bodyPr>
                    <a:lstStyle/>
                    <a:p>
                      <a:pPr indent="-127000" lvl="0" marL="21590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r>
            </a:tbl>
          </a:graphicData>
        </a:graphic>
      </p:graphicFrame>
      <p:sp>
        <p:nvSpPr>
          <p:cNvPr id="321" name="Shape 321"/>
          <p:cNvSpPr txBox="1"/>
          <p:nvPr/>
        </p:nvSpPr>
        <p:spPr>
          <a:xfrm>
            <a:off x="748350" y="4917800"/>
            <a:ext cx="2969699" cy="1710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322" name="Shape 322"/>
          <p:cNvSpPr txBox="1"/>
          <p:nvPr/>
        </p:nvSpPr>
        <p:spPr>
          <a:xfrm>
            <a:off x="697350" y="748825"/>
            <a:ext cx="8161799" cy="39897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1C4587"/>
              </a:buClr>
              <a:buSzPct val="25000"/>
              <a:buFont typeface="Questrial"/>
              <a:buNone/>
            </a:pPr>
            <a:r>
              <a:rPr b="1" i="0" lang="en-US" sz="1800" u="none" cap="none" strike="noStrike">
                <a:solidFill>
                  <a:srgbClr val="1C4587"/>
                </a:solidFill>
                <a:latin typeface="Questrial"/>
                <a:ea typeface="Questrial"/>
                <a:cs typeface="Questrial"/>
                <a:sym typeface="Questrial"/>
              </a:rPr>
              <a:t>GOAL: </a:t>
            </a:r>
            <a:r>
              <a:rPr b="0" i="0" lang="en-US" sz="1800" u="none" cap="none" strike="noStrike">
                <a:solidFill>
                  <a:srgbClr val="1C4587"/>
                </a:solidFill>
                <a:latin typeface="Questrial"/>
                <a:ea typeface="Questrial"/>
                <a:cs typeface="Questrial"/>
                <a:sym typeface="Questrial"/>
              </a:rPr>
              <a:t>Software Defined Networking (SDN) component control</a:t>
            </a:r>
          </a:p>
          <a:p>
            <a:pPr indent="0" lvl="0" marL="0" marR="0" rtl="0" algn="l">
              <a:lnSpc>
                <a:spcPct val="100000"/>
              </a:lnSpc>
              <a:spcBef>
                <a:spcPts val="0"/>
              </a:spcBef>
              <a:spcAft>
                <a:spcPts val="0"/>
              </a:spcAft>
              <a:buClr>
                <a:srgbClr val="000000"/>
              </a:buClr>
              <a:buFont typeface="Arial"/>
              <a:buNone/>
            </a:pPr>
            <a:r>
              <a:t/>
            </a:r>
            <a:endParaRPr b="0" i="0" sz="1100" u="none" cap="none" strike="noStrike">
              <a:solidFill>
                <a:srgbClr val="1C4587"/>
              </a:solidFill>
              <a:latin typeface="Questrial"/>
              <a:ea typeface="Questrial"/>
              <a:cs typeface="Questrial"/>
              <a:sym typeface="Questrial"/>
            </a:endParaRPr>
          </a:p>
          <a:p>
            <a:pPr indent="-330200" lvl="0" marL="457200" marR="0" rtl="0" algn="l">
              <a:lnSpc>
                <a:spcPct val="100000"/>
              </a:lnSpc>
              <a:spcBef>
                <a:spcPts val="0"/>
              </a:spcBef>
              <a:spcAft>
                <a:spcPts val="0"/>
              </a:spcAft>
              <a:buClr>
                <a:srgbClr val="000000"/>
              </a:buClr>
              <a:buSzPct val="100000"/>
              <a:buFont typeface="Questrial"/>
              <a:buChar char="-"/>
            </a:pPr>
            <a:r>
              <a:rPr b="0" i="0" lang="en-US" sz="1600" u="none" cap="none" strike="noStrike">
                <a:solidFill>
                  <a:srgbClr val="000000"/>
                </a:solidFill>
                <a:latin typeface="Questrial"/>
                <a:ea typeface="Questrial"/>
                <a:cs typeface="Questrial"/>
                <a:sym typeface="Questrial"/>
              </a:rPr>
              <a:t>While our initial networking focus has been on understanding the </a:t>
            </a:r>
            <a:r>
              <a:rPr b="1" i="0" lang="en-US" sz="1600" u="none" cap="none" strike="noStrike">
                <a:solidFill>
                  <a:srgbClr val="000000"/>
                </a:solidFill>
                <a:latin typeface="Questrial"/>
                <a:ea typeface="Questrial"/>
                <a:cs typeface="Questrial"/>
                <a:sym typeface="Questrial"/>
              </a:rPr>
              <a:t>topology </a:t>
            </a:r>
            <a:r>
              <a:rPr b="0" i="0" lang="en-US" sz="1600" u="none" cap="none" strike="noStrike">
                <a:solidFill>
                  <a:srgbClr val="000000"/>
                </a:solidFill>
                <a:latin typeface="Questrial"/>
                <a:ea typeface="Questrial"/>
                <a:cs typeface="Questrial"/>
                <a:sym typeface="Questrial"/>
              </a:rPr>
              <a:t>and  </a:t>
            </a:r>
            <a:r>
              <a:rPr b="1" i="0" lang="en-US" sz="1600" u="none" cap="none" strike="noStrike">
                <a:solidFill>
                  <a:srgbClr val="000000"/>
                </a:solidFill>
                <a:latin typeface="Questrial"/>
                <a:ea typeface="Questrial"/>
                <a:cs typeface="Questrial"/>
                <a:sym typeface="Questrial"/>
              </a:rPr>
              <a:t>load </a:t>
            </a:r>
            <a:r>
              <a:rPr b="0" i="0" lang="en-US" sz="1600" u="none" cap="none" strike="noStrike">
                <a:solidFill>
                  <a:srgbClr val="000000"/>
                </a:solidFill>
                <a:latin typeface="Questrial"/>
                <a:ea typeface="Questrial"/>
                <a:cs typeface="Questrial"/>
                <a:sym typeface="Questrial"/>
              </a:rPr>
              <a:t>within our networks, we are targeting the ability to </a:t>
            </a:r>
            <a:r>
              <a:rPr b="1" i="1" lang="en-US" sz="1600" u="none" cap="none" strike="noStrike">
                <a:solidFill>
                  <a:srgbClr val="000000"/>
                </a:solidFill>
                <a:latin typeface="Questrial"/>
                <a:ea typeface="Questrial"/>
                <a:cs typeface="Questrial"/>
                <a:sym typeface="Questrial"/>
              </a:rPr>
              <a:t>orchestrate </a:t>
            </a:r>
            <a:r>
              <a:rPr b="0" i="0" lang="en-US" sz="1600" u="none" cap="none" strike="noStrike">
                <a:solidFill>
                  <a:srgbClr val="000000"/>
                </a:solidFill>
                <a:latin typeface="Questrial"/>
                <a:ea typeface="Questrial"/>
                <a:cs typeface="Questrial"/>
                <a:sym typeface="Questrial"/>
              </a:rPr>
              <a:t>our network components to meet the needs of our OSiRIS users</a:t>
            </a:r>
          </a:p>
          <a:p>
            <a:pPr indent="-330200" lvl="0" marL="457200" marR="0" rtl="0" algn="l">
              <a:lnSpc>
                <a:spcPct val="100000"/>
              </a:lnSpc>
              <a:spcBef>
                <a:spcPts val="0"/>
              </a:spcBef>
              <a:spcAft>
                <a:spcPts val="0"/>
              </a:spcAft>
              <a:buClr>
                <a:srgbClr val="000000"/>
              </a:buClr>
              <a:buSzPct val="100000"/>
              <a:buFont typeface="Questrial"/>
              <a:buChar char="-"/>
            </a:pPr>
            <a:r>
              <a:rPr b="0" i="0" lang="en-US" sz="1600" u="none" cap="none" strike="noStrike">
                <a:solidFill>
                  <a:srgbClr val="000000"/>
                </a:solidFill>
                <a:latin typeface="Questrial"/>
                <a:ea typeface="Questrial"/>
                <a:cs typeface="Questrial"/>
                <a:sym typeface="Questrial"/>
              </a:rPr>
              <a:t>We completed initial testing to ensure OpenFlow configuration works as expected across OSiRIS switching hardware and </a:t>
            </a:r>
            <a:r>
              <a:rPr b="1" i="0" lang="en-US" sz="1600" u="none" cap="none" strike="noStrike">
                <a:solidFill>
                  <a:srgbClr val="000000"/>
                </a:solidFill>
                <a:latin typeface="Questrial"/>
                <a:ea typeface="Questrial"/>
                <a:cs typeface="Questrial"/>
                <a:sym typeface="Questrial"/>
              </a:rPr>
              <a:t>Open vSwitch</a:t>
            </a:r>
            <a:r>
              <a:rPr b="0" i="0" lang="en-US" sz="1600" u="none" cap="none" strike="noStrike">
                <a:solidFill>
                  <a:srgbClr val="000000"/>
                </a:solidFill>
                <a:latin typeface="Questrial"/>
                <a:ea typeface="Questrial"/>
                <a:cs typeface="Questrial"/>
                <a:sym typeface="Questrial"/>
              </a:rPr>
              <a:t> instances</a:t>
            </a:r>
          </a:p>
          <a:p>
            <a:pPr indent="-330200" lvl="0" marL="457200" marR="0" rtl="0" algn="l">
              <a:lnSpc>
                <a:spcPct val="100000"/>
              </a:lnSpc>
              <a:spcBef>
                <a:spcPts val="0"/>
              </a:spcBef>
              <a:spcAft>
                <a:spcPts val="0"/>
              </a:spcAft>
              <a:buClr>
                <a:srgbClr val="000000"/>
              </a:buClr>
              <a:buSzPct val="100000"/>
              <a:buFont typeface="Questrial"/>
              <a:buChar char="-"/>
            </a:pPr>
            <a:r>
              <a:rPr b="0" i="0" lang="en-US" sz="1600" u="none" cap="none" strike="noStrike">
                <a:solidFill>
                  <a:srgbClr val="000000"/>
                </a:solidFill>
                <a:latin typeface="Questrial"/>
                <a:ea typeface="Questrial"/>
                <a:cs typeface="Questrial"/>
                <a:sym typeface="Questrial"/>
              </a:rPr>
              <a:t>A </a:t>
            </a:r>
            <a:r>
              <a:rPr b="1" i="0" lang="en-US" sz="1600" u="none" cap="none" strike="noStrike">
                <a:solidFill>
                  <a:srgbClr val="000000"/>
                </a:solidFill>
                <a:latin typeface="Questrial"/>
                <a:ea typeface="Questrial"/>
                <a:cs typeface="Questrial"/>
                <a:sym typeface="Questrial"/>
              </a:rPr>
              <a:t>Ryu </a:t>
            </a:r>
            <a:r>
              <a:rPr b="0" i="0" lang="en-US" sz="1600" u="none" cap="none" strike="noStrike">
                <a:solidFill>
                  <a:srgbClr val="000000"/>
                </a:solidFill>
                <a:latin typeface="Questrial"/>
                <a:ea typeface="Questrial"/>
                <a:cs typeface="Questrial"/>
                <a:sym typeface="Questrial"/>
              </a:rPr>
              <a:t>library has been developed to inspect and modify OpenFlow device configuration, both programmatically and via a command line interface</a:t>
            </a:r>
          </a:p>
          <a:p>
            <a:pPr indent="-330200" lvl="0" marL="457200" marR="0" rtl="0" algn="l">
              <a:lnSpc>
                <a:spcPct val="100000"/>
              </a:lnSpc>
              <a:spcBef>
                <a:spcPts val="0"/>
              </a:spcBef>
              <a:spcAft>
                <a:spcPts val="0"/>
              </a:spcAft>
              <a:buClr>
                <a:schemeClr val="dk1"/>
              </a:buClr>
              <a:buSzPct val="100000"/>
              <a:buFont typeface="Questrial"/>
              <a:buChar char="-"/>
            </a:pPr>
            <a:r>
              <a:rPr b="1" i="0" lang="en-US" sz="1600" u="none" cap="none" strike="noStrike">
                <a:solidFill>
                  <a:schemeClr val="accent6"/>
                </a:solidFill>
                <a:latin typeface="Questrial"/>
                <a:ea typeface="Questrial"/>
                <a:cs typeface="Questrial"/>
                <a:sym typeface="Questrial"/>
              </a:rPr>
              <a:t>Next steps: </a:t>
            </a:r>
            <a:r>
              <a:rPr b="0" i="0" lang="en-US" sz="1600" u="none" cap="none" strike="noStrike">
                <a:solidFill>
                  <a:schemeClr val="dk1"/>
                </a:solidFill>
                <a:latin typeface="Questrial"/>
                <a:ea typeface="Questrial"/>
                <a:cs typeface="Questrial"/>
                <a:sym typeface="Questrial"/>
              </a:rPr>
              <a:t>integrate </a:t>
            </a:r>
            <a:r>
              <a:rPr b="1" i="0" lang="en-US" sz="1600" u="none" cap="none" strike="noStrike">
                <a:solidFill>
                  <a:schemeClr val="dk1"/>
                </a:solidFill>
                <a:latin typeface="Questrial"/>
                <a:ea typeface="Questrial"/>
                <a:cs typeface="Questrial"/>
                <a:sym typeface="Questrial"/>
              </a:rPr>
              <a:t>Ryu </a:t>
            </a:r>
            <a:r>
              <a:rPr b="0" i="0" lang="en-US" sz="1600" u="none" cap="none" strike="noStrike">
                <a:solidFill>
                  <a:schemeClr val="dk1"/>
                </a:solidFill>
                <a:latin typeface="Questrial"/>
                <a:ea typeface="Questrial"/>
                <a:cs typeface="Questrial"/>
                <a:sym typeface="Questrial"/>
              </a:rPr>
              <a:t>library with our UNIS runtime (</a:t>
            </a:r>
            <a:r>
              <a:rPr b="1" i="0" lang="en-US" sz="1600" u="none" cap="none" strike="noStrike">
                <a:solidFill>
                  <a:schemeClr val="dk1"/>
                </a:solidFill>
                <a:latin typeface="Questrial"/>
                <a:ea typeface="Questrial"/>
                <a:cs typeface="Questrial"/>
                <a:sym typeface="Questrial"/>
              </a:rPr>
              <a:t>UNIS-RT) </a:t>
            </a:r>
            <a:r>
              <a:rPr b="0" i="0" lang="en-US" sz="1600" u="none" cap="none" strike="noStrike">
                <a:solidFill>
                  <a:schemeClr val="dk1"/>
                </a:solidFill>
                <a:latin typeface="Questrial"/>
                <a:ea typeface="Questrial"/>
                <a:cs typeface="Questrial"/>
                <a:sym typeface="Questrial"/>
              </a:rPr>
              <a:t>to effect dynamic topology changes based on observed network state.</a:t>
            </a:r>
          </a:p>
          <a:p>
            <a:pPr indent="0" lvl="0" marL="0" marR="0" rtl="0" algn="l">
              <a:lnSpc>
                <a:spcPct val="100000"/>
              </a:lnSpc>
              <a:spcBef>
                <a:spcPts val="0"/>
              </a:spcBef>
              <a:spcAft>
                <a:spcPts val="0"/>
              </a:spcAft>
              <a:buClr>
                <a:srgbClr val="000000"/>
              </a:buClr>
              <a:buFont typeface="Arial"/>
              <a:buNone/>
            </a:pPr>
            <a:r>
              <a:t/>
            </a:r>
            <a:endParaRPr b="0" i="0" sz="1600" u="none" cap="none" strike="noStrike">
              <a:solidFill>
                <a:schemeClr val="dk1"/>
              </a:solidFill>
              <a:latin typeface="Questrial"/>
              <a:ea typeface="Questrial"/>
              <a:cs typeface="Questrial"/>
              <a:sym typeface="Questrial"/>
            </a:endParaRPr>
          </a:p>
          <a:p>
            <a:pPr indent="-330200" lvl="0" marL="457200" marR="0" rtl="0" algn="l">
              <a:lnSpc>
                <a:spcPct val="100000"/>
              </a:lnSpc>
              <a:spcBef>
                <a:spcPts val="0"/>
              </a:spcBef>
              <a:spcAft>
                <a:spcPts val="0"/>
              </a:spcAft>
              <a:buClr>
                <a:schemeClr val="dk1"/>
              </a:buClr>
              <a:buSzPct val="100000"/>
              <a:buFont typeface="Questrial"/>
              <a:buChar char="-"/>
            </a:pPr>
            <a:r>
              <a:rPr b="1" i="0" lang="en-US" sz="1600" u="none" cap="none" strike="noStrike">
                <a:solidFill>
                  <a:schemeClr val="accent5"/>
                </a:solidFill>
                <a:latin typeface="Questrial"/>
                <a:ea typeface="Questrial"/>
                <a:cs typeface="Questrial"/>
                <a:sym typeface="Questrial"/>
              </a:rPr>
              <a:t>Long term goal: </a:t>
            </a:r>
            <a:r>
              <a:rPr b="0" i="0" lang="en-US" sz="1600" u="none" cap="none" strike="noStrike">
                <a:solidFill>
                  <a:schemeClr val="dk1"/>
                </a:solidFill>
                <a:latin typeface="Questrial"/>
                <a:ea typeface="Questrial"/>
                <a:cs typeface="Questrial"/>
                <a:sym typeface="Questrial"/>
              </a:rPr>
              <a:t> The ability to orchestrate the use of </a:t>
            </a:r>
            <a:r>
              <a:rPr b="1" i="0" lang="en-US" sz="1600" u="none" cap="none" strike="noStrike">
                <a:solidFill>
                  <a:schemeClr val="dk1"/>
                </a:solidFill>
                <a:latin typeface="Questrial"/>
                <a:ea typeface="Questrial"/>
                <a:cs typeface="Questrial"/>
                <a:sym typeface="Questrial"/>
              </a:rPr>
              <a:t>all </a:t>
            </a:r>
            <a:r>
              <a:rPr b="0" i="0" lang="en-US" sz="1600" u="none" cap="none" strike="noStrike">
                <a:solidFill>
                  <a:schemeClr val="dk1"/>
                </a:solidFill>
                <a:latin typeface="Questrial"/>
                <a:ea typeface="Questrial"/>
                <a:cs typeface="Questrial"/>
                <a:sym typeface="Questrial"/>
              </a:rPr>
              <a:t>available network paths to simultaneously satisfy the requirements of multiple science domains and optimize the overall performance of the infrastructure</a:t>
            </a:r>
          </a:p>
          <a:p>
            <a:pPr indent="0" lvl="0" marL="0" marR="0" rtl="0" algn="l">
              <a:lnSpc>
                <a:spcPct val="100000"/>
              </a:lnSpc>
              <a:spcBef>
                <a:spcPts val="0"/>
              </a:spcBef>
              <a:spcAft>
                <a:spcPts val="0"/>
              </a:spcAft>
              <a:buClr>
                <a:srgbClr val="000000"/>
              </a:buClr>
              <a:buFont typeface="Arial"/>
              <a:buNone/>
            </a:pPr>
            <a:r>
              <a:t/>
            </a:r>
            <a:endParaRPr b="0" i="0" sz="1600" u="none" cap="none" strike="noStrike">
              <a:solidFill>
                <a:srgbClr val="000000"/>
              </a:solidFill>
              <a:latin typeface="Questrial"/>
              <a:ea typeface="Questrial"/>
              <a:cs typeface="Questrial"/>
              <a:sym typeface="Questrial"/>
            </a:endParaRP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Questrial"/>
              <a:ea typeface="Questrial"/>
              <a:cs typeface="Questrial"/>
              <a:sym typeface="Questrial"/>
            </a:endParaRPr>
          </a:p>
        </p:txBody>
      </p:sp>
      <p:sp>
        <p:nvSpPr>
          <p:cNvPr id="323" name="Shape 323"/>
          <p:cNvSpPr txBox="1"/>
          <p:nvPr/>
        </p:nvSpPr>
        <p:spPr>
          <a:xfrm>
            <a:off x="8711400" y="4812450"/>
            <a:ext cx="356399" cy="273900"/>
          </a:xfrm>
          <a:prstGeom prst="rect">
            <a:avLst/>
          </a:prstGeom>
          <a:noFill/>
          <a:ln>
            <a:noFill/>
          </a:ln>
        </p:spPr>
        <p:txBody>
          <a:bodyPr anchorCtr="0" anchor="ctr"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200" u="none" cap="none" strike="noStrike">
                <a:solidFill>
                  <a:srgbClr val="000000"/>
                </a:solidFill>
                <a:latin typeface="Arial"/>
                <a:ea typeface="Arial"/>
                <a:cs typeface="Arial"/>
                <a:sym typeface="Arial"/>
              </a:rPr>
              <a:t>‹#›</a:t>
            </a:fld>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28" name="Shape 328"/>
        <p:cNvGrpSpPr/>
        <p:nvPr/>
      </p:nvGrpSpPr>
      <p:grpSpPr>
        <a:xfrm>
          <a:off x="0" y="0"/>
          <a:ext cx="0" cy="0"/>
          <a:chOff x="0" y="0"/>
          <a:chExt cx="0" cy="0"/>
        </a:xfrm>
      </p:grpSpPr>
      <p:pic>
        <p:nvPicPr>
          <p:cNvPr descr="gradient.png" id="329" name="Shape 329"/>
          <p:cNvPicPr preferRelativeResize="0"/>
          <p:nvPr/>
        </p:nvPicPr>
        <p:blipFill rotWithShape="1">
          <a:blip r:embed="rId3">
            <a:alphaModFix/>
          </a:blip>
          <a:srcRect b="0" l="0" r="0" t="0"/>
          <a:stretch/>
        </p:blipFill>
        <p:spPr>
          <a:xfrm>
            <a:off x="0" y="698100"/>
            <a:ext cx="629574" cy="4445399"/>
          </a:xfrm>
          <a:prstGeom prst="rect">
            <a:avLst/>
          </a:prstGeom>
          <a:noFill/>
          <a:ln cap="flat" cmpd="sng" w="9525">
            <a:solidFill>
              <a:srgbClr val="000000"/>
            </a:solidFill>
            <a:prstDash val="solid"/>
            <a:round/>
            <a:headEnd len="med" w="med" type="none"/>
            <a:tailEnd len="med" w="med" type="none"/>
          </a:ln>
        </p:spPr>
      </p:pic>
      <p:pic>
        <p:nvPicPr>
          <p:cNvPr descr="pr-bird.png" id="330" name="Shape 330"/>
          <p:cNvPicPr preferRelativeResize="0"/>
          <p:nvPr/>
        </p:nvPicPr>
        <p:blipFill rotWithShape="1">
          <a:blip r:embed="rId4">
            <a:alphaModFix/>
          </a:blip>
          <a:srcRect b="0" l="0" r="0" t="49670"/>
          <a:stretch/>
        </p:blipFill>
        <p:spPr>
          <a:xfrm>
            <a:off x="0" y="0"/>
            <a:ext cx="9144001" cy="698100"/>
          </a:xfrm>
          <a:prstGeom prst="rect">
            <a:avLst/>
          </a:prstGeom>
          <a:noFill/>
          <a:ln cap="flat" cmpd="sng" w="9525">
            <a:solidFill>
              <a:srgbClr val="000000"/>
            </a:solidFill>
            <a:prstDash val="solid"/>
            <a:round/>
            <a:headEnd len="med" w="med" type="none"/>
            <a:tailEnd len="med" w="med" type="none"/>
          </a:ln>
        </p:spPr>
      </p:pic>
      <p:sp>
        <p:nvSpPr>
          <p:cNvPr id="331" name="Shape 331"/>
          <p:cNvSpPr/>
          <p:nvPr/>
        </p:nvSpPr>
        <p:spPr>
          <a:xfrm>
            <a:off x="0" y="0"/>
            <a:ext cx="9144000" cy="5143499"/>
          </a:xfrm>
          <a:prstGeom prst="rect">
            <a:avLst/>
          </a:prstGeom>
          <a:noFill/>
          <a:ln cap="flat" cmpd="sng" w="63500">
            <a:solidFill>
              <a:srgbClr val="660000"/>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0" i="0" sz="1800" u="none" cap="none" strike="noStrike">
              <a:solidFill>
                <a:srgbClr val="FFFFFF"/>
              </a:solidFill>
              <a:latin typeface="Calibri"/>
              <a:ea typeface="Calibri"/>
              <a:cs typeface="Calibri"/>
              <a:sym typeface="Calibri"/>
            </a:endParaRPr>
          </a:p>
        </p:txBody>
      </p:sp>
      <p:sp>
        <p:nvSpPr>
          <p:cNvPr id="332" name="Shape 332"/>
          <p:cNvSpPr txBox="1"/>
          <p:nvPr/>
        </p:nvSpPr>
        <p:spPr>
          <a:xfrm>
            <a:off x="91625" y="47523"/>
            <a:ext cx="8841600" cy="650700"/>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spcAft>
                <a:spcPts val="0"/>
              </a:spcAft>
              <a:buClr>
                <a:srgbClr val="DBDBDB"/>
              </a:buClr>
              <a:buSzPct val="25000"/>
              <a:buFont typeface="Arial"/>
              <a:buNone/>
            </a:pPr>
            <a:r>
              <a:rPr b="1" i="0" lang="en-US" sz="2800" u="none" cap="none" strike="noStrike">
                <a:solidFill>
                  <a:schemeClr val="lt1"/>
                </a:solidFill>
                <a:latin typeface="Questrial"/>
                <a:ea typeface="Questrial"/>
                <a:cs typeface="Questrial"/>
                <a:sym typeface="Questrial"/>
              </a:rPr>
              <a:t>Technical Goals - Identity</a:t>
            </a:r>
            <a:r>
              <a:rPr b="1" i="0" lang="en-US" sz="3000" u="none" cap="none" strike="noStrike">
                <a:solidFill>
                  <a:schemeClr val="lt1"/>
                </a:solidFill>
                <a:latin typeface="Questrial"/>
                <a:ea typeface="Questrial"/>
                <a:cs typeface="Questrial"/>
                <a:sym typeface="Questrial"/>
              </a:rPr>
              <a:t> </a:t>
            </a:r>
          </a:p>
          <a:p>
            <a:pPr indent="0" lvl="0" marL="0" marR="0" rtl="0" algn="l">
              <a:lnSpc>
                <a:spcPct val="90000"/>
              </a:lnSpc>
              <a:spcBef>
                <a:spcPts val="0"/>
              </a:spcBef>
              <a:spcAft>
                <a:spcPts val="0"/>
              </a:spcAft>
              <a:buClr>
                <a:srgbClr val="DBDBDB"/>
              </a:buClr>
              <a:buFont typeface="Arial"/>
              <a:buNone/>
            </a:pPr>
            <a:r>
              <a:t/>
            </a:r>
            <a:endParaRPr b="1" i="0" sz="1800" u="none" cap="none" strike="noStrike">
              <a:solidFill>
                <a:schemeClr val="lt1"/>
              </a:solidFill>
              <a:latin typeface="Questrial"/>
              <a:ea typeface="Questrial"/>
              <a:cs typeface="Questrial"/>
              <a:sym typeface="Questrial"/>
            </a:endParaRPr>
          </a:p>
        </p:txBody>
      </p:sp>
      <p:graphicFrame>
        <p:nvGraphicFramePr>
          <p:cNvPr id="333" name="Shape 333"/>
          <p:cNvGraphicFramePr/>
          <p:nvPr/>
        </p:nvGraphicFramePr>
        <p:xfrm>
          <a:off x="1679850" y="2962538"/>
          <a:ext cx="3000000" cy="3000000"/>
        </p:xfrm>
        <a:graphic>
          <a:graphicData uri="http://schemas.openxmlformats.org/drawingml/2006/table">
            <a:tbl>
              <a:tblPr>
                <a:noFill/>
                <a:tableStyleId>{11D1C219-FF84-4C3D-886C-EEA8B6BCD94D}</a:tableStyleId>
              </a:tblPr>
              <a:tblGrid>
                <a:gridCol w="3671450"/>
                <a:gridCol w="3671450"/>
              </a:tblGrid>
              <a:tr h="316200">
                <a:tc>
                  <a:txBody>
                    <a:bodyPr>
                      <a:noAutofit/>
                    </a:bodyPr>
                    <a:lstStyle/>
                    <a:p>
                      <a:pPr indent="-127000" lvl="0" marL="21590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r>
            </a:tbl>
          </a:graphicData>
        </a:graphic>
      </p:graphicFrame>
      <p:sp>
        <p:nvSpPr>
          <p:cNvPr id="334" name="Shape 334"/>
          <p:cNvSpPr txBox="1"/>
          <p:nvPr/>
        </p:nvSpPr>
        <p:spPr>
          <a:xfrm>
            <a:off x="748350" y="4917800"/>
            <a:ext cx="2969699" cy="1710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335" name="Shape 335"/>
          <p:cNvSpPr txBox="1"/>
          <p:nvPr/>
        </p:nvSpPr>
        <p:spPr>
          <a:xfrm>
            <a:off x="697350" y="825025"/>
            <a:ext cx="8161799" cy="39897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1C4587"/>
              </a:buClr>
              <a:buSzPct val="25000"/>
              <a:buFont typeface="Questrial"/>
              <a:buNone/>
            </a:pPr>
            <a:r>
              <a:rPr b="1" i="0" lang="en-US" sz="1800" u="none" cap="none" strike="noStrike">
                <a:solidFill>
                  <a:srgbClr val="1C4587"/>
                </a:solidFill>
                <a:latin typeface="Questrial"/>
                <a:ea typeface="Questrial"/>
                <a:cs typeface="Questrial"/>
                <a:sym typeface="Questrial"/>
              </a:rPr>
              <a:t>GOAL: </a:t>
            </a:r>
            <a:r>
              <a:rPr b="0" i="0" lang="en-US" sz="1800" u="none" cap="none" strike="noStrike">
                <a:solidFill>
                  <a:srgbClr val="1C4587"/>
                </a:solidFill>
                <a:latin typeface="Questrial"/>
                <a:ea typeface="Questrial"/>
                <a:cs typeface="Questrial"/>
                <a:sym typeface="Questrial"/>
              </a:rPr>
              <a:t>Utilize federated campus identities to access OSiRIS and enable fine grained access control for services and resources.</a:t>
            </a:r>
          </a:p>
          <a:p>
            <a:pPr indent="0" lvl="0" marL="0" marR="0" rtl="0" algn="l">
              <a:lnSpc>
                <a:spcPct val="100000"/>
              </a:lnSpc>
              <a:spcBef>
                <a:spcPts val="0"/>
              </a:spcBef>
              <a:spcAft>
                <a:spcPts val="0"/>
              </a:spcAft>
              <a:buClr>
                <a:srgbClr val="000000"/>
              </a:buClr>
              <a:buFont typeface="Arial"/>
              <a:buNone/>
            </a:pPr>
            <a:r>
              <a:t/>
            </a:r>
            <a:endParaRPr b="0" i="0" sz="1800" u="none" cap="none" strike="noStrike">
              <a:solidFill>
                <a:srgbClr val="1C4587"/>
              </a:solidFill>
              <a:latin typeface="Questrial"/>
              <a:ea typeface="Questrial"/>
              <a:cs typeface="Questrial"/>
              <a:sym typeface="Questrial"/>
            </a:endParaRPr>
          </a:p>
          <a:p>
            <a:pPr indent="-228600" lvl="0" marL="457200" marR="0" rtl="0" algn="l">
              <a:lnSpc>
                <a:spcPct val="100000"/>
              </a:lnSpc>
              <a:spcBef>
                <a:spcPts val="0"/>
              </a:spcBef>
              <a:spcAft>
                <a:spcPts val="0"/>
              </a:spcAft>
              <a:buClr>
                <a:srgbClr val="000000"/>
              </a:buClr>
              <a:buSzPct val="100000"/>
              <a:buFont typeface="Questrial"/>
              <a:buChar char="●"/>
            </a:pPr>
            <a:r>
              <a:rPr b="0" i="0" lang="en-US" sz="1800" u="none" cap="none" strike="noStrike">
                <a:solidFill>
                  <a:srgbClr val="000000"/>
                </a:solidFill>
                <a:latin typeface="Questrial"/>
                <a:ea typeface="Questrial"/>
                <a:cs typeface="Questrial"/>
                <a:sym typeface="Questrial"/>
              </a:rPr>
              <a:t>Developed </a:t>
            </a:r>
            <a:r>
              <a:rPr b="1" i="0" lang="en-US" sz="1800" u="none" cap="none" strike="noStrike">
                <a:solidFill>
                  <a:srgbClr val="000000"/>
                </a:solidFill>
                <a:latin typeface="Questrial"/>
                <a:ea typeface="Questrial"/>
                <a:cs typeface="Questrial"/>
                <a:sym typeface="Questrial"/>
              </a:rPr>
              <a:t>OSiRIS </a:t>
            </a:r>
            <a:r>
              <a:rPr b="0" i="0" lang="en-US" sz="1800" u="none" cap="none" strike="noStrike">
                <a:solidFill>
                  <a:srgbClr val="000000"/>
                </a:solidFill>
                <a:latin typeface="Questrial"/>
                <a:ea typeface="Questrial"/>
                <a:cs typeface="Questrial"/>
                <a:sym typeface="Questrial"/>
              </a:rPr>
              <a:t>Access Assertions (</a:t>
            </a:r>
            <a:r>
              <a:rPr b="1" i="0" lang="en-US" sz="1800" u="none" cap="none" strike="noStrike">
                <a:solidFill>
                  <a:srgbClr val="000000"/>
                </a:solidFill>
                <a:latin typeface="Questrial"/>
                <a:ea typeface="Questrial"/>
                <a:cs typeface="Questrial"/>
                <a:sym typeface="Questrial"/>
              </a:rPr>
              <a:t>OAA</a:t>
            </a:r>
            <a:r>
              <a:rPr b="0" i="0" lang="en-US" sz="1800" u="none" cap="none" strike="noStrike">
                <a:solidFill>
                  <a:srgbClr val="000000"/>
                </a:solidFill>
                <a:latin typeface="Questrial"/>
                <a:ea typeface="Questrial"/>
                <a:cs typeface="Questrial"/>
                <a:sym typeface="Questrial"/>
              </a:rPr>
              <a:t>)  -- SAML compliant middleware to enable secure federated access to Ceph storage as well as secure access for network management</a:t>
            </a:r>
          </a:p>
          <a:p>
            <a:pPr indent="-342900" lvl="0" marL="457200" marR="0" rtl="0" algn="l">
              <a:lnSpc>
                <a:spcPct val="100000"/>
              </a:lnSpc>
              <a:spcBef>
                <a:spcPts val="0"/>
              </a:spcBef>
              <a:spcAft>
                <a:spcPts val="0"/>
              </a:spcAft>
              <a:buClr>
                <a:srgbClr val="000000"/>
              </a:buClr>
              <a:buSzPct val="100000"/>
              <a:buFont typeface="Questrial"/>
              <a:buChar char="●"/>
            </a:pPr>
            <a:r>
              <a:rPr b="0" i="0" lang="en-US" sz="1800" u="none" cap="none" strike="noStrike">
                <a:solidFill>
                  <a:srgbClr val="000000"/>
                </a:solidFill>
                <a:latin typeface="Questrial"/>
                <a:ea typeface="Questrial"/>
                <a:cs typeface="Questrial"/>
                <a:sym typeface="Questrial"/>
              </a:rPr>
              <a:t>NSF’s </a:t>
            </a:r>
            <a:r>
              <a:rPr b="1" i="0" lang="en-US" sz="1800" u="none" cap="none" strike="noStrike">
                <a:solidFill>
                  <a:srgbClr val="000000"/>
                </a:solidFill>
                <a:latin typeface="Questrial"/>
                <a:ea typeface="Questrial"/>
                <a:cs typeface="Questrial"/>
                <a:sym typeface="Questrial"/>
              </a:rPr>
              <a:t>Center for Trusted Scientific Cyberinfrastructure</a:t>
            </a:r>
            <a:r>
              <a:rPr b="0" i="0" lang="en-US" sz="1800" u="none" cap="none" strike="noStrike">
                <a:solidFill>
                  <a:srgbClr val="000000"/>
                </a:solidFill>
                <a:latin typeface="Questrial"/>
                <a:ea typeface="Questrial"/>
                <a:cs typeface="Questrial"/>
                <a:sym typeface="Questrial"/>
              </a:rPr>
              <a:t> (</a:t>
            </a:r>
            <a:r>
              <a:rPr b="1" i="0" lang="en-US" sz="1800" u="none" cap="none" strike="noStrike">
                <a:solidFill>
                  <a:srgbClr val="000000"/>
                </a:solidFill>
                <a:latin typeface="Questrial"/>
                <a:ea typeface="Questrial"/>
                <a:cs typeface="Questrial"/>
                <a:sym typeface="Questrial"/>
              </a:rPr>
              <a:t>CTSC</a:t>
            </a:r>
            <a:r>
              <a:rPr b="0" i="0" lang="en-US" sz="1800" u="none" cap="none" strike="noStrike">
                <a:solidFill>
                  <a:srgbClr val="000000"/>
                </a:solidFill>
                <a:latin typeface="Questrial"/>
                <a:ea typeface="Questrial"/>
                <a:cs typeface="Questrial"/>
                <a:sym typeface="Questrial"/>
              </a:rPr>
              <a:t>) was engaged early in the OAA development process (July 2016)</a:t>
            </a:r>
          </a:p>
          <a:p>
            <a:pPr indent="-342900" lvl="1" marL="914400" marR="0" rtl="0" algn="l">
              <a:lnSpc>
                <a:spcPct val="100000"/>
              </a:lnSpc>
              <a:spcBef>
                <a:spcPts val="0"/>
              </a:spcBef>
              <a:spcAft>
                <a:spcPts val="0"/>
              </a:spcAft>
              <a:buClr>
                <a:srgbClr val="000000"/>
              </a:buClr>
              <a:buSzPct val="100000"/>
              <a:buFont typeface="Questrial"/>
              <a:buChar char="○"/>
            </a:pPr>
            <a:r>
              <a:rPr b="1" i="0" lang="en-US" sz="1800" u="none" cap="none" strike="noStrike">
                <a:solidFill>
                  <a:srgbClr val="000000"/>
                </a:solidFill>
                <a:latin typeface="Questrial"/>
                <a:ea typeface="Questrial"/>
                <a:cs typeface="Questrial"/>
                <a:sym typeface="Questrial"/>
              </a:rPr>
              <a:t>CTSC </a:t>
            </a:r>
            <a:r>
              <a:rPr b="0" i="0" lang="en-US" sz="1800" u="none" cap="none" strike="noStrike">
                <a:solidFill>
                  <a:srgbClr val="000000"/>
                </a:solidFill>
                <a:latin typeface="Questrial"/>
                <a:ea typeface="Questrial"/>
                <a:cs typeface="Questrial"/>
                <a:sym typeface="Questrial"/>
              </a:rPr>
              <a:t>strongly influenced the design of OAA</a:t>
            </a:r>
          </a:p>
          <a:p>
            <a:pPr indent="-342900" lvl="1" marL="914400" marR="0" rtl="0" algn="l">
              <a:lnSpc>
                <a:spcPct val="100000"/>
              </a:lnSpc>
              <a:spcBef>
                <a:spcPts val="0"/>
              </a:spcBef>
              <a:spcAft>
                <a:spcPts val="0"/>
              </a:spcAft>
              <a:buClr>
                <a:srgbClr val="000000"/>
              </a:buClr>
              <a:buSzPct val="100000"/>
              <a:buFont typeface="Questrial"/>
              <a:buChar char="○"/>
            </a:pPr>
            <a:r>
              <a:rPr b="1" i="0" lang="en-US" sz="1800" u="none" cap="none" strike="noStrike">
                <a:solidFill>
                  <a:srgbClr val="000000"/>
                </a:solidFill>
                <a:latin typeface="Questrial"/>
                <a:ea typeface="Questrial"/>
                <a:cs typeface="Questrial"/>
                <a:sym typeface="Questrial"/>
              </a:rPr>
              <a:t>CTSC </a:t>
            </a:r>
            <a:r>
              <a:rPr b="0" i="0" lang="en-US" sz="1800" u="none" cap="none" strike="noStrike">
                <a:solidFill>
                  <a:srgbClr val="000000"/>
                </a:solidFill>
                <a:latin typeface="Questrial"/>
                <a:ea typeface="Questrial"/>
                <a:cs typeface="Questrial"/>
                <a:sym typeface="Questrial"/>
              </a:rPr>
              <a:t>review of the completed software very positive </a:t>
            </a:r>
          </a:p>
          <a:p>
            <a:pPr indent="-342900" lvl="1" marL="914400" marR="0" rtl="0" algn="l">
              <a:lnSpc>
                <a:spcPct val="100000"/>
              </a:lnSpc>
              <a:spcBef>
                <a:spcPts val="0"/>
              </a:spcBef>
              <a:spcAft>
                <a:spcPts val="0"/>
              </a:spcAft>
              <a:buClr>
                <a:srgbClr val="000000"/>
              </a:buClr>
              <a:buSzPct val="100000"/>
              <a:buFont typeface="Questrial"/>
              <a:buChar char="○"/>
            </a:pPr>
            <a:r>
              <a:rPr b="1" i="0" lang="en-US" sz="1800" u="none" cap="none" strike="noStrike">
                <a:solidFill>
                  <a:srgbClr val="000000"/>
                </a:solidFill>
                <a:latin typeface="Questrial"/>
                <a:ea typeface="Questrial"/>
                <a:cs typeface="Questrial"/>
                <a:sym typeface="Questrial"/>
              </a:rPr>
              <a:t>CTSC </a:t>
            </a:r>
            <a:r>
              <a:rPr b="0" i="0" lang="en-US" sz="1800" u="none" cap="none" strike="noStrike">
                <a:solidFill>
                  <a:srgbClr val="000000"/>
                </a:solidFill>
                <a:latin typeface="Questrial"/>
                <a:ea typeface="Questrial"/>
                <a:cs typeface="Questrial"/>
                <a:sym typeface="Questrial"/>
              </a:rPr>
              <a:t>report published March 31, 2017 (review packet has a copy)</a:t>
            </a:r>
          </a:p>
          <a:p>
            <a:pPr indent="-342900" lvl="0" marL="457200" marR="0" rtl="0" algn="l">
              <a:lnSpc>
                <a:spcPct val="100000"/>
              </a:lnSpc>
              <a:spcBef>
                <a:spcPts val="0"/>
              </a:spcBef>
              <a:spcAft>
                <a:spcPts val="0"/>
              </a:spcAft>
              <a:buClr>
                <a:srgbClr val="000000"/>
              </a:buClr>
              <a:buSzPct val="100000"/>
              <a:buFont typeface="Questrial"/>
              <a:buChar char="●"/>
            </a:pPr>
            <a:r>
              <a:rPr b="1" i="0" lang="en-US" sz="1800" u="none" cap="none" strike="noStrike">
                <a:solidFill>
                  <a:srgbClr val="000000"/>
                </a:solidFill>
                <a:latin typeface="Questrial"/>
                <a:ea typeface="Questrial"/>
                <a:cs typeface="Questrial"/>
                <a:sym typeface="Questrial"/>
              </a:rPr>
              <a:t>OAA </a:t>
            </a:r>
            <a:r>
              <a:rPr b="0" i="0" lang="en-US" sz="1800" u="none" cap="none" strike="noStrike">
                <a:solidFill>
                  <a:srgbClr val="000000"/>
                </a:solidFill>
                <a:latin typeface="Questrial"/>
                <a:ea typeface="Questrial"/>
                <a:cs typeface="Questrial"/>
                <a:sym typeface="Questrial"/>
              </a:rPr>
              <a:t>software published as open source and is expected to have much broader use than just with </a:t>
            </a:r>
            <a:r>
              <a:rPr b="1" i="0" lang="en-US" sz="1800" u="none" cap="none" strike="noStrike">
                <a:solidFill>
                  <a:srgbClr val="000000"/>
                </a:solidFill>
                <a:latin typeface="Questrial"/>
                <a:ea typeface="Questrial"/>
                <a:cs typeface="Questrial"/>
                <a:sym typeface="Questrial"/>
              </a:rPr>
              <a:t>OSiRIS</a:t>
            </a:r>
          </a:p>
          <a:p>
            <a:pPr indent="-342900" lvl="0" marL="457200" marR="0" rtl="0" algn="l">
              <a:lnSpc>
                <a:spcPct val="100000"/>
              </a:lnSpc>
              <a:spcBef>
                <a:spcPts val="0"/>
              </a:spcBef>
              <a:spcAft>
                <a:spcPts val="0"/>
              </a:spcAft>
              <a:buClr>
                <a:srgbClr val="000000"/>
              </a:buClr>
              <a:buSzPct val="100000"/>
              <a:buFont typeface="Questrial"/>
              <a:buChar char="●"/>
            </a:pPr>
            <a:r>
              <a:rPr b="0" i="0" lang="en-US" sz="1800" u="none" cap="none" strike="noStrike">
                <a:solidFill>
                  <a:srgbClr val="000000"/>
                </a:solidFill>
                <a:latin typeface="Questrial"/>
                <a:ea typeface="Questrial"/>
                <a:cs typeface="Questrial"/>
                <a:sym typeface="Questrial"/>
              </a:rPr>
              <a:t>User interfaces and </a:t>
            </a:r>
            <a:r>
              <a:rPr b="1" i="0" lang="en-US" sz="1800" u="none" cap="none" strike="noStrike">
                <a:solidFill>
                  <a:srgbClr val="000000"/>
                </a:solidFill>
                <a:latin typeface="Questrial"/>
                <a:ea typeface="Questrial"/>
                <a:cs typeface="Questrial"/>
                <a:sym typeface="Questrial"/>
              </a:rPr>
              <a:t>OSiRIS </a:t>
            </a:r>
            <a:r>
              <a:rPr b="0" i="0" lang="en-US" sz="1800" u="none" cap="none" strike="noStrike">
                <a:solidFill>
                  <a:srgbClr val="000000"/>
                </a:solidFill>
                <a:latin typeface="Questrial"/>
                <a:ea typeface="Questrial"/>
                <a:cs typeface="Questrial"/>
                <a:sym typeface="Questrial"/>
              </a:rPr>
              <a:t>integration now in development</a:t>
            </a:r>
          </a:p>
        </p:txBody>
      </p:sp>
      <p:sp>
        <p:nvSpPr>
          <p:cNvPr id="336" name="Shape 336"/>
          <p:cNvSpPr txBox="1"/>
          <p:nvPr/>
        </p:nvSpPr>
        <p:spPr>
          <a:xfrm>
            <a:off x="8711400" y="4812450"/>
            <a:ext cx="356399" cy="273900"/>
          </a:xfrm>
          <a:prstGeom prst="rect">
            <a:avLst/>
          </a:prstGeom>
          <a:noFill/>
          <a:ln>
            <a:noFill/>
          </a:ln>
        </p:spPr>
        <p:txBody>
          <a:bodyPr anchorCtr="0" anchor="ctr"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200" u="none" cap="none" strike="noStrike">
                <a:solidFill>
                  <a:srgbClr val="000000"/>
                </a:solidFill>
                <a:latin typeface="Arial"/>
                <a:ea typeface="Arial"/>
                <a:cs typeface="Arial"/>
                <a:sym typeface="Arial"/>
              </a:rPr>
              <a:t>‹#›</a:t>
            </a:fld>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41" name="Shape 341"/>
        <p:cNvGrpSpPr/>
        <p:nvPr/>
      </p:nvGrpSpPr>
      <p:grpSpPr>
        <a:xfrm>
          <a:off x="0" y="0"/>
          <a:ext cx="0" cy="0"/>
          <a:chOff x="0" y="0"/>
          <a:chExt cx="0" cy="0"/>
        </a:xfrm>
      </p:grpSpPr>
      <p:pic>
        <p:nvPicPr>
          <p:cNvPr descr="gradient.png" id="342" name="Shape 342"/>
          <p:cNvPicPr preferRelativeResize="0"/>
          <p:nvPr/>
        </p:nvPicPr>
        <p:blipFill rotWithShape="1">
          <a:blip r:embed="rId3">
            <a:alphaModFix/>
          </a:blip>
          <a:srcRect b="0" l="0" r="0" t="0"/>
          <a:stretch/>
        </p:blipFill>
        <p:spPr>
          <a:xfrm>
            <a:off x="0" y="698100"/>
            <a:ext cx="629574" cy="4445399"/>
          </a:xfrm>
          <a:prstGeom prst="rect">
            <a:avLst/>
          </a:prstGeom>
          <a:noFill/>
          <a:ln cap="flat" cmpd="sng" w="9525">
            <a:solidFill>
              <a:srgbClr val="000000"/>
            </a:solidFill>
            <a:prstDash val="solid"/>
            <a:round/>
            <a:headEnd len="med" w="med" type="none"/>
            <a:tailEnd len="med" w="med" type="none"/>
          </a:ln>
        </p:spPr>
      </p:pic>
      <p:pic>
        <p:nvPicPr>
          <p:cNvPr descr="pr-bird.png" id="343" name="Shape 343"/>
          <p:cNvPicPr preferRelativeResize="0"/>
          <p:nvPr/>
        </p:nvPicPr>
        <p:blipFill rotWithShape="1">
          <a:blip r:embed="rId4">
            <a:alphaModFix/>
          </a:blip>
          <a:srcRect b="0" l="0" r="0" t="49670"/>
          <a:stretch/>
        </p:blipFill>
        <p:spPr>
          <a:xfrm>
            <a:off x="0" y="0"/>
            <a:ext cx="9144001" cy="698100"/>
          </a:xfrm>
          <a:prstGeom prst="rect">
            <a:avLst/>
          </a:prstGeom>
          <a:noFill/>
          <a:ln cap="flat" cmpd="sng" w="9525">
            <a:solidFill>
              <a:srgbClr val="000000"/>
            </a:solidFill>
            <a:prstDash val="solid"/>
            <a:round/>
            <a:headEnd len="med" w="med" type="none"/>
            <a:tailEnd len="med" w="med" type="none"/>
          </a:ln>
        </p:spPr>
      </p:pic>
      <p:sp>
        <p:nvSpPr>
          <p:cNvPr id="344" name="Shape 344"/>
          <p:cNvSpPr/>
          <p:nvPr/>
        </p:nvSpPr>
        <p:spPr>
          <a:xfrm>
            <a:off x="0" y="0"/>
            <a:ext cx="9144000" cy="5143499"/>
          </a:xfrm>
          <a:prstGeom prst="rect">
            <a:avLst/>
          </a:prstGeom>
          <a:noFill/>
          <a:ln cap="flat" cmpd="sng" w="63500">
            <a:solidFill>
              <a:srgbClr val="660000"/>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0" i="0" sz="1800" u="none" cap="none" strike="noStrike">
              <a:solidFill>
                <a:srgbClr val="FFFFFF"/>
              </a:solidFill>
              <a:latin typeface="Calibri"/>
              <a:ea typeface="Calibri"/>
              <a:cs typeface="Calibri"/>
              <a:sym typeface="Calibri"/>
            </a:endParaRPr>
          </a:p>
        </p:txBody>
      </p:sp>
      <p:sp>
        <p:nvSpPr>
          <p:cNvPr id="345" name="Shape 345"/>
          <p:cNvSpPr txBox="1"/>
          <p:nvPr/>
        </p:nvSpPr>
        <p:spPr>
          <a:xfrm>
            <a:off x="91625" y="47523"/>
            <a:ext cx="8841600" cy="650700"/>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spcAft>
                <a:spcPts val="0"/>
              </a:spcAft>
              <a:buClr>
                <a:srgbClr val="DBDBDB"/>
              </a:buClr>
              <a:buSzPct val="25000"/>
              <a:buFont typeface="Arial"/>
              <a:buNone/>
            </a:pPr>
            <a:r>
              <a:rPr b="1" i="0" lang="en-US" sz="2800" u="none" cap="none" strike="noStrike">
                <a:solidFill>
                  <a:schemeClr val="lt1"/>
                </a:solidFill>
                <a:latin typeface="Questrial"/>
                <a:ea typeface="Questrial"/>
                <a:cs typeface="Questrial"/>
                <a:sym typeface="Questrial"/>
              </a:rPr>
              <a:t>Technical Goals - Self Management</a:t>
            </a:r>
          </a:p>
          <a:p>
            <a:pPr indent="0" lvl="0" marL="0" marR="0" rtl="0" algn="l">
              <a:lnSpc>
                <a:spcPct val="90000"/>
              </a:lnSpc>
              <a:spcBef>
                <a:spcPts val="0"/>
              </a:spcBef>
              <a:spcAft>
                <a:spcPts val="0"/>
              </a:spcAft>
              <a:buClr>
                <a:srgbClr val="DBDBDB"/>
              </a:buClr>
              <a:buFont typeface="Arial"/>
              <a:buNone/>
            </a:pPr>
            <a:r>
              <a:t/>
            </a:r>
            <a:endParaRPr b="1" i="0" sz="2800" u="none" cap="none" strike="noStrike">
              <a:solidFill>
                <a:schemeClr val="lt1"/>
              </a:solidFill>
              <a:latin typeface="Questrial"/>
              <a:ea typeface="Questrial"/>
              <a:cs typeface="Questrial"/>
              <a:sym typeface="Questrial"/>
            </a:endParaRPr>
          </a:p>
        </p:txBody>
      </p:sp>
      <p:graphicFrame>
        <p:nvGraphicFramePr>
          <p:cNvPr id="346" name="Shape 346"/>
          <p:cNvGraphicFramePr/>
          <p:nvPr/>
        </p:nvGraphicFramePr>
        <p:xfrm>
          <a:off x="1679850" y="2962538"/>
          <a:ext cx="3000000" cy="3000000"/>
        </p:xfrm>
        <a:graphic>
          <a:graphicData uri="http://schemas.openxmlformats.org/drawingml/2006/table">
            <a:tbl>
              <a:tblPr>
                <a:noFill/>
                <a:tableStyleId>{11D1C219-FF84-4C3D-886C-EEA8B6BCD94D}</a:tableStyleId>
              </a:tblPr>
              <a:tblGrid>
                <a:gridCol w="3671450"/>
                <a:gridCol w="3671450"/>
              </a:tblGrid>
              <a:tr h="316200">
                <a:tc>
                  <a:txBody>
                    <a:bodyPr>
                      <a:noAutofit/>
                    </a:bodyPr>
                    <a:lstStyle/>
                    <a:p>
                      <a:pPr indent="-127000" lvl="0" marL="21590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r>
            </a:tbl>
          </a:graphicData>
        </a:graphic>
      </p:graphicFrame>
      <p:sp>
        <p:nvSpPr>
          <p:cNvPr id="347" name="Shape 347"/>
          <p:cNvSpPr txBox="1"/>
          <p:nvPr/>
        </p:nvSpPr>
        <p:spPr>
          <a:xfrm>
            <a:off x="748350" y="4917800"/>
            <a:ext cx="2969699" cy="1710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348" name="Shape 348"/>
          <p:cNvSpPr txBox="1"/>
          <p:nvPr/>
        </p:nvSpPr>
        <p:spPr>
          <a:xfrm>
            <a:off x="697350" y="825025"/>
            <a:ext cx="8161799" cy="39897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1C4587"/>
              </a:buClr>
              <a:buSzPct val="25000"/>
              <a:buFont typeface="Questrial"/>
              <a:buNone/>
            </a:pPr>
            <a:r>
              <a:rPr b="1" i="0" lang="en-US" sz="1800" u="none" cap="none" strike="noStrike">
                <a:solidFill>
                  <a:srgbClr val="1C4587"/>
                </a:solidFill>
                <a:latin typeface="Questrial"/>
                <a:ea typeface="Questrial"/>
                <a:cs typeface="Questrial"/>
                <a:sym typeface="Questrial"/>
              </a:rPr>
              <a:t>GOAL: </a:t>
            </a:r>
            <a:r>
              <a:rPr b="0" i="0" lang="en-US" sz="1800" u="none" cap="none" strike="noStrike">
                <a:solidFill>
                  <a:srgbClr val="1C4587"/>
                </a:solidFill>
                <a:latin typeface="Questrial"/>
                <a:ea typeface="Questrial"/>
                <a:cs typeface="Questrial"/>
                <a:sym typeface="Questrial"/>
              </a:rPr>
              <a:t>Science domains must be able to self-organize their own users and groups for Authentication, Authorization, Accounting (AAA) to Ceph and to network components</a:t>
            </a:r>
          </a:p>
          <a:p>
            <a:pPr indent="0" lvl="0" marL="0" marR="0" rtl="0" algn="l">
              <a:lnSpc>
                <a:spcPct val="100000"/>
              </a:lnSpc>
              <a:spcBef>
                <a:spcPts val="0"/>
              </a:spcBef>
              <a:spcAft>
                <a:spcPts val="0"/>
              </a:spcAft>
              <a:buClr>
                <a:srgbClr val="000000"/>
              </a:buClr>
              <a:buFont typeface="Arial"/>
              <a:buNone/>
            </a:pPr>
            <a:r>
              <a:t/>
            </a:r>
            <a:endParaRPr b="1" i="0" sz="900" u="none" cap="none" strike="noStrike">
              <a:solidFill>
                <a:srgbClr val="1C4587"/>
              </a:solidFill>
              <a:latin typeface="Questrial"/>
              <a:ea typeface="Questrial"/>
              <a:cs typeface="Questrial"/>
              <a:sym typeface="Questrial"/>
            </a:endParaRPr>
          </a:p>
        </p:txBody>
      </p:sp>
      <p:pic>
        <p:nvPicPr>
          <p:cNvPr id="349" name="Shape 349"/>
          <p:cNvPicPr preferRelativeResize="0"/>
          <p:nvPr/>
        </p:nvPicPr>
        <p:blipFill rotWithShape="1">
          <a:blip r:embed="rId5">
            <a:alphaModFix/>
          </a:blip>
          <a:srcRect b="0" l="0" r="0" t="0"/>
          <a:stretch/>
        </p:blipFill>
        <p:spPr>
          <a:xfrm>
            <a:off x="3810000" y="1733550"/>
            <a:ext cx="4881255" cy="3032275"/>
          </a:xfrm>
          <a:prstGeom prst="rect">
            <a:avLst/>
          </a:prstGeom>
          <a:noFill/>
          <a:ln>
            <a:noFill/>
          </a:ln>
        </p:spPr>
      </p:pic>
      <p:sp>
        <p:nvSpPr>
          <p:cNvPr id="350" name="Shape 350"/>
          <p:cNvSpPr txBox="1"/>
          <p:nvPr/>
        </p:nvSpPr>
        <p:spPr>
          <a:xfrm>
            <a:off x="685800" y="1962150"/>
            <a:ext cx="3061650" cy="2585322"/>
          </a:xfrm>
          <a:prstGeom prst="rect">
            <a:avLst/>
          </a:prstGeom>
          <a:noFill/>
          <a:ln>
            <a:noFill/>
          </a:ln>
        </p:spPr>
        <p:txBody>
          <a:bodyPr anchorCtr="0" anchor="t" bIns="45700" lIns="91425" rIns="91425" tIns="45700">
            <a:noAutofit/>
          </a:bodyPr>
          <a:lstStyle/>
          <a:p>
            <a:pPr indent="-342900" lvl="0" marL="457200" marR="0" rtl="0" algn="l">
              <a:lnSpc>
                <a:spcPct val="100000"/>
              </a:lnSpc>
              <a:spcBef>
                <a:spcPts val="0"/>
              </a:spcBef>
              <a:spcAft>
                <a:spcPts val="0"/>
              </a:spcAft>
              <a:buClr>
                <a:srgbClr val="1C4587"/>
              </a:buClr>
              <a:buSzPct val="100000"/>
              <a:buFont typeface="Questrial"/>
              <a:buChar char="●"/>
            </a:pPr>
            <a:r>
              <a:rPr b="0" i="0" lang="en-US" sz="1800" u="none" cap="none" strike="noStrike">
                <a:solidFill>
                  <a:srgbClr val="000000"/>
                </a:solidFill>
                <a:latin typeface="Questrial"/>
                <a:ea typeface="Questrial"/>
                <a:cs typeface="Questrial"/>
                <a:sym typeface="Questrial"/>
              </a:rPr>
              <a:t>NSF’s </a:t>
            </a:r>
            <a:r>
              <a:rPr b="1" i="0" lang="en-US" sz="1800" u="none" cap="none" strike="noStrike">
                <a:solidFill>
                  <a:srgbClr val="000000"/>
                </a:solidFill>
                <a:latin typeface="Questrial"/>
                <a:ea typeface="Questrial"/>
                <a:cs typeface="Questrial"/>
                <a:sym typeface="Questrial"/>
              </a:rPr>
              <a:t>CoManage </a:t>
            </a:r>
            <a:r>
              <a:rPr b="0" i="0" lang="en-US" sz="1800" u="none" cap="none" strike="noStrike">
                <a:solidFill>
                  <a:srgbClr val="000000"/>
                </a:solidFill>
                <a:latin typeface="Questrial"/>
                <a:ea typeface="Questrial"/>
                <a:cs typeface="Questrial"/>
                <a:sym typeface="Questrial"/>
              </a:rPr>
              <a:t>envisioned as the main interface to Ceph</a:t>
            </a:r>
          </a:p>
          <a:p>
            <a:pPr indent="-342900" lvl="0" marL="457200" marR="0" rtl="0" algn="l">
              <a:lnSpc>
                <a:spcPct val="100000"/>
              </a:lnSpc>
              <a:spcBef>
                <a:spcPts val="0"/>
              </a:spcBef>
              <a:spcAft>
                <a:spcPts val="0"/>
              </a:spcAft>
              <a:buClr>
                <a:srgbClr val="1C4587"/>
              </a:buClr>
              <a:buSzPct val="100000"/>
              <a:buFont typeface="Questrial"/>
              <a:buChar char="●"/>
            </a:pPr>
            <a:r>
              <a:rPr b="0" i="0" lang="en-US" sz="1800" u="none" cap="none" strike="noStrike">
                <a:solidFill>
                  <a:srgbClr val="000000"/>
                </a:solidFill>
                <a:latin typeface="Questrial"/>
                <a:ea typeface="Questrial"/>
                <a:cs typeface="Questrial"/>
                <a:sym typeface="Questrial"/>
              </a:rPr>
              <a:t>Multi-Master LDAP deployed March 2017 for </a:t>
            </a:r>
            <a:r>
              <a:rPr b="1" i="0" lang="en-US" sz="1800" u="none" cap="none" strike="noStrike">
                <a:solidFill>
                  <a:srgbClr val="000000"/>
                </a:solidFill>
                <a:latin typeface="Questrial"/>
                <a:ea typeface="Questrial"/>
                <a:cs typeface="Questrial"/>
                <a:sym typeface="Questrial"/>
              </a:rPr>
              <a:t>CoManage</a:t>
            </a:r>
            <a:r>
              <a:rPr b="0" i="0" lang="en-US" sz="1800" u="none" cap="none" strike="noStrike">
                <a:solidFill>
                  <a:srgbClr val="000000"/>
                </a:solidFill>
                <a:latin typeface="Questrial"/>
                <a:ea typeface="Questrial"/>
                <a:cs typeface="Questrial"/>
                <a:sym typeface="Questrial"/>
              </a:rPr>
              <a:t>/</a:t>
            </a:r>
            <a:r>
              <a:rPr b="1" i="0" lang="en-US" sz="1800" u="none" cap="none" strike="noStrike">
                <a:solidFill>
                  <a:srgbClr val="000000"/>
                </a:solidFill>
                <a:latin typeface="Questrial"/>
                <a:ea typeface="Questrial"/>
                <a:cs typeface="Questrial"/>
                <a:sym typeface="Questrial"/>
              </a:rPr>
              <a:t>OAA</a:t>
            </a:r>
            <a:r>
              <a:rPr b="0" i="0" lang="en-US" sz="1800" u="none" cap="none" strike="noStrike">
                <a:solidFill>
                  <a:srgbClr val="000000"/>
                </a:solidFill>
                <a:latin typeface="Questrial"/>
                <a:ea typeface="Questrial"/>
                <a:cs typeface="Questrial"/>
                <a:sym typeface="Questrial"/>
              </a:rPr>
              <a:t> framework</a:t>
            </a:r>
          </a:p>
          <a:p>
            <a:pPr indent="-342900" lvl="0" marL="457200" marR="0" rtl="0" algn="l">
              <a:lnSpc>
                <a:spcPct val="100000"/>
              </a:lnSpc>
              <a:spcBef>
                <a:spcPts val="0"/>
              </a:spcBef>
              <a:spcAft>
                <a:spcPts val="0"/>
              </a:spcAft>
              <a:buClr>
                <a:srgbClr val="000000"/>
              </a:buClr>
              <a:buSzPct val="100000"/>
              <a:buFont typeface="Questrial"/>
              <a:buChar char="●"/>
            </a:pPr>
            <a:r>
              <a:rPr b="0" i="0" lang="en-US" sz="1800" u="none" cap="none" strike="noStrike">
                <a:solidFill>
                  <a:srgbClr val="000000"/>
                </a:solidFill>
                <a:latin typeface="Questrial"/>
                <a:ea typeface="Questrial"/>
                <a:cs typeface="Questrial"/>
                <a:sym typeface="Questrial"/>
              </a:rPr>
              <a:t>User interfaces now under development</a:t>
            </a:r>
          </a:p>
        </p:txBody>
      </p:sp>
      <p:sp>
        <p:nvSpPr>
          <p:cNvPr id="351" name="Shape 351"/>
          <p:cNvSpPr txBox="1"/>
          <p:nvPr/>
        </p:nvSpPr>
        <p:spPr>
          <a:xfrm>
            <a:off x="8711400" y="4812450"/>
            <a:ext cx="356399" cy="273900"/>
          </a:xfrm>
          <a:prstGeom prst="rect">
            <a:avLst/>
          </a:prstGeom>
          <a:noFill/>
          <a:ln>
            <a:noFill/>
          </a:ln>
        </p:spPr>
        <p:txBody>
          <a:bodyPr anchorCtr="0" anchor="ctr"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200" u="none" cap="none" strike="noStrike">
                <a:solidFill>
                  <a:srgbClr val="000000"/>
                </a:solidFill>
                <a:latin typeface="Arial"/>
                <a:ea typeface="Arial"/>
                <a:cs typeface="Arial"/>
                <a:sym typeface="Arial"/>
              </a:rPr>
              <a:t>‹#›</a:t>
            </a:fld>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56" name="Shape 356"/>
        <p:cNvGrpSpPr/>
        <p:nvPr/>
      </p:nvGrpSpPr>
      <p:grpSpPr>
        <a:xfrm>
          <a:off x="0" y="0"/>
          <a:ext cx="0" cy="0"/>
          <a:chOff x="0" y="0"/>
          <a:chExt cx="0" cy="0"/>
        </a:xfrm>
      </p:grpSpPr>
      <p:pic>
        <p:nvPicPr>
          <p:cNvPr descr="gradient.png" id="357" name="Shape 357"/>
          <p:cNvPicPr preferRelativeResize="0"/>
          <p:nvPr/>
        </p:nvPicPr>
        <p:blipFill rotWithShape="1">
          <a:blip r:embed="rId3">
            <a:alphaModFix/>
          </a:blip>
          <a:srcRect b="0" l="0" r="0" t="0"/>
          <a:stretch/>
        </p:blipFill>
        <p:spPr>
          <a:xfrm>
            <a:off x="0" y="698100"/>
            <a:ext cx="629574" cy="4445399"/>
          </a:xfrm>
          <a:prstGeom prst="rect">
            <a:avLst/>
          </a:prstGeom>
          <a:noFill/>
          <a:ln cap="flat" cmpd="sng" w="9525">
            <a:solidFill>
              <a:srgbClr val="000000"/>
            </a:solidFill>
            <a:prstDash val="solid"/>
            <a:round/>
            <a:headEnd len="med" w="med" type="none"/>
            <a:tailEnd len="med" w="med" type="none"/>
          </a:ln>
        </p:spPr>
      </p:pic>
      <p:pic>
        <p:nvPicPr>
          <p:cNvPr descr="pr-bird.png" id="358" name="Shape 358"/>
          <p:cNvPicPr preferRelativeResize="0"/>
          <p:nvPr/>
        </p:nvPicPr>
        <p:blipFill rotWithShape="1">
          <a:blip r:embed="rId4">
            <a:alphaModFix/>
          </a:blip>
          <a:srcRect b="0" l="0" r="0" t="49670"/>
          <a:stretch/>
        </p:blipFill>
        <p:spPr>
          <a:xfrm>
            <a:off x="0" y="0"/>
            <a:ext cx="9144001" cy="698100"/>
          </a:xfrm>
          <a:prstGeom prst="rect">
            <a:avLst/>
          </a:prstGeom>
          <a:noFill/>
          <a:ln cap="flat" cmpd="sng" w="9525">
            <a:solidFill>
              <a:srgbClr val="000000"/>
            </a:solidFill>
            <a:prstDash val="solid"/>
            <a:round/>
            <a:headEnd len="med" w="med" type="none"/>
            <a:tailEnd len="med" w="med" type="none"/>
          </a:ln>
        </p:spPr>
      </p:pic>
      <p:sp>
        <p:nvSpPr>
          <p:cNvPr id="359" name="Shape 359"/>
          <p:cNvSpPr/>
          <p:nvPr/>
        </p:nvSpPr>
        <p:spPr>
          <a:xfrm>
            <a:off x="0" y="0"/>
            <a:ext cx="9144000" cy="5143499"/>
          </a:xfrm>
          <a:prstGeom prst="rect">
            <a:avLst/>
          </a:prstGeom>
          <a:noFill/>
          <a:ln cap="flat" cmpd="sng" w="63500">
            <a:solidFill>
              <a:srgbClr val="660000"/>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0" i="0" sz="1800" u="none" cap="none" strike="noStrike">
              <a:solidFill>
                <a:srgbClr val="FFFFFF"/>
              </a:solidFill>
              <a:latin typeface="Calibri"/>
              <a:ea typeface="Calibri"/>
              <a:cs typeface="Calibri"/>
              <a:sym typeface="Calibri"/>
            </a:endParaRPr>
          </a:p>
        </p:txBody>
      </p:sp>
      <p:sp>
        <p:nvSpPr>
          <p:cNvPr id="360" name="Shape 360"/>
          <p:cNvSpPr txBox="1"/>
          <p:nvPr/>
        </p:nvSpPr>
        <p:spPr>
          <a:xfrm>
            <a:off x="91625" y="47523"/>
            <a:ext cx="8841600" cy="650700"/>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spcAft>
                <a:spcPts val="0"/>
              </a:spcAft>
              <a:buClr>
                <a:srgbClr val="DBDBDB"/>
              </a:buClr>
              <a:buSzPct val="25000"/>
              <a:buFont typeface="Arial"/>
              <a:buNone/>
            </a:pPr>
            <a:r>
              <a:rPr b="1" i="0" lang="en-US" sz="2800" u="none" cap="none" strike="noStrike">
                <a:solidFill>
                  <a:schemeClr val="lt1"/>
                </a:solidFill>
                <a:latin typeface="Questrial"/>
                <a:ea typeface="Questrial"/>
                <a:cs typeface="Questrial"/>
                <a:sym typeface="Questrial"/>
              </a:rPr>
              <a:t>Technical Goals: Securing OSiRIS Infrastructure</a:t>
            </a:r>
          </a:p>
          <a:p>
            <a:pPr indent="0" lvl="0" marL="0" marR="0" rtl="0" algn="l">
              <a:lnSpc>
                <a:spcPct val="90000"/>
              </a:lnSpc>
              <a:spcBef>
                <a:spcPts val="0"/>
              </a:spcBef>
              <a:spcAft>
                <a:spcPts val="0"/>
              </a:spcAft>
              <a:buClr>
                <a:srgbClr val="DBDBDB"/>
              </a:buClr>
              <a:buFont typeface="Arial"/>
              <a:buNone/>
            </a:pPr>
            <a:r>
              <a:t/>
            </a:r>
            <a:endParaRPr b="1" i="0" sz="2800" u="none" cap="none" strike="noStrike">
              <a:solidFill>
                <a:schemeClr val="lt1"/>
              </a:solidFill>
              <a:latin typeface="Questrial"/>
              <a:ea typeface="Questrial"/>
              <a:cs typeface="Questrial"/>
              <a:sym typeface="Questrial"/>
            </a:endParaRPr>
          </a:p>
        </p:txBody>
      </p:sp>
      <p:graphicFrame>
        <p:nvGraphicFramePr>
          <p:cNvPr id="361" name="Shape 361"/>
          <p:cNvGraphicFramePr/>
          <p:nvPr/>
        </p:nvGraphicFramePr>
        <p:xfrm>
          <a:off x="1679850" y="2962538"/>
          <a:ext cx="3000000" cy="3000000"/>
        </p:xfrm>
        <a:graphic>
          <a:graphicData uri="http://schemas.openxmlformats.org/drawingml/2006/table">
            <a:tbl>
              <a:tblPr>
                <a:noFill/>
                <a:tableStyleId>{11D1C219-FF84-4C3D-886C-EEA8B6BCD94D}</a:tableStyleId>
              </a:tblPr>
              <a:tblGrid>
                <a:gridCol w="3671450"/>
                <a:gridCol w="3671450"/>
              </a:tblGrid>
              <a:tr h="316200">
                <a:tc>
                  <a:txBody>
                    <a:bodyPr>
                      <a:noAutofit/>
                    </a:bodyPr>
                    <a:lstStyle/>
                    <a:p>
                      <a:pPr indent="-127000" lvl="0" marL="21590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r>
            </a:tbl>
          </a:graphicData>
        </a:graphic>
      </p:graphicFrame>
      <p:sp>
        <p:nvSpPr>
          <p:cNvPr id="362" name="Shape 362"/>
          <p:cNvSpPr txBox="1"/>
          <p:nvPr/>
        </p:nvSpPr>
        <p:spPr>
          <a:xfrm>
            <a:off x="748350" y="4917800"/>
            <a:ext cx="2969699" cy="1710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363" name="Shape 363"/>
          <p:cNvSpPr txBox="1"/>
          <p:nvPr/>
        </p:nvSpPr>
        <p:spPr>
          <a:xfrm>
            <a:off x="748350" y="770700"/>
            <a:ext cx="8184900" cy="40440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1C4587"/>
              </a:buClr>
              <a:buSzPct val="25000"/>
              <a:buFont typeface="Questrial"/>
              <a:buNone/>
            </a:pPr>
            <a:r>
              <a:rPr b="1" i="0" lang="en-US" sz="2000" u="none" cap="none" strike="noStrike">
                <a:solidFill>
                  <a:srgbClr val="1C4587"/>
                </a:solidFill>
                <a:latin typeface="Questrial"/>
                <a:ea typeface="Questrial"/>
                <a:cs typeface="Questrial"/>
                <a:sym typeface="Questrial"/>
              </a:rPr>
              <a:t>GOAL:</a:t>
            </a:r>
            <a:r>
              <a:rPr b="0" i="0" lang="en-US" sz="2000" u="none" cap="none" strike="noStrike">
                <a:solidFill>
                  <a:srgbClr val="1C4587"/>
                </a:solidFill>
                <a:latin typeface="Questrial"/>
                <a:ea typeface="Questrial"/>
                <a:cs typeface="Questrial"/>
                <a:sym typeface="Questrial"/>
              </a:rPr>
              <a:t> Securing and hardening OSiRIS infrastructure.</a:t>
            </a:r>
          </a:p>
          <a:p>
            <a:pPr indent="0" lvl="0" marL="0" marR="0" rtl="0" algn="l">
              <a:lnSpc>
                <a:spcPct val="100000"/>
              </a:lnSpc>
              <a:spcBef>
                <a:spcPts val="0"/>
              </a:spcBef>
              <a:spcAft>
                <a:spcPts val="0"/>
              </a:spcAft>
              <a:buClr>
                <a:srgbClr val="000000"/>
              </a:buClr>
              <a:buFont typeface="Arial"/>
              <a:buNone/>
            </a:pPr>
            <a:r>
              <a:t/>
            </a:r>
            <a:endParaRPr b="0" i="0" sz="2000" u="none" cap="none" strike="noStrike">
              <a:solidFill>
                <a:srgbClr val="1C4587"/>
              </a:solidFill>
              <a:latin typeface="Questrial"/>
              <a:ea typeface="Questrial"/>
              <a:cs typeface="Questrial"/>
              <a:sym typeface="Questrial"/>
            </a:endParaRPr>
          </a:p>
          <a:p>
            <a:pPr indent="-355600" lvl="0" marL="457200" marR="0" rtl="0" algn="l">
              <a:lnSpc>
                <a:spcPct val="115000"/>
              </a:lnSpc>
              <a:spcBef>
                <a:spcPts val="0"/>
              </a:spcBef>
              <a:spcAft>
                <a:spcPts val="0"/>
              </a:spcAft>
              <a:buClr>
                <a:srgbClr val="000000"/>
              </a:buClr>
              <a:buSzPct val="100000"/>
              <a:buFont typeface="Questrial"/>
              <a:buChar char="●"/>
            </a:pPr>
            <a:r>
              <a:rPr b="0" i="0" lang="en-US" sz="2000" u="none" cap="none" strike="noStrike">
                <a:solidFill>
                  <a:srgbClr val="000000"/>
                </a:solidFill>
                <a:latin typeface="Questrial"/>
                <a:ea typeface="Questrial"/>
                <a:cs typeface="Questrial"/>
                <a:sym typeface="Questrial"/>
              </a:rPr>
              <a:t>All operating system installs use </a:t>
            </a:r>
            <a:r>
              <a:rPr b="1" i="0" lang="en-US" sz="2000" u="none" cap="none" strike="noStrike">
                <a:solidFill>
                  <a:srgbClr val="000000"/>
                </a:solidFill>
                <a:latin typeface="Questrial"/>
                <a:ea typeface="Questrial"/>
                <a:cs typeface="Questrial"/>
                <a:sym typeface="Questrial"/>
              </a:rPr>
              <a:t>SELinux </a:t>
            </a:r>
            <a:r>
              <a:rPr b="0" i="0" lang="en-US" sz="2000" u="none" cap="none" strike="noStrike">
                <a:solidFill>
                  <a:srgbClr val="000000"/>
                </a:solidFill>
                <a:latin typeface="Questrial"/>
                <a:ea typeface="Questrial"/>
                <a:cs typeface="Questrial"/>
                <a:sym typeface="Questrial"/>
              </a:rPr>
              <a:t>in enforcing mode.</a:t>
            </a:r>
          </a:p>
          <a:p>
            <a:pPr indent="-355600" lvl="0" marL="457200" marR="0" rtl="0" algn="l">
              <a:lnSpc>
                <a:spcPct val="115000"/>
              </a:lnSpc>
              <a:spcBef>
                <a:spcPts val="0"/>
              </a:spcBef>
              <a:spcAft>
                <a:spcPts val="0"/>
              </a:spcAft>
              <a:buClr>
                <a:srgbClr val="000000"/>
              </a:buClr>
              <a:buSzPct val="100000"/>
              <a:buFont typeface="Questrial"/>
              <a:buChar char="●"/>
            </a:pPr>
            <a:r>
              <a:rPr b="0" i="0" lang="en-US" sz="2000" u="none" cap="none" strike="noStrike">
                <a:solidFill>
                  <a:srgbClr val="000000"/>
                </a:solidFill>
                <a:latin typeface="Questrial"/>
                <a:ea typeface="Questrial"/>
                <a:cs typeface="Questrial"/>
                <a:sym typeface="Questrial"/>
              </a:rPr>
              <a:t>We install </a:t>
            </a:r>
            <a:r>
              <a:rPr b="1" i="0" lang="en-US" sz="2000" u="none" cap="none" strike="noStrike">
                <a:solidFill>
                  <a:srgbClr val="000000"/>
                </a:solidFill>
                <a:latin typeface="Questrial"/>
                <a:ea typeface="Questrial"/>
                <a:cs typeface="Questrial"/>
                <a:sym typeface="Questrial"/>
              </a:rPr>
              <a:t>fail2ban </a:t>
            </a:r>
            <a:r>
              <a:rPr b="0" i="0" lang="en-US" sz="2000" u="none" cap="none" strike="noStrike">
                <a:solidFill>
                  <a:srgbClr val="000000"/>
                </a:solidFill>
                <a:latin typeface="Questrial"/>
                <a:ea typeface="Questrial"/>
                <a:cs typeface="Questrial"/>
                <a:sym typeface="Questrial"/>
              </a:rPr>
              <a:t>(www.fail2ban.org) which blocks brute force attackers.</a:t>
            </a:r>
          </a:p>
          <a:p>
            <a:pPr indent="-355600" lvl="0" marL="457200" marR="0" rtl="0" algn="l">
              <a:lnSpc>
                <a:spcPct val="115000"/>
              </a:lnSpc>
              <a:spcBef>
                <a:spcPts val="0"/>
              </a:spcBef>
              <a:spcAft>
                <a:spcPts val="0"/>
              </a:spcAft>
              <a:buClr>
                <a:srgbClr val="980000"/>
              </a:buClr>
              <a:buSzPct val="100000"/>
              <a:buFont typeface="Questrial"/>
              <a:buChar char="●"/>
            </a:pPr>
            <a:r>
              <a:rPr b="1" i="0" lang="en-US" sz="2000" u="none" cap="none" strike="noStrike">
                <a:solidFill>
                  <a:srgbClr val="980000"/>
                </a:solidFill>
                <a:latin typeface="Questrial"/>
                <a:ea typeface="Questrial"/>
                <a:cs typeface="Questrial"/>
                <a:sym typeface="Questrial"/>
              </a:rPr>
              <a:t>Network ACLs </a:t>
            </a:r>
            <a:r>
              <a:rPr b="0" i="0" lang="en-US" sz="2000" u="none" cap="none" strike="noStrike">
                <a:solidFill>
                  <a:srgbClr val="000000"/>
                </a:solidFill>
                <a:latin typeface="Questrial"/>
                <a:ea typeface="Questrial"/>
                <a:cs typeface="Questrial"/>
                <a:sym typeface="Questrial"/>
              </a:rPr>
              <a:t>in place to isolate backend network access</a:t>
            </a:r>
          </a:p>
          <a:p>
            <a:pPr indent="-355600" lvl="1" marL="914400" marR="0" rtl="0" algn="l">
              <a:lnSpc>
                <a:spcPct val="115000"/>
              </a:lnSpc>
              <a:spcBef>
                <a:spcPts val="0"/>
              </a:spcBef>
              <a:spcAft>
                <a:spcPts val="0"/>
              </a:spcAft>
              <a:buClr>
                <a:srgbClr val="000000"/>
              </a:buClr>
              <a:buSzPct val="100000"/>
              <a:buFont typeface="Questrial"/>
              <a:buChar char="○"/>
            </a:pPr>
            <a:r>
              <a:rPr b="0" i="0" lang="en-US" sz="2000" u="none" cap="none" strike="noStrike">
                <a:solidFill>
                  <a:srgbClr val="000000"/>
                </a:solidFill>
                <a:latin typeface="Questrial"/>
                <a:ea typeface="Questrial"/>
                <a:cs typeface="Questrial"/>
                <a:sym typeface="Questrial"/>
              </a:rPr>
              <a:t>Backend network is for Ceph and administration use</a:t>
            </a:r>
          </a:p>
          <a:p>
            <a:pPr indent="-355600" lvl="0" marL="457200" marR="0" rtl="0" algn="l">
              <a:lnSpc>
                <a:spcPct val="115000"/>
              </a:lnSpc>
              <a:spcBef>
                <a:spcPts val="0"/>
              </a:spcBef>
              <a:spcAft>
                <a:spcPts val="0"/>
              </a:spcAft>
              <a:buClr>
                <a:srgbClr val="000000"/>
              </a:buClr>
              <a:buSzPct val="100000"/>
              <a:buFont typeface="Questrial"/>
              <a:buChar char="●"/>
            </a:pPr>
            <a:r>
              <a:rPr b="0" i="0" lang="en-US" sz="2000" u="none" cap="none" strike="noStrike">
                <a:solidFill>
                  <a:srgbClr val="000000"/>
                </a:solidFill>
                <a:latin typeface="Questrial"/>
                <a:ea typeface="Questrial"/>
                <a:cs typeface="Questrial"/>
                <a:sym typeface="Questrial"/>
              </a:rPr>
              <a:t>We only allow ssh login on the </a:t>
            </a:r>
            <a:r>
              <a:rPr b="1" i="0" lang="en-US" sz="2000" u="none" cap="none" strike="noStrike">
                <a:solidFill>
                  <a:srgbClr val="000000"/>
                </a:solidFill>
                <a:latin typeface="Questrial"/>
                <a:ea typeface="Questrial"/>
                <a:cs typeface="Questrial"/>
                <a:sym typeface="Questrial"/>
              </a:rPr>
              <a:t>backend </a:t>
            </a:r>
            <a:r>
              <a:rPr b="0" i="0" lang="en-US" sz="2000" u="none" cap="none" strike="noStrike">
                <a:solidFill>
                  <a:srgbClr val="000000"/>
                </a:solidFill>
                <a:latin typeface="Questrial"/>
                <a:ea typeface="Questrial"/>
                <a:cs typeface="Questrial"/>
                <a:sym typeface="Questrial"/>
              </a:rPr>
              <a:t>network except for site admin VMs (e.g., um-admin01).</a:t>
            </a:r>
          </a:p>
          <a:p>
            <a:pPr indent="-368300" lvl="0" marL="457200" marR="0" rtl="0" algn="l">
              <a:lnSpc>
                <a:spcPct val="115000"/>
              </a:lnSpc>
              <a:spcBef>
                <a:spcPts val="0"/>
              </a:spcBef>
              <a:spcAft>
                <a:spcPts val="0"/>
              </a:spcAft>
              <a:buClr>
                <a:srgbClr val="000000"/>
              </a:buClr>
              <a:buSzPct val="121000"/>
              <a:buFont typeface="Questrial"/>
              <a:buChar char="●"/>
            </a:pPr>
            <a:r>
              <a:rPr b="0" i="0" lang="en-US" sz="2000" u="none" cap="none" strike="noStrike">
                <a:solidFill>
                  <a:srgbClr val="000000"/>
                </a:solidFill>
                <a:latin typeface="Questrial"/>
                <a:ea typeface="Questrial"/>
                <a:cs typeface="Questrial"/>
                <a:sym typeface="Questrial"/>
              </a:rPr>
              <a:t>All logs are sent to a distributed central syslog using the </a:t>
            </a:r>
            <a:r>
              <a:rPr b="1" i="0" lang="en-US" sz="2000" u="none" cap="none" strike="noStrike">
                <a:solidFill>
                  <a:srgbClr val="000000"/>
                </a:solidFill>
                <a:latin typeface="Questrial"/>
                <a:ea typeface="Questrial"/>
                <a:cs typeface="Questrial"/>
                <a:sym typeface="Questrial"/>
              </a:rPr>
              <a:t>ELK stack </a:t>
            </a:r>
            <a:r>
              <a:rPr b="0" i="0" lang="en-US" sz="2000" u="none" cap="none" strike="noStrike">
                <a:solidFill>
                  <a:srgbClr val="000000"/>
                </a:solidFill>
                <a:latin typeface="Questrial"/>
                <a:ea typeface="Questrial"/>
                <a:cs typeface="Questrial"/>
                <a:sym typeface="Questrial"/>
              </a:rPr>
              <a:t>for monitoring and analysis.</a:t>
            </a:r>
            <a:br>
              <a:rPr b="0" i="0" lang="en-US" sz="2200" u="none" cap="none" strike="noStrike">
                <a:solidFill>
                  <a:srgbClr val="000000"/>
                </a:solidFill>
                <a:latin typeface="Questrial"/>
                <a:ea typeface="Questrial"/>
                <a:cs typeface="Questrial"/>
                <a:sym typeface="Questrial"/>
              </a:rPr>
            </a:br>
          </a:p>
        </p:txBody>
      </p:sp>
      <p:sp>
        <p:nvSpPr>
          <p:cNvPr id="364" name="Shape 364"/>
          <p:cNvSpPr txBox="1"/>
          <p:nvPr/>
        </p:nvSpPr>
        <p:spPr>
          <a:xfrm>
            <a:off x="8711400" y="4812450"/>
            <a:ext cx="356399" cy="273900"/>
          </a:xfrm>
          <a:prstGeom prst="rect">
            <a:avLst/>
          </a:prstGeom>
          <a:noFill/>
          <a:ln>
            <a:noFill/>
          </a:ln>
        </p:spPr>
        <p:txBody>
          <a:bodyPr anchorCtr="0" anchor="ctr"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200" u="none" cap="none" strike="noStrike">
                <a:solidFill>
                  <a:srgbClr val="000000"/>
                </a:solidFill>
                <a:latin typeface="Arial"/>
                <a:ea typeface="Arial"/>
                <a:cs typeface="Arial"/>
                <a:sym typeface="Arial"/>
              </a:rPr>
              <a:t>‹#›</a:t>
            </a:fld>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8" name="Shape 108"/>
        <p:cNvGrpSpPr/>
        <p:nvPr/>
      </p:nvGrpSpPr>
      <p:grpSpPr>
        <a:xfrm>
          <a:off x="0" y="0"/>
          <a:ext cx="0" cy="0"/>
          <a:chOff x="0" y="0"/>
          <a:chExt cx="0" cy="0"/>
        </a:xfrm>
      </p:grpSpPr>
      <p:pic>
        <p:nvPicPr>
          <p:cNvPr descr="gradient.png" id="109" name="Shape 109"/>
          <p:cNvPicPr preferRelativeResize="0"/>
          <p:nvPr/>
        </p:nvPicPr>
        <p:blipFill rotWithShape="1">
          <a:blip r:embed="rId3">
            <a:alphaModFix/>
          </a:blip>
          <a:srcRect b="0" l="0" r="0" t="0"/>
          <a:stretch/>
        </p:blipFill>
        <p:spPr>
          <a:xfrm>
            <a:off x="0" y="698100"/>
            <a:ext cx="629574" cy="4445399"/>
          </a:xfrm>
          <a:prstGeom prst="rect">
            <a:avLst/>
          </a:prstGeom>
          <a:noFill/>
          <a:ln cap="flat" cmpd="sng" w="9525">
            <a:solidFill>
              <a:srgbClr val="000000"/>
            </a:solidFill>
            <a:prstDash val="solid"/>
            <a:round/>
            <a:headEnd len="med" w="med" type="none"/>
            <a:tailEnd len="med" w="med" type="none"/>
          </a:ln>
        </p:spPr>
      </p:pic>
      <p:pic>
        <p:nvPicPr>
          <p:cNvPr descr="pr-bird.png" id="110" name="Shape 110"/>
          <p:cNvPicPr preferRelativeResize="0"/>
          <p:nvPr/>
        </p:nvPicPr>
        <p:blipFill rotWithShape="1">
          <a:blip r:embed="rId4">
            <a:alphaModFix/>
          </a:blip>
          <a:srcRect b="0" l="0" r="0" t="49670"/>
          <a:stretch/>
        </p:blipFill>
        <p:spPr>
          <a:xfrm>
            <a:off x="0" y="0"/>
            <a:ext cx="9144001" cy="698100"/>
          </a:xfrm>
          <a:prstGeom prst="rect">
            <a:avLst/>
          </a:prstGeom>
          <a:noFill/>
          <a:ln cap="flat" cmpd="sng" w="9525">
            <a:solidFill>
              <a:srgbClr val="000000"/>
            </a:solidFill>
            <a:prstDash val="solid"/>
            <a:round/>
            <a:headEnd len="med" w="med" type="none"/>
            <a:tailEnd len="med" w="med" type="none"/>
          </a:ln>
        </p:spPr>
      </p:pic>
      <p:sp>
        <p:nvSpPr>
          <p:cNvPr id="111" name="Shape 111"/>
          <p:cNvSpPr txBox="1"/>
          <p:nvPr>
            <p:ph idx="1" type="subTitle"/>
          </p:nvPr>
        </p:nvSpPr>
        <p:spPr>
          <a:xfrm>
            <a:off x="689425" y="762700"/>
            <a:ext cx="8133599" cy="698100"/>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rgbClr val="C55A11"/>
              </a:buClr>
              <a:buSzPct val="25000"/>
              <a:buFont typeface="Arial"/>
              <a:buNone/>
            </a:pPr>
            <a:r>
              <a:rPr b="0" i="0" lang="en-US" sz="1800" u="none" cap="none" strike="noStrike">
                <a:solidFill>
                  <a:srgbClr val="333333"/>
                </a:solidFill>
                <a:highlight>
                  <a:srgbClr val="FFFFFF"/>
                </a:highlight>
                <a:latin typeface="Questrial"/>
                <a:ea typeface="Questrial"/>
                <a:cs typeface="Questrial"/>
                <a:sym typeface="Questrial"/>
              </a:rPr>
              <a:t>The </a:t>
            </a:r>
            <a:r>
              <a:rPr b="1" i="0" lang="en-US" sz="1800" u="none" cap="none" strike="noStrike">
                <a:solidFill>
                  <a:srgbClr val="333333"/>
                </a:solidFill>
                <a:highlight>
                  <a:srgbClr val="FFFFFF"/>
                </a:highlight>
                <a:latin typeface="Questrial"/>
                <a:ea typeface="Questrial"/>
                <a:cs typeface="Questrial"/>
                <a:sym typeface="Questrial"/>
              </a:rPr>
              <a:t>OSiRIS </a:t>
            </a:r>
            <a:r>
              <a:rPr b="0" i="0" lang="en-US" sz="1800" u="none" cap="none" strike="noStrike">
                <a:solidFill>
                  <a:srgbClr val="333333"/>
                </a:solidFill>
                <a:highlight>
                  <a:srgbClr val="FFFFFF"/>
                </a:highlight>
                <a:latin typeface="Questrial"/>
                <a:ea typeface="Questrial"/>
                <a:cs typeface="Questrial"/>
                <a:sym typeface="Questrial"/>
              </a:rPr>
              <a:t>project engineering is coordinated by University Of Michigan Advanced Research Computing - Technology Services (</a:t>
            </a:r>
            <a:r>
              <a:rPr b="0" i="0" lang="en-US" sz="1800" u="sng" cap="none" strike="noStrike">
                <a:solidFill>
                  <a:schemeClr val="hlink"/>
                </a:solidFill>
                <a:highlight>
                  <a:srgbClr val="FFFFFF"/>
                </a:highlight>
                <a:latin typeface="Questrial"/>
                <a:ea typeface="Questrial"/>
                <a:cs typeface="Questrial"/>
                <a:sym typeface="Questrial"/>
                <a:hlinkClick r:id="rId5"/>
              </a:rPr>
              <a:t>ARC-TS</a:t>
            </a:r>
            <a:r>
              <a:rPr b="0" i="0" lang="en-US" sz="1800" u="none" cap="none" strike="noStrike">
                <a:solidFill>
                  <a:srgbClr val="333333"/>
                </a:solidFill>
                <a:highlight>
                  <a:srgbClr val="FFFFFF"/>
                </a:highlight>
                <a:latin typeface="Questrial"/>
                <a:ea typeface="Questrial"/>
                <a:cs typeface="Questrial"/>
                <a:sym typeface="Questrial"/>
              </a:rPr>
              <a:t>).</a:t>
            </a:r>
          </a:p>
          <a:p>
            <a:pPr indent="0" lvl="0" marL="0" marR="0" rtl="0" algn="l">
              <a:lnSpc>
                <a:spcPct val="100000"/>
              </a:lnSpc>
              <a:spcBef>
                <a:spcPts val="0"/>
              </a:spcBef>
              <a:spcAft>
                <a:spcPts val="0"/>
              </a:spcAft>
              <a:buClr>
                <a:srgbClr val="C55A11"/>
              </a:buClr>
              <a:buSzPct val="25000"/>
              <a:buFont typeface="Arial"/>
              <a:buNone/>
            </a:pPr>
            <a:r>
              <a:t/>
            </a:r>
            <a:endParaRPr b="0" i="0" sz="1200" u="none" cap="none" strike="noStrike">
              <a:solidFill>
                <a:srgbClr val="333333"/>
              </a:solidFill>
              <a:highlight>
                <a:srgbClr val="FFFFFF"/>
              </a:highlight>
              <a:latin typeface="Questrial"/>
              <a:ea typeface="Questrial"/>
              <a:cs typeface="Questrial"/>
              <a:sym typeface="Questrial"/>
            </a:endParaRPr>
          </a:p>
        </p:txBody>
      </p:sp>
      <p:sp>
        <p:nvSpPr>
          <p:cNvPr id="112" name="Shape 112"/>
          <p:cNvSpPr txBox="1"/>
          <p:nvPr/>
        </p:nvSpPr>
        <p:spPr>
          <a:xfrm>
            <a:off x="91625" y="47523"/>
            <a:ext cx="8841600" cy="650700"/>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spcAft>
                <a:spcPts val="0"/>
              </a:spcAft>
              <a:buClr>
                <a:srgbClr val="DBDBDB"/>
              </a:buClr>
              <a:buSzPct val="25000"/>
              <a:buFont typeface="Arial"/>
              <a:buNone/>
            </a:pPr>
            <a:r>
              <a:rPr b="1" i="0" lang="en-US" sz="2800" u="none" cap="none" strike="noStrike">
                <a:solidFill>
                  <a:schemeClr val="lt1"/>
                </a:solidFill>
                <a:latin typeface="Questrial"/>
                <a:ea typeface="Questrial"/>
                <a:cs typeface="Questrial"/>
                <a:sym typeface="Questrial"/>
              </a:rPr>
              <a:t>Those responsible...</a:t>
            </a:r>
          </a:p>
          <a:p>
            <a:pPr indent="0" lvl="0" marL="0" marR="0" rtl="0" algn="l">
              <a:lnSpc>
                <a:spcPct val="90000"/>
              </a:lnSpc>
              <a:spcBef>
                <a:spcPts val="0"/>
              </a:spcBef>
              <a:spcAft>
                <a:spcPts val="0"/>
              </a:spcAft>
              <a:buClr>
                <a:srgbClr val="DBDBDB"/>
              </a:buClr>
              <a:buFont typeface="Arial"/>
              <a:buNone/>
            </a:pPr>
            <a:r>
              <a:t/>
            </a:r>
            <a:endParaRPr b="1" i="0" sz="1800" u="none" cap="none" strike="noStrike">
              <a:solidFill>
                <a:schemeClr val="lt1"/>
              </a:solidFill>
              <a:latin typeface="Questrial"/>
              <a:ea typeface="Questrial"/>
              <a:cs typeface="Questrial"/>
              <a:sym typeface="Questrial"/>
            </a:endParaRPr>
          </a:p>
        </p:txBody>
      </p:sp>
      <p:graphicFrame>
        <p:nvGraphicFramePr>
          <p:cNvPr id="113" name="Shape 113"/>
          <p:cNvGraphicFramePr/>
          <p:nvPr/>
        </p:nvGraphicFramePr>
        <p:xfrm>
          <a:off x="1679850" y="2962538"/>
          <a:ext cx="3000000" cy="3000000"/>
        </p:xfrm>
        <a:graphic>
          <a:graphicData uri="http://schemas.openxmlformats.org/drawingml/2006/table">
            <a:tbl>
              <a:tblPr>
                <a:noFill/>
                <a:tableStyleId>{11D1C219-FF84-4C3D-886C-EEA8B6BCD94D}</a:tableStyleId>
              </a:tblPr>
              <a:tblGrid>
                <a:gridCol w="3671450"/>
                <a:gridCol w="3671450"/>
              </a:tblGrid>
              <a:tr h="316200">
                <a:tc>
                  <a:txBody>
                    <a:bodyPr>
                      <a:noAutofit/>
                    </a:bodyPr>
                    <a:lstStyle/>
                    <a:p>
                      <a:pPr indent="-127000" lvl="0" marL="21590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r>
            </a:tbl>
          </a:graphicData>
        </a:graphic>
      </p:graphicFrame>
      <p:sp>
        <p:nvSpPr>
          <p:cNvPr id="114" name="Shape 114"/>
          <p:cNvSpPr txBox="1"/>
          <p:nvPr/>
        </p:nvSpPr>
        <p:spPr>
          <a:xfrm>
            <a:off x="748350" y="4917800"/>
            <a:ext cx="2969699" cy="1710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i="0" sz="1400" u="none" cap="none" strike="noStrike">
              <a:solidFill>
                <a:srgbClr val="000000"/>
              </a:solidFill>
              <a:latin typeface="Questrial"/>
              <a:ea typeface="Questrial"/>
              <a:cs typeface="Questrial"/>
              <a:sym typeface="Questrial"/>
            </a:endParaRPr>
          </a:p>
        </p:txBody>
      </p:sp>
      <p:pic>
        <p:nvPicPr>
          <p:cNvPr descr="arcts_signature_vertical.png" id="115" name="Shape 115"/>
          <p:cNvPicPr preferRelativeResize="0"/>
          <p:nvPr/>
        </p:nvPicPr>
        <p:blipFill rotWithShape="1">
          <a:blip r:embed="rId6">
            <a:alphaModFix/>
          </a:blip>
          <a:srcRect b="0" l="0" r="0" t="0"/>
          <a:stretch/>
        </p:blipFill>
        <p:spPr>
          <a:xfrm>
            <a:off x="7721825" y="1116400"/>
            <a:ext cx="1211400" cy="837449"/>
          </a:xfrm>
          <a:prstGeom prst="rect">
            <a:avLst/>
          </a:prstGeom>
          <a:noFill/>
          <a:ln>
            <a:noFill/>
          </a:ln>
        </p:spPr>
      </p:pic>
      <p:sp>
        <p:nvSpPr>
          <p:cNvPr id="116" name="Shape 116"/>
          <p:cNvSpPr txBox="1"/>
          <p:nvPr/>
        </p:nvSpPr>
        <p:spPr>
          <a:xfrm>
            <a:off x="688950" y="1460795"/>
            <a:ext cx="3791100" cy="15489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333333"/>
              </a:buClr>
              <a:buSzPct val="25000"/>
              <a:buFont typeface="Questrial"/>
              <a:buNone/>
            </a:pPr>
            <a:r>
              <a:rPr b="0" i="0" lang="en-US" sz="1800" u="none" cap="none" strike="noStrike">
                <a:solidFill>
                  <a:srgbClr val="333333"/>
                </a:solidFill>
                <a:highlight>
                  <a:srgbClr val="FFFFFF"/>
                </a:highlight>
                <a:latin typeface="Questrial"/>
                <a:ea typeface="Questrial"/>
                <a:cs typeface="Questrial"/>
                <a:sym typeface="Questrial"/>
              </a:rPr>
              <a:t>OSiRIS PIs</a:t>
            </a:r>
            <a:br>
              <a:rPr b="0" i="0" lang="en-US" sz="1800" u="none" cap="none" strike="noStrike">
                <a:solidFill>
                  <a:srgbClr val="333333"/>
                </a:solidFill>
                <a:highlight>
                  <a:srgbClr val="FFFFFF"/>
                </a:highlight>
                <a:latin typeface="Questrial"/>
                <a:ea typeface="Questrial"/>
                <a:cs typeface="Questrial"/>
                <a:sym typeface="Questrial"/>
              </a:rPr>
            </a:br>
            <a:br>
              <a:rPr b="0" i="0" lang="en-US" sz="1800" u="none" cap="none" strike="noStrike">
                <a:solidFill>
                  <a:srgbClr val="333333"/>
                </a:solidFill>
                <a:highlight>
                  <a:srgbClr val="FFFFFF"/>
                </a:highlight>
                <a:latin typeface="Questrial"/>
                <a:ea typeface="Questrial"/>
                <a:cs typeface="Questrial"/>
                <a:sym typeface="Questrial"/>
              </a:rPr>
            </a:br>
            <a:r>
              <a:rPr b="0" i="0" lang="en-US" sz="1200" u="none" cap="none" strike="noStrike">
                <a:solidFill>
                  <a:srgbClr val="333333"/>
                </a:solidFill>
                <a:highlight>
                  <a:srgbClr val="FFFFFF"/>
                </a:highlight>
                <a:latin typeface="Questrial"/>
                <a:ea typeface="Questrial"/>
                <a:cs typeface="Questrial"/>
                <a:sym typeface="Questrial"/>
              </a:rPr>
              <a:t>Shawn McKee	 Lead PI University of Michigan</a:t>
            </a:r>
            <a:br>
              <a:rPr b="0" i="0" lang="en-US" sz="1200" u="none" cap="none" strike="noStrike">
                <a:solidFill>
                  <a:srgbClr val="333333"/>
                </a:solidFill>
                <a:highlight>
                  <a:srgbClr val="FFFFFF"/>
                </a:highlight>
                <a:latin typeface="Questrial"/>
                <a:ea typeface="Questrial"/>
                <a:cs typeface="Questrial"/>
                <a:sym typeface="Questrial"/>
              </a:rPr>
            </a:br>
            <a:r>
              <a:rPr b="0" i="0" lang="en-US" sz="1200" u="none" cap="none" strike="noStrike">
                <a:solidFill>
                  <a:srgbClr val="333333"/>
                </a:solidFill>
                <a:highlight>
                  <a:srgbClr val="FFFFFF"/>
                </a:highlight>
                <a:latin typeface="Questrial"/>
                <a:ea typeface="Questrial"/>
                <a:cs typeface="Questrial"/>
                <a:sym typeface="Questrial"/>
              </a:rPr>
              <a:t>Patrick Gossman	 Co-PI Wayne State University</a:t>
            </a:r>
            <a:br>
              <a:rPr b="0" i="0" lang="en-US" sz="1200" u="none" cap="none" strike="noStrike">
                <a:solidFill>
                  <a:srgbClr val="333333"/>
                </a:solidFill>
                <a:highlight>
                  <a:srgbClr val="FFFFFF"/>
                </a:highlight>
                <a:latin typeface="Questrial"/>
                <a:ea typeface="Questrial"/>
                <a:cs typeface="Questrial"/>
                <a:sym typeface="Questrial"/>
              </a:rPr>
            </a:br>
            <a:r>
              <a:rPr b="0" i="0" lang="en-US" sz="1200" u="none" cap="none" strike="noStrike">
                <a:solidFill>
                  <a:srgbClr val="333333"/>
                </a:solidFill>
                <a:highlight>
                  <a:srgbClr val="FFFFFF"/>
                </a:highlight>
                <a:latin typeface="Questrial"/>
                <a:ea typeface="Questrial"/>
                <a:cs typeface="Questrial"/>
                <a:sym typeface="Questrial"/>
              </a:rPr>
              <a:t>Kenneth Merz	 Co-PI Michigan State University</a:t>
            </a:r>
            <a:br>
              <a:rPr b="0" i="0" lang="en-US" sz="1200" u="none" cap="none" strike="noStrike">
                <a:solidFill>
                  <a:srgbClr val="333333"/>
                </a:solidFill>
                <a:highlight>
                  <a:srgbClr val="FFFFFF"/>
                </a:highlight>
                <a:latin typeface="Questrial"/>
                <a:ea typeface="Questrial"/>
                <a:cs typeface="Questrial"/>
                <a:sym typeface="Questrial"/>
              </a:rPr>
            </a:br>
            <a:r>
              <a:rPr b="0" i="0" lang="en-US" sz="1200" u="none" cap="none" strike="noStrike">
                <a:solidFill>
                  <a:srgbClr val="333333"/>
                </a:solidFill>
                <a:highlight>
                  <a:srgbClr val="FFFFFF"/>
                </a:highlight>
                <a:latin typeface="Questrial"/>
                <a:ea typeface="Questrial"/>
                <a:cs typeface="Questrial"/>
                <a:sym typeface="Questrial"/>
              </a:rPr>
              <a:t>Martin Swany	 Co-PI Indiana University</a:t>
            </a:r>
            <a:br>
              <a:rPr b="0" i="0" lang="en-US" sz="1200" u="none" cap="none" strike="noStrike">
                <a:solidFill>
                  <a:srgbClr val="333333"/>
                </a:solidFill>
                <a:highlight>
                  <a:srgbClr val="FFFFFF"/>
                </a:highlight>
                <a:latin typeface="Questrial"/>
                <a:ea typeface="Questrial"/>
                <a:cs typeface="Questrial"/>
                <a:sym typeface="Questrial"/>
              </a:rPr>
            </a:br>
            <a:br>
              <a:rPr b="0" i="0" lang="en-US" sz="1200" u="none" cap="none" strike="noStrike">
                <a:solidFill>
                  <a:srgbClr val="333333"/>
                </a:solidFill>
                <a:highlight>
                  <a:srgbClr val="FFFFFF"/>
                </a:highlight>
                <a:latin typeface="Questrial"/>
                <a:ea typeface="Questrial"/>
                <a:cs typeface="Questrial"/>
                <a:sym typeface="Questrial"/>
              </a:rPr>
            </a:br>
          </a:p>
        </p:txBody>
      </p:sp>
      <p:sp>
        <p:nvSpPr>
          <p:cNvPr id="117" name="Shape 117"/>
          <p:cNvSpPr txBox="1"/>
          <p:nvPr/>
        </p:nvSpPr>
        <p:spPr>
          <a:xfrm>
            <a:off x="4539425" y="1460800"/>
            <a:ext cx="4302000" cy="3257999"/>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0" i="0" lang="en-US" sz="1800" u="none" cap="none" strike="noStrike">
                <a:solidFill>
                  <a:srgbClr val="333333"/>
                </a:solidFill>
                <a:highlight>
                  <a:srgbClr val="FFFFFF"/>
                </a:highlight>
                <a:latin typeface="Questrial"/>
                <a:ea typeface="Questrial"/>
                <a:cs typeface="Questrial"/>
                <a:sym typeface="Questrial"/>
              </a:rPr>
              <a:t>OSiRIS Staff</a:t>
            </a:r>
            <a:br>
              <a:rPr b="0" i="0" lang="en-US" sz="1200" u="none" cap="none" strike="noStrike">
                <a:solidFill>
                  <a:srgbClr val="333333"/>
                </a:solidFill>
                <a:highlight>
                  <a:srgbClr val="FFFFFF"/>
                </a:highlight>
                <a:latin typeface="Questrial"/>
                <a:ea typeface="Questrial"/>
                <a:cs typeface="Questrial"/>
                <a:sym typeface="Questrial"/>
              </a:rPr>
            </a:br>
            <a:br>
              <a:rPr b="0" i="0" lang="en-US" sz="1200" u="none" cap="none" strike="noStrike">
                <a:solidFill>
                  <a:srgbClr val="333333"/>
                </a:solidFill>
                <a:highlight>
                  <a:srgbClr val="FFFFFF"/>
                </a:highlight>
                <a:latin typeface="Questrial"/>
                <a:ea typeface="Questrial"/>
                <a:cs typeface="Questrial"/>
                <a:sym typeface="Questrial"/>
              </a:rPr>
            </a:br>
            <a:r>
              <a:rPr b="0" i="0" lang="en-US" sz="1200" u="none" cap="none" strike="noStrike">
                <a:solidFill>
                  <a:srgbClr val="333333"/>
                </a:solidFill>
                <a:highlight>
                  <a:srgbClr val="FFFFFF"/>
                </a:highlight>
                <a:latin typeface="Questrial"/>
                <a:ea typeface="Questrial"/>
                <a:cs typeface="Questrial"/>
                <a:sym typeface="Questrial"/>
              </a:rPr>
              <a:t>Jayashree Candadai   IU Principal Research Engineer</a:t>
            </a:r>
            <a:br>
              <a:rPr b="0" i="0" lang="en-US" sz="1200" u="none" cap="none" strike="noStrike">
                <a:solidFill>
                  <a:srgbClr val="333333"/>
                </a:solidFill>
                <a:highlight>
                  <a:srgbClr val="FFFFFF"/>
                </a:highlight>
                <a:latin typeface="Questrial"/>
                <a:ea typeface="Questrial"/>
                <a:cs typeface="Questrial"/>
                <a:sym typeface="Questrial"/>
              </a:rPr>
            </a:br>
            <a:r>
              <a:rPr b="0" i="0" lang="en-US" sz="1200" u="none" cap="none" strike="noStrike">
                <a:solidFill>
                  <a:srgbClr val="333333"/>
                </a:solidFill>
                <a:highlight>
                  <a:srgbClr val="FFFFFF"/>
                </a:highlight>
                <a:latin typeface="Questrial"/>
                <a:ea typeface="Questrial"/>
                <a:cs typeface="Questrial"/>
                <a:sym typeface="Questrial"/>
              </a:rPr>
              <a:t>Joseph Cottam               IU Research Scientist</a:t>
            </a:r>
            <a:br>
              <a:rPr b="0" i="0" lang="en-US" sz="1200" u="none" cap="none" strike="noStrike">
                <a:solidFill>
                  <a:srgbClr val="333333"/>
                </a:solidFill>
                <a:highlight>
                  <a:srgbClr val="FFFFFF"/>
                </a:highlight>
                <a:latin typeface="Questrial"/>
                <a:ea typeface="Questrial"/>
                <a:cs typeface="Questrial"/>
                <a:sym typeface="Questrial"/>
              </a:rPr>
            </a:br>
            <a:r>
              <a:rPr b="0" i="0" lang="en-US" sz="1200" u="none" cap="none" strike="noStrike">
                <a:solidFill>
                  <a:srgbClr val="333333"/>
                </a:solidFill>
                <a:highlight>
                  <a:srgbClr val="FFFFFF"/>
                </a:highlight>
                <a:latin typeface="Questrial"/>
                <a:ea typeface="Questrial"/>
                <a:cs typeface="Questrial"/>
                <a:sym typeface="Questrial"/>
              </a:rPr>
              <a:t>Ezra Kissel	 	     IU Lead Research Scientist</a:t>
            </a:r>
            <a:br>
              <a:rPr b="0" i="0" lang="en-US" sz="1200" u="none" cap="none" strike="noStrike">
                <a:solidFill>
                  <a:srgbClr val="333333"/>
                </a:solidFill>
                <a:highlight>
                  <a:srgbClr val="FFFFFF"/>
                </a:highlight>
                <a:latin typeface="Questrial"/>
                <a:ea typeface="Questrial"/>
                <a:cs typeface="Questrial"/>
                <a:sym typeface="Questrial"/>
              </a:rPr>
            </a:br>
            <a:r>
              <a:rPr b="0" i="0" lang="en-US" sz="1200" u="none" cap="none" strike="noStrike">
                <a:solidFill>
                  <a:srgbClr val="333333"/>
                </a:solidFill>
                <a:highlight>
                  <a:srgbClr val="FFFFFF"/>
                </a:highlight>
                <a:latin typeface="Questrial"/>
                <a:ea typeface="Questrial"/>
                <a:cs typeface="Questrial"/>
                <a:sym typeface="Questrial"/>
              </a:rPr>
              <a:t>Jeremy Musser	     IU Student Engineer</a:t>
            </a:r>
            <a:br>
              <a:rPr b="0" i="0" lang="en-US" sz="1200" u="none" cap="none" strike="noStrike">
                <a:solidFill>
                  <a:srgbClr val="333333"/>
                </a:solidFill>
                <a:highlight>
                  <a:srgbClr val="FFFFFF"/>
                </a:highlight>
                <a:latin typeface="Questrial"/>
                <a:ea typeface="Questrial"/>
                <a:cs typeface="Questrial"/>
                <a:sym typeface="Questrial"/>
              </a:rPr>
            </a:br>
            <a:r>
              <a:rPr b="0" i="0" lang="en-US" sz="1200" u="none" cap="none" strike="noStrike">
                <a:solidFill>
                  <a:srgbClr val="333333"/>
                </a:solidFill>
                <a:highlight>
                  <a:srgbClr val="FFFFFF"/>
                </a:highlight>
                <a:latin typeface="Questrial"/>
                <a:ea typeface="Questrial"/>
                <a:cs typeface="Questrial"/>
                <a:sym typeface="Questrial"/>
              </a:rPr>
              <a:t>Jeff Goeke-Smith	     MSU Network Engineer</a:t>
            </a:r>
          </a:p>
          <a:p>
            <a:pPr indent="0" lvl="0" marL="0" marR="0" rtl="0" algn="l">
              <a:lnSpc>
                <a:spcPct val="100000"/>
              </a:lnSpc>
              <a:spcBef>
                <a:spcPts val="0"/>
              </a:spcBef>
              <a:spcAft>
                <a:spcPts val="0"/>
              </a:spcAft>
              <a:buClr>
                <a:srgbClr val="000000"/>
              </a:buClr>
              <a:buSzPct val="25000"/>
              <a:buFont typeface="Arial"/>
              <a:buNone/>
            </a:pPr>
            <a:r>
              <a:rPr b="0" i="0" lang="en-US" sz="1200" u="none" cap="none" strike="noStrike">
                <a:solidFill>
                  <a:srgbClr val="333333"/>
                </a:solidFill>
                <a:highlight>
                  <a:srgbClr val="FFFFFF"/>
                </a:highlight>
                <a:latin typeface="Questrial"/>
                <a:ea typeface="Questrial"/>
                <a:cs typeface="Questrial"/>
                <a:sym typeface="Questrial"/>
              </a:rPr>
              <a:t>Xiaoxing (Adele) Han    MSU OSiRIS Logo Design</a:t>
            </a:r>
            <a:br>
              <a:rPr b="0" i="0" lang="en-US" sz="1200" u="none" cap="none" strike="noStrike">
                <a:solidFill>
                  <a:srgbClr val="333333"/>
                </a:solidFill>
                <a:highlight>
                  <a:srgbClr val="FFFFFF"/>
                </a:highlight>
                <a:latin typeface="Questrial"/>
                <a:ea typeface="Questrial"/>
                <a:cs typeface="Questrial"/>
                <a:sym typeface="Questrial"/>
              </a:rPr>
            </a:br>
            <a:r>
              <a:rPr b="0" i="0" lang="en-US" sz="1200" u="none" cap="none" strike="noStrike">
                <a:solidFill>
                  <a:srgbClr val="333333"/>
                </a:solidFill>
                <a:highlight>
                  <a:srgbClr val="FFFFFF"/>
                </a:highlight>
                <a:latin typeface="Questrial"/>
                <a:ea typeface="Questrial"/>
                <a:cs typeface="Questrial"/>
                <a:sym typeface="Questrial"/>
              </a:rPr>
              <a:t>Andy Keen	 	     MSU Lead Engineer</a:t>
            </a:r>
            <a:br>
              <a:rPr b="0" i="0" lang="en-US" sz="1200" u="none" cap="none" strike="noStrike">
                <a:solidFill>
                  <a:srgbClr val="333333"/>
                </a:solidFill>
                <a:highlight>
                  <a:srgbClr val="FFFFFF"/>
                </a:highlight>
                <a:latin typeface="Questrial"/>
                <a:ea typeface="Questrial"/>
                <a:cs typeface="Questrial"/>
                <a:sym typeface="Questrial"/>
              </a:rPr>
            </a:br>
            <a:r>
              <a:rPr b="0" i="0" lang="en-US" sz="1200" u="none" cap="none" strike="noStrike">
                <a:solidFill>
                  <a:srgbClr val="333333"/>
                </a:solidFill>
                <a:highlight>
                  <a:srgbClr val="FFFFFF"/>
                </a:highlight>
                <a:latin typeface="Questrial"/>
                <a:ea typeface="Questrial"/>
                <a:cs typeface="Questrial"/>
                <a:sym typeface="Questrial"/>
              </a:rPr>
              <a:t>Charlie Miller	 	     MSU Engineer</a:t>
            </a:r>
            <a:br>
              <a:rPr b="0" i="0" lang="en-US" sz="1200" u="none" cap="none" strike="noStrike">
                <a:solidFill>
                  <a:srgbClr val="333333"/>
                </a:solidFill>
                <a:highlight>
                  <a:srgbClr val="FFFFFF"/>
                </a:highlight>
                <a:latin typeface="Questrial"/>
                <a:ea typeface="Questrial"/>
                <a:cs typeface="Questrial"/>
                <a:sym typeface="Questrial"/>
              </a:rPr>
            </a:br>
            <a:r>
              <a:rPr b="0" i="0" lang="en-US" sz="1200" u="none" cap="none" strike="noStrike">
                <a:solidFill>
                  <a:srgbClr val="333333"/>
                </a:solidFill>
                <a:highlight>
                  <a:srgbClr val="FFFFFF"/>
                </a:highlight>
                <a:latin typeface="Questrial"/>
                <a:ea typeface="Questrial"/>
                <a:cs typeface="Questrial"/>
                <a:sym typeface="Questrial"/>
              </a:rPr>
              <a:t>Lillian Huang	 	     UM Student Engineer (Summer 2016)</a:t>
            </a:r>
            <a:br>
              <a:rPr b="0" i="0" lang="en-US" sz="1200" u="none" cap="none" strike="noStrike">
                <a:solidFill>
                  <a:srgbClr val="333333"/>
                </a:solidFill>
                <a:highlight>
                  <a:srgbClr val="FFFFFF"/>
                </a:highlight>
                <a:latin typeface="Questrial"/>
                <a:ea typeface="Questrial"/>
                <a:cs typeface="Questrial"/>
                <a:sym typeface="Questrial"/>
              </a:rPr>
            </a:br>
            <a:r>
              <a:rPr b="0" i="0" lang="en-US" sz="1200" u="none" cap="none" strike="noStrike">
                <a:solidFill>
                  <a:srgbClr val="333333"/>
                </a:solidFill>
                <a:highlight>
                  <a:srgbClr val="FFFFFF"/>
                </a:highlight>
                <a:latin typeface="Questrial"/>
                <a:ea typeface="Questrial"/>
                <a:cs typeface="Questrial"/>
                <a:sym typeface="Questrial"/>
              </a:rPr>
              <a:t>Jerome Kinlaw	     UM Engineer</a:t>
            </a:r>
            <a:br>
              <a:rPr b="0" i="0" lang="en-US" sz="1200" u="none" cap="none" strike="noStrike">
                <a:solidFill>
                  <a:srgbClr val="333333"/>
                </a:solidFill>
                <a:highlight>
                  <a:srgbClr val="FFFFFF"/>
                </a:highlight>
                <a:latin typeface="Questrial"/>
                <a:ea typeface="Questrial"/>
                <a:cs typeface="Questrial"/>
                <a:sym typeface="Questrial"/>
              </a:rPr>
            </a:br>
            <a:r>
              <a:rPr b="0" i="0" lang="en-US" sz="1200" u="none" cap="none" strike="noStrike">
                <a:solidFill>
                  <a:srgbClr val="333333"/>
                </a:solidFill>
                <a:highlight>
                  <a:srgbClr val="FFFFFF"/>
                </a:highlight>
                <a:latin typeface="Questrial"/>
                <a:ea typeface="Questrial"/>
                <a:cs typeface="Questrial"/>
                <a:sym typeface="Questrial"/>
              </a:rPr>
              <a:t>Dan Kirkland	 	     UM Network Engineer</a:t>
            </a:r>
            <a:br>
              <a:rPr b="0" i="0" lang="en-US" sz="1200" u="none" cap="none" strike="noStrike">
                <a:solidFill>
                  <a:srgbClr val="333333"/>
                </a:solidFill>
                <a:highlight>
                  <a:srgbClr val="FFFFFF"/>
                </a:highlight>
                <a:latin typeface="Questrial"/>
                <a:ea typeface="Questrial"/>
                <a:cs typeface="Questrial"/>
                <a:sym typeface="Questrial"/>
              </a:rPr>
            </a:br>
            <a:r>
              <a:rPr b="0" i="0" lang="en-US" sz="1200" u="none" cap="none" strike="noStrike">
                <a:solidFill>
                  <a:srgbClr val="333333"/>
                </a:solidFill>
                <a:highlight>
                  <a:srgbClr val="FFFFFF"/>
                </a:highlight>
                <a:latin typeface="Questrial"/>
                <a:ea typeface="Questrial"/>
                <a:cs typeface="Questrial"/>
                <a:sym typeface="Questrial"/>
              </a:rPr>
              <a:t>Benjeman Meekhof	     UM Lead Engineer</a:t>
            </a:r>
            <a:br>
              <a:rPr b="0" i="0" lang="en-US" sz="1200" u="none" cap="none" strike="noStrike">
                <a:solidFill>
                  <a:srgbClr val="333333"/>
                </a:solidFill>
                <a:highlight>
                  <a:srgbClr val="FFFFFF"/>
                </a:highlight>
                <a:latin typeface="Questrial"/>
                <a:ea typeface="Questrial"/>
                <a:cs typeface="Questrial"/>
                <a:sym typeface="Questrial"/>
              </a:rPr>
            </a:br>
            <a:r>
              <a:rPr b="0" i="0" lang="en-US" sz="1200" u="none" cap="none" strike="noStrike">
                <a:solidFill>
                  <a:srgbClr val="333333"/>
                </a:solidFill>
                <a:highlight>
                  <a:srgbClr val="FFFFFF"/>
                </a:highlight>
                <a:latin typeface="Questrial"/>
                <a:ea typeface="Questrial"/>
                <a:cs typeface="Questrial"/>
                <a:sym typeface="Questrial"/>
              </a:rPr>
              <a:t>Michael Gregorowicz   WSU Systems Architect</a:t>
            </a:r>
            <a:br>
              <a:rPr b="0" i="0" lang="en-US" sz="1200" u="none" cap="none" strike="noStrike">
                <a:solidFill>
                  <a:srgbClr val="333333"/>
                </a:solidFill>
                <a:highlight>
                  <a:srgbClr val="FFFFFF"/>
                </a:highlight>
                <a:latin typeface="Questrial"/>
                <a:ea typeface="Questrial"/>
                <a:cs typeface="Questrial"/>
                <a:sym typeface="Questrial"/>
              </a:rPr>
            </a:br>
            <a:r>
              <a:rPr b="0" i="0" lang="en-US" sz="1200" u="none" cap="none" strike="noStrike">
                <a:solidFill>
                  <a:srgbClr val="333333"/>
                </a:solidFill>
                <a:highlight>
                  <a:srgbClr val="FFFFFF"/>
                </a:highlight>
                <a:latin typeface="Questrial"/>
                <a:ea typeface="Questrial"/>
                <a:cs typeface="Questrial"/>
                <a:sym typeface="Questrial"/>
              </a:rPr>
              <a:t>Matt Lessins	 	     WSU Network Engineer</a:t>
            </a:r>
            <a:br>
              <a:rPr b="0" i="0" lang="en-US" sz="1200" u="none" cap="none" strike="noStrike">
                <a:solidFill>
                  <a:srgbClr val="333333"/>
                </a:solidFill>
                <a:highlight>
                  <a:srgbClr val="FFFFFF"/>
                </a:highlight>
                <a:latin typeface="Questrial"/>
                <a:ea typeface="Questrial"/>
                <a:cs typeface="Questrial"/>
                <a:sym typeface="Questrial"/>
              </a:rPr>
            </a:br>
            <a:r>
              <a:rPr b="0" i="0" lang="en-US" sz="1200" u="none" cap="none" strike="noStrike">
                <a:solidFill>
                  <a:srgbClr val="333333"/>
                </a:solidFill>
                <a:highlight>
                  <a:srgbClr val="FFFFFF"/>
                </a:highlight>
                <a:latin typeface="Questrial"/>
                <a:ea typeface="Questrial"/>
                <a:cs typeface="Questrial"/>
                <a:sym typeface="Questrial"/>
              </a:rPr>
              <a:t>Carlo Musante	     WSU Network Engineer</a:t>
            </a:r>
            <a:br>
              <a:rPr b="0" i="0" lang="en-US" sz="1200" u="none" cap="none" strike="noStrike">
                <a:solidFill>
                  <a:srgbClr val="333333"/>
                </a:solidFill>
                <a:highlight>
                  <a:srgbClr val="FFFFFF"/>
                </a:highlight>
                <a:latin typeface="Questrial"/>
                <a:ea typeface="Questrial"/>
                <a:cs typeface="Questrial"/>
                <a:sym typeface="Questrial"/>
              </a:rPr>
            </a:br>
            <a:r>
              <a:rPr b="0" i="0" lang="en-US" sz="1200" u="none" cap="none" strike="noStrike">
                <a:solidFill>
                  <a:srgbClr val="333333"/>
                </a:solidFill>
                <a:highlight>
                  <a:srgbClr val="FFFFFF"/>
                </a:highlight>
                <a:latin typeface="Questrial"/>
                <a:ea typeface="Questrial"/>
                <a:cs typeface="Questrial"/>
                <a:sym typeface="Questrial"/>
              </a:rPr>
              <a:t>Michael Thompson	     WSU Lead Engineer</a:t>
            </a:r>
          </a:p>
          <a:p>
            <a:pPr indent="0" lvl="0" marL="0" marR="0" rtl="0" algn="l">
              <a:lnSpc>
                <a:spcPct val="100000"/>
              </a:lnSpc>
              <a:spcBef>
                <a:spcPts val="0"/>
              </a:spcBef>
              <a:spcAft>
                <a:spcPts val="0"/>
              </a:spcAft>
              <a:buClr>
                <a:schemeClr val="dk1"/>
              </a:buClr>
              <a:buFont typeface="Arial"/>
              <a:buNone/>
            </a:pPr>
            <a:r>
              <a:t/>
            </a:r>
            <a:endParaRPr b="0" i="0" sz="1200" u="none" cap="none" strike="noStrike">
              <a:solidFill>
                <a:schemeClr val="dk1"/>
              </a:solidFill>
              <a:latin typeface="Questrial"/>
              <a:ea typeface="Questrial"/>
              <a:cs typeface="Questrial"/>
              <a:sym typeface="Questrial"/>
            </a:endParaRPr>
          </a:p>
          <a:p>
            <a:pPr indent="0" lvl="0" marL="0" marR="0" rtl="0" algn="l">
              <a:lnSpc>
                <a:spcPct val="100000"/>
              </a:lnSpc>
              <a:spcBef>
                <a:spcPts val="0"/>
              </a:spcBef>
              <a:spcAft>
                <a:spcPts val="0"/>
              </a:spcAft>
              <a:buClr>
                <a:srgbClr val="000000"/>
              </a:buClr>
              <a:buFont typeface="Arial"/>
              <a:buNone/>
            </a:pPr>
            <a:r>
              <a:t/>
            </a:r>
            <a:endParaRPr b="0" i="0" sz="1200" u="none" cap="none" strike="noStrike">
              <a:solidFill>
                <a:srgbClr val="000000"/>
              </a:solidFill>
              <a:latin typeface="Questrial"/>
              <a:ea typeface="Questrial"/>
              <a:cs typeface="Questrial"/>
              <a:sym typeface="Questrial"/>
            </a:endParaRPr>
          </a:p>
        </p:txBody>
      </p:sp>
      <p:sp>
        <p:nvSpPr>
          <p:cNvPr id="118" name="Shape 118"/>
          <p:cNvSpPr txBox="1"/>
          <p:nvPr/>
        </p:nvSpPr>
        <p:spPr>
          <a:xfrm>
            <a:off x="8711400" y="4812450"/>
            <a:ext cx="356399" cy="273900"/>
          </a:xfrm>
          <a:prstGeom prst="rect">
            <a:avLst/>
          </a:prstGeom>
          <a:noFill/>
          <a:ln>
            <a:noFill/>
          </a:ln>
        </p:spPr>
        <p:txBody>
          <a:bodyPr anchorCtr="0" anchor="ctr"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r>
              <a:rPr b="0" i="0" lang="en-US" sz="1400" u="none" cap="none" strike="noStrike">
                <a:solidFill>
                  <a:srgbClr val="000000"/>
                </a:solidFill>
                <a:latin typeface="Arial"/>
                <a:ea typeface="Arial"/>
                <a:cs typeface="Arial"/>
                <a:sym typeface="Arial"/>
              </a:rPr>
              <a:t> </a:t>
            </a:r>
            <a:fld id="{00000000-1234-1234-1234-123412341234}" type="slidenum">
              <a:rPr b="0" i="0" lang="en-US" sz="1200" u="none" cap="none" strike="noStrike">
                <a:solidFill>
                  <a:srgbClr val="000000"/>
                </a:solidFill>
                <a:latin typeface="Arial"/>
                <a:ea typeface="Arial"/>
                <a:cs typeface="Arial"/>
                <a:sym typeface="Arial"/>
              </a:rPr>
              <a:t>‹#›</a:t>
            </a:fld>
          </a:p>
        </p:txBody>
      </p:sp>
      <p:sp>
        <p:nvSpPr>
          <p:cNvPr id="119" name="Shape 119"/>
          <p:cNvSpPr/>
          <p:nvPr/>
        </p:nvSpPr>
        <p:spPr>
          <a:xfrm>
            <a:off x="0" y="0"/>
            <a:ext cx="9144000" cy="5143500"/>
          </a:xfrm>
          <a:prstGeom prst="rect">
            <a:avLst/>
          </a:prstGeom>
          <a:noFill/>
          <a:ln cap="flat" cmpd="sng" w="63500">
            <a:solidFill>
              <a:srgbClr val="660000"/>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0" i="0" sz="1800" u="none" cap="none" strike="noStrike">
              <a:solidFill>
                <a:srgbClr val="FFFFFF"/>
              </a:solidFill>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69" name="Shape 369"/>
        <p:cNvGrpSpPr/>
        <p:nvPr/>
      </p:nvGrpSpPr>
      <p:grpSpPr>
        <a:xfrm>
          <a:off x="0" y="0"/>
          <a:ext cx="0" cy="0"/>
          <a:chOff x="0" y="0"/>
          <a:chExt cx="0" cy="0"/>
        </a:xfrm>
      </p:grpSpPr>
      <p:pic>
        <p:nvPicPr>
          <p:cNvPr descr="gradient.png" id="370" name="Shape 370"/>
          <p:cNvPicPr preferRelativeResize="0"/>
          <p:nvPr/>
        </p:nvPicPr>
        <p:blipFill rotWithShape="1">
          <a:blip r:embed="rId3">
            <a:alphaModFix/>
          </a:blip>
          <a:srcRect b="0" l="0" r="0" t="0"/>
          <a:stretch/>
        </p:blipFill>
        <p:spPr>
          <a:xfrm>
            <a:off x="0" y="698100"/>
            <a:ext cx="629574" cy="4445399"/>
          </a:xfrm>
          <a:prstGeom prst="rect">
            <a:avLst/>
          </a:prstGeom>
          <a:noFill/>
          <a:ln cap="flat" cmpd="sng" w="9525">
            <a:solidFill>
              <a:srgbClr val="000000"/>
            </a:solidFill>
            <a:prstDash val="solid"/>
            <a:round/>
            <a:headEnd len="med" w="med" type="none"/>
            <a:tailEnd len="med" w="med" type="none"/>
          </a:ln>
        </p:spPr>
      </p:pic>
      <p:pic>
        <p:nvPicPr>
          <p:cNvPr descr="pr-bird.png" id="371" name="Shape 371"/>
          <p:cNvPicPr preferRelativeResize="0"/>
          <p:nvPr/>
        </p:nvPicPr>
        <p:blipFill rotWithShape="1">
          <a:blip r:embed="rId4">
            <a:alphaModFix/>
          </a:blip>
          <a:srcRect b="0" l="0" r="0" t="49670"/>
          <a:stretch/>
        </p:blipFill>
        <p:spPr>
          <a:xfrm>
            <a:off x="0" y="0"/>
            <a:ext cx="9144001" cy="698100"/>
          </a:xfrm>
          <a:prstGeom prst="rect">
            <a:avLst/>
          </a:prstGeom>
          <a:noFill/>
          <a:ln cap="flat" cmpd="sng" w="9525">
            <a:solidFill>
              <a:srgbClr val="000000"/>
            </a:solidFill>
            <a:prstDash val="solid"/>
            <a:round/>
            <a:headEnd len="med" w="med" type="none"/>
            <a:tailEnd len="med" w="med" type="none"/>
          </a:ln>
        </p:spPr>
      </p:pic>
      <p:sp>
        <p:nvSpPr>
          <p:cNvPr id="372" name="Shape 372"/>
          <p:cNvSpPr/>
          <p:nvPr/>
        </p:nvSpPr>
        <p:spPr>
          <a:xfrm>
            <a:off x="0" y="0"/>
            <a:ext cx="9144000" cy="5143499"/>
          </a:xfrm>
          <a:prstGeom prst="rect">
            <a:avLst/>
          </a:prstGeom>
          <a:noFill/>
          <a:ln cap="flat" cmpd="sng" w="63500">
            <a:solidFill>
              <a:srgbClr val="660000"/>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0" i="0" sz="1800" u="none" cap="none" strike="noStrike">
              <a:solidFill>
                <a:srgbClr val="FFFFFF"/>
              </a:solidFill>
              <a:latin typeface="Calibri"/>
              <a:ea typeface="Calibri"/>
              <a:cs typeface="Calibri"/>
              <a:sym typeface="Calibri"/>
            </a:endParaRPr>
          </a:p>
        </p:txBody>
      </p:sp>
      <p:sp>
        <p:nvSpPr>
          <p:cNvPr id="373" name="Shape 373"/>
          <p:cNvSpPr txBox="1"/>
          <p:nvPr/>
        </p:nvSpPr>
        <p:spPr>
          <a:xfrm>
            <a:off x="91625" y="47523"/>
            <a:ext cx="8841600" cy="650700"/>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spcAft>
                <a:spcPts val="0"/>
              </a:spcAft>
              <a:buClr>
                <a:srgbClr val="DBDBDB"/>
              </a:buClr>
              <a:buSzPct val="25000"/>
              <a:buFont typeface="Arial"/>
              <a:buNone/>
            </a:pPr>
            <a:r>
              <a:rPr b="1" i="0" lang="en-US" sz="2800" u="none" cap="none" strike="noStrike">
                <a:solidFill>
                  <a:schemeClr val="lt1"/>
                </a:solidFill>
                <a:latin typeface="Questrial"/>
                <a:ea typeface="Questrial"/>
                <a:cs typeface="Questrial"/>
                <a:sym typeface="Questrial"/>
              </a:rPr>
              <a:t>Technical Goals - Monitoring</a:t>
            </a:r>
          </a:p>
          <a:p>
            <a:pPr indent="0" lvl="0" marL="0" marR="0" rtl="0" algn="l">
              <a:lnSpc>
                <a:spcPct val="90000"/>
              </a:lnSpc>
              <a:spcBef>
                <a:spcPts val="0"/>
              </a:spcBef>
              <a:spcAft>
                <a:spcPts val="0"/>
              </a:spcAft>
              <a:buClr>
                <a:srgbClr val="DBDBDB"/>
              </a:buClr>
              <a:buFont typeface="Arial"/>
              <a:buNone/>
            </a:pPr>
            <a:r>
              <a:t/>
            </a:r>
            <a:endParaRPr b="1" i="0" sz="2800" u="none" cap="none" strike="noStrike">
              <a:solidFill>
                <a:schemeClr val="lt1"/>
              </a:solidFill>
              <a:latin typeface="Questrial"/>
              <a:ea typeface="Questrial"/>
              <a:cs typeface="Questrial"/>
              <a:sym typeface="Questrial"/>
            </a:endParaRPr>
          </a:p>
        </p:txBody>
      </p:sp>
      <p:graphicFrame>
        <p:nvGraphicFramePr>
          <p:cNvPr id="374" name="Shape 374"/>
          <p:cNvGraphicFramePr/>
          <p:nvPr/>
        </p:nvGraphicFramePr>
        <p:xfrm>
          <a:off x="1679850" y="2962538"/>
          <a:ext cx="3000000" cy="3000000"/>
        </p:xfrm>
        <a:graphic>
          <a:graphicData uri="http://schemas.openxmlformats.org/drawingml/2006/table">
            <a:tbl>
              <a:tblPr>
                <a:noFill/>
                <a:tableStyleId>{11D1C219-FF84-4C3D-886C-EEA8B6BCD94D}</a:tableStyleId>
              </a:tblPr>
              <a:tblGrid>
                <a:gridCol w="3671450"/>
                <a:gridCol w="3671450"/>
              </a:tblGrid>
              <a:tr h="316200">
                <a:tc>
                  <a:txBody>
                    <a:bodyPr>
                      <a:noAutofit/>
                    </a:bodyPr>
                    <a:lstStyle/>
                    <a:p>
                      <a:pPr indent="-127000" lvl="0" marL="21590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r>
            </a:tbl>
          </a:graphicData>
        </a:graphic>
      </p:graphicFrame>
      <p:sp>
        <p:nvSpPr>
          <p:cNvPr id="375" name="Shape 375"/>
          <p:cNvSpPr txBox="1"/>
          <p:nvPr/>
        </p:nvSpPr>
        <p:spPr>
          <a:xfrm>
            <a:off x="748350" y="4917800"/>
            <a:ext cx="2969699" cy="1710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376" name="Shape 376"/>
          <p:cNvSpPr txBox="1"/>
          <p:nvPr/>
        </p:nvSpPr>
        <p:spPr>
          <a:xfrm>
            <a:off x="697350" y="825025"/>
            <a:ext cx="8161799" cy="39897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1C4587"/>
              </a:buClr>
              <a:buSzPct val="25000"/>
              <a:buFont typeface="Questrial"/>
              <a:buNone/>
            </a:pPr>
            <a:r>
              <a:rPr b="1" i="0" lang="en-US" sz="1800" u="none" cap="none" strike="noStrike">
                <a:solidFill>
                  <a:srgbClr val="1C4587"/>
                </a:solidFill>
                <a:latin typeface="Questrial"/>
                <a:ea typeface="Questrial"/>
                <a:cs typeface="Questrial"/>
                <a:sym typeface="Questrial"/>
              </a:rPr>
              <a:t>GOAL: Monitor and visualize OSiRIS storage, network, and related services. </a:t>
            </a:r>
          </a:p>
          <a:p>
            <a:pPr indent="0" lvl="0" marL="0" marR="0" rtl="0" algn="l">
              <a:lnSpc>
                <a:spcPct val="100000"/>
              </a:lnSpc>
              <a:spcBef>
                <a:spcPts val="0"/>
              </a:spcBef>
              <a:spcAft>
                <a:spcPts val="0"/>
              </a:spcAft>
              <a:buClr>
                <a:srgbClr val="000000"/>
              </a:buClr>
              <a:buFont typeface="Arial"/>
              <a:buNone/>
            </a:pPr>
            <a:r>
              <a:t/>
            </a:r>
            <a:endParaRPr b="1" i="0" sz="800" u="none" cap="none" strike="noStrike">
              <a:solidFill>
                <a:srgbClr val="1C4587"/>
              </a:solidFill>
              <a:latin typeface="Questrial"/>
              <a:ea typeface="Questrial"/>
              <a:cs typeface="Questrial"/>
              <a:sym typeface="Questrial"/>
            </a:endParaRPr>
          </a:p>
          <a:p>
            <a:pPr indent="0" lvl="0" marL="0" marR="0" rtl="0" algn="l">
              <a:lnSpc>
                <a:spcPct val="100000"/>
              </a:lnSpc>
              <a:spcBef>
                <a:spcPts val="0"/>
              </a:spcBef>
              <a:spcAft>
                <a:spcPts val="0"/>
              </a:spcAft>
              <a:buClr>
                <a:srgbClr val="1C4587"/>
              </a:buClr>
              <a:buSzPct val="25000"/>
              <a:buFont typeface="Questrial"/>
              <a:buNone/>
            </a:pPr>
            <a:r>
              <a:rPr b="0" i="0" lang="en-US" sz="1800" u="none" cap="none" strike="noStrike">
                <a:solidFill>
                  <a:srgbClr val="1C4587"/>
                </a:solidFill>
                <a:latin typeface="Questrial"/>
                <a:ea typeface="Questrial"/>
                <a:cs typeface="Questrial"/>
                <a:sym typeface="Questrial"/>
              </a:rPr>
              <a:t>Multi-faceted approach to monitor status, logs, and metrics.  </a:t>
            </a:r>
            <a:r>
              <a:rPr b="1" i="0" lang="en-US" sz="1800" u="sng" cap="none" strike="noStrike">
                <a:solidFill>
                  <a:srgbClr val="1C4587"/>
                </a:solidFill>
                <a:latin typeface="Questrial"/>
                <a:ea typeface="Questrial"/>
                <a:cs typeface="Questrial"/>
                <a:sym typeface="Questrial"/>
              </a:rPr>
              <a:t>You can’t manage what  you can’t see!</a:t>
            </a:r>
            <a:r>
              <a:rPr b="0" i="0" lang="en-US" sz="1800" u="none" cap="none" strike="noStrike">
                <a:solidFill>
                  <a:srgbClr val="1C4587"/>
                </a:solidFill>
                <a:latin typeface="Questrial"/>
                <a:ea typeface="Questrial"/>
                <a:cs typeface="Questrial"/>
                <a:sym typeface="Questrial"/>
              </a:rPr>
              <a:t>      We currently have deployed:</a:t>
            </a:r>
          </a:p>
          <a:p>
            <a:pPr indent="0" lvl="0" marL="0" marR="0" rtl="0" algn="l">
              <a:lnSpc>
                <a:spcPct val="100000"/>
              </a:lnSpc>
              <a:spcBef>
                <a:spcPts val="0"/>
              </a:spcBef>
              <a:spcAft>
                <a:spcPts val="0"/>
              </a:spcAft>
              <a:buClr>
                <a:srgbClr val="000000"/>
              </a:buClr>
              <a:buFont typeface="Arial"/>
              <a:buNone/>
            </a:pPr>
            <a:r>
              <a:t/>
            </a:r>
            <a:endParaRPr b="0" i="0" sz="800" u="none" cap="none" strike="noStrike">
              <a:solidFill>
                <a:srgbClr val="1C4587"/>
              </a:solidFill>
              <a:latin typeface="Questrial"/>
              <a:ea typeface="Questrial"/>
              <a:cs typeface="Questrial"/>
              <a:sym typeface="Questrial"/>
            </a:endParaRPr>
          </a:p>
          <a:p>
            <a:pPr indent="-342900" lvl="0" marL="457200" marR="0" rtl="0" algn="l">
              <a:lnSpc>
                <a:spcPct val="100000"/>
              </a:lnSpc>
              <a:spcBef>
                <a:spcPts val="0"/>
              </a:spcBef>
              <a:spcAft>
                <a:spcPts val="0"/>
              </a:spcAft>
              <a:buClr>
                <a:srgbClr val="000000"/>
              </a:buClr>
              <a:buSzPct val="100000"/>
              <a:buFont typeface="Questrial"/>
              <a:buChar char="-"/>
            </a:pPr>
            <a:r>
              <a:rPr b="1" i="0" lang="en-US" sz="1800" u="none" cap="none" strike="noStrike">
                <a:solidFill>
                  <a:srgbClr val="000000"/>
                </a:solidFill>
                <a:latin typeface="Questrial"/>
                <a:ea typeface="Questrial"/>
                <a:cs typeface="Questrial"/>
                <a:sym typeface="Questrial"/>
              </a:rPr>
              <a:t>Check_mk</a:t>
            </a:r>
            <a:r>
              <a:rPr b="0" i="0" lang="en-US" sz="1800" u="none" cap="none" strike="noStrike">
                <a:solidFill>
                  <a:srgbClr val="000000"/>
                </a:solidFill>
                <a:latin typeface="Questrial"/>
                <a:ea typeface="Questrial"/>
                <a:cs typeface="Questrial"/>
                <a:sym typeface="Questrial"/>
              </a:rPr>
              <a:t> monitors host and service status</a:t>
            </a:r>
          </a:p>
          <a:p>
            <a:pPr indent="-342900" lvl="0" marL="457200" marR="0" rtl="0" algn="l">
              <a:lnSpc>
                <a:spcPct val="100000"/>
              </a:lnSpc>
              <a:spcBef>
                <a:spcPts val="1000"/>
              </a:spcBef>
              <a:spcAft>
                <a:spcPts val="0"/>
              </a:spcAft>
              <a:buClr>
                <a:srgbClr val="000000"/>
              </a:buClr>
              <a:buSzPct val="100000"/>
              <a:buFont typeface="Questrial"/>
              <a:buChar char="-"/>
            </a:pPr>
            <a:r>
              <a:rPr b="1" i="0" lang="en-US" sz="1800" u="none" cap="none" strike="noStrike">
                <a:solidFill>
                  <a:srgbClr val="000000"/>
                </a:solidFill>
                <a:latin typeface="Questrial"/>
                <a:ea typeface="Questrial"/>
                <a:cs typeface="Questrial"/>
                <a:sym typeface="Questrial"/>
              </a:rPr>
              <a:t>Collectd/Influx/Grafana</a:t>
            </a:r>
            <a:r>
              <a:rPr b="0" i="0" lang="en-US" sz="1800" u="none" cap="none" strike="noStrike">
                <a:solidFill>
                  <a:srgbClr val="000000"/>
                </a:solidFill>
                <a:latin typeface="Questrial"/>
                <a:ea typeface="Questrial"/>
                <a:cs typeface="Questrial"/>
                <a:sym typeface="Questrial"/>
              </a:rPr>
              <a:t> gather a variety of time-series data - network bytes/errors, Ceph service/cluster stats, host resources, etc</a:t>
            </a:r>
          </a:p>
          <a:p>
            <a:pPr indent="-342900" lvl="0" marL="457200" marR="0" rtl="0" algn="l">
              <a:lnSpc>
                <a:spcPct val="100000"/>
              </a:lnSpc>
              <a:spcBef>
                <a:spcPts val="1000"/>
              </a:spcBef>
              <a:spcAft>
                <a:spcPts val="0"/>
              </a:spcAft>
              <a:buClr>
                <a:srgbClr val="000000"/>
              </a:buClr>
              <a:buSzPct val="100000"/>
              <a:buFont typeface="Questrial"/>
              <a:buChar char="-"/>
            </a:pPr>
            <a:r>
              <a:rPr b="1" i="0" lang="en-US" sz="1800" u="none" cap="none" strike="noStrike">
                <a:solidFill>
                  <a:srgbClr val="000000"/>
                </a:solidFill>
                <a:latin typeface="Questrial"/>
                <a:ea typeface="Questrial"/>
                <a:cs typeface="Questrial"/>
                <a:sym typeface="Questrial"/>
              </a:rPr>
              <a:t>Filebeat/Logstash/Elasticsearch</a:t>
            </a:r>
            <a:r>
              <a:rPr b="0" i="0" lang="en-US" sz="1800" u="none" cap="none" strike="noStrike">
                <a:solidFill>
                  <a:srgbClr val="000000"/>
                </a:solidFill>
                <a:latin typeface="Questrial"/>
                <a:ea typeface="Questrial"/>
                <a:cs typeface="Questrial"/>
                <a:sym typeface="Questrial"/>
              </a:rPr>
              <a:t> ships, parses/normalizes logs, and indexes them for searching</a:t>
            </a:r>
          </a:p>
          <a:p>
            <a:pPr indent="0" lvl="0" marL="0" marR="0" rtl="0" algn="l">
              <a:lnSpc>
                <a:spcPct val="100000"/>
              </a:lnSpc>
              <a:spcBef>
                <a:spcPts val="1000"/>
              </a:spcBef>
              <a:spcAft>
                <a:spcPts val="0"/>
              </a:spcAft>
              <a:buClr>
                <a:srgbClr val="0000FF"/>
              </a:buClr>
              <a:buSzPct val="25000"/>
              <a:buFont typeface="Questrial"/>
              <a:buNone/>
            </a:pPr>
            <a:r>
              <a:rPr b="1" i="0" lang="en-US" sz="1800" u="none" cap="none" strike="noStrike">
                <a:solidFill>
                  <a:srgbClr val="0000FF"/>
                </a:solidFill>
                <a:latin typeface="Questrial"/>
                <a:ea typeface="Questrial"/>
                <a:cs typeface="Questrial"/>
                <a:sym typeface="Questrial"/>
              </a:rPr>
              <a:t>Monitoring is an area that will evolve with the project.</a:t>
            </a:r>
            <a:r>
              <a:rPr b="0" i="0" lang="en-US" sz="1800" u="none" cap="none" strike="noStrike">
                <a:solidFill>
                  <a:srgbClr val="0000FF"/>
                </a:solidFill>
                <a:latin typeface="Questrial"/>
                <a:ea typeface="Questrial"/>
                <a:cs typeface="Questrial"/>
                <a:sym typeface="Questrial"/>
              </a:rPr>
              <a:t>  We anticipate adding new sources of monitoring data as well as improving our ability to benefit from our existing monitoring through targeted analytics.</a:t>
            </a:r>
          </a:p>
          <a:p>
            <a:pPr indent="0" lvl="0" marL="0" marR="0" rtl="0" algn="l">
              <a:lnSpc>
                <a:spcPct val="100000"/>
              </a:lnSpc>
              <a:spcBef>
                <a:spcPts val="1000"/>
              </a:spcBef>
              <a:spcAft>
                <a:spcPts val="0"/>
              </a:spcAft>
              <a:buClr>
                <a:srgbClr val="000000"/>
              </a:buClr>
              <a:buFont typeface="Arial"/>
              <a:buNone/>
            </a:pPr>
            <a:r>
              <a:t/>
            </a:r>
            <a:endParaRPr b="0" i="0" sz="1400" u="none" cap="none" strike="noStrike">
              <a:solidFill>
                <a:srgbClr val="000000"/>
              </a:solidFill>
              <a:latin typeface="Questrial"/>
              <a:ea typeface="Questrial"/>
              <a:cs typeface="Questrial"/>
              <a:sym typeface="Questrial"/>
            </a:endParaRP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Questrial"/>
              <a:ea typeface="Questrial"/>
              <a:cs typeface="Questrial"/>
              <a:sym typeface="Questrial"/>
            </a:endParaRPr>
          </a:p>
        </p:txBody>
      </p:sp>
      <p:sp>
        <p:nvSpPr>
          <p:cNvPr id="377" name="Shape 377"/>
          <p:cNvSpPr txBox="1"/>
          <p:nvPr/>
        </p:nvSpPr>
        <p:spPr>
          <a:xfrm>
            <a:off x="8711400" y="4812450"/>
            <a:ext cx="356399" cy="273900"/>
          </a:xfrm>
          <a:prstGeom prst="rect">
            <a:avLst/>
          </a:prstGeom>
          <a:noFill/>
          <a:ln>
            <a:noFill/>
          </a:ln>
        </p:spPr>
        <p:txBody>
          <a:bodyPr anchorCtr="0" anchor="ctr"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200" u="none" cap="none" strike="noStrike">
                <a:solidFill>
                  <a:srgbClr val="000000"/>
                </a:solidFill>
                <a:latin typeface="Arial"/>
                <a:ea typeface="Arial"/>
                <a:cs typeface="Arial"/>
                <a:sym typeface="Arial"/>
              </a:rPr>
              <a:t>‹#›</a:t>
            </a:fld>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82" name="Shape 382"/>
        <p:cNvGrpSpPr/>
        <p:nvPr/>
      </p:nvGrpSpPr>
      <p:grpSpPr>
        <a:xfrm>
          <a:off x="0" y="0"/>
          <a:ext cx="0" cy="0"/>
          <a:chOff x="0" y="0"/>
          <a:chExt cx="0" cy="0"/>
        </a:xfrm>
      </p:grpSpPr>
      <p:pic>
        <p:nvPicPr>
          <p:cNvPr descr="gradient.png" id="383" name="Shape 383"/>
          <p:cNvPicPr preferRelativeResize="0"/>
          <p:nvPr/>
        </p:nvPicPr>
        <p:blipFill rotWithShape="1">
          <a:blip r:embed="rId3">
            <a:alphaModFix/>
          </a:blip>
          <a:srcRect b="0" l="0" r="0" t="0"/>
          <a:stretch/>
        </p:blipFill>
        <p:spPr>
          <a:xfrm>
            <a:off x="0" y="698100"/>
            <a:ext cx="629574" cy="4445399"/>
          </a:xfrm>
          <a:prstGeom prst="rect">
            <a:avLst/>
          </a:prstGeom>
          <a:noFill/>
          <a:ln cap="flat" cmpd="sng" w="9525">
            <a:solidFill>
              <a:srgbClr val="000000"/>
            </a:solidFill>
            <a:prstDash val="solid"/>
            <a:round/>
            <a:headEnd len="med" w="med" type="none"/>
            <a:tailEnd len="med" w="med" type="none"/>
          </a:ln>
        </p:spPr>
      </p:pic>
      <p:pic>
        <p:nvPicPr>
          <p:cNvPr descr="pr-bird.png" id="384" name="Shape 384"/>
          <p:cNvPicPr preferRelativeResize="0"/>
          <p:nvPr/>
        </p:nvPicPr>
        <p:blipFill rotWithShape="1">
          <a:blip r:embed="rId4">
            <a:alphaModFix/>
          </a:blip>
          <a:srcRect b="0" l="0" r="0" t="49670"/>
          <a:stretch/>
        </p:blipFill>
        <p:spPr>
          <a:xfrm>
            <a:off x="0" y="0"/>
            <a:ext cx="9144001" cy="698100"/>
          </a:xfrm>
          <a:prstGeom prst="rect">
            <a:avLst/>
          </a:prstGeom>
          <a:noFill/>
          <a:ln cap="flat" cmpd="sng" w="9525">
            <a:solidFill>
              <a:srgbClr val="000000"/>
            </a:solidFill>
            <a:prstDash val="solid"/>
            <a:round/>
            <a:headEnd len="med" w="med" type="none"/>
            <a:tailEnd len="med" w="med" type="none"/>
          </a:ln>
        </p:spPr>
      </p:pic>
      <p:sp>
        <p:nvSpPr>
          <p:cNvPr id="385" name="Shape 385"/>
          <p:cNvSpPr/>
          <p:nvPr/>
        </p:nvSpPr>
        <p:spPr>
          <a:xfrm>
            <a:off x="0" y="0"/>
            <a:ext cx="9144000" cy="5143499"/>
          </a:xfrm>
          <a:prstGeom prst="rect">
            <a:avLst/>
          </a:prstGeom>
          <a:noFill/>
          <a:ln cap="flat" cmpd="sng" w="63500">
            <a:solidFill>
              <a:srgbClr val="660000"/>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0" i="0" sz="1800" u="none" cap="none" strike="noStrike">
              <a:solidFill>
                <a:srgbClr val="FFFFFF"/>
              </a:solidFill>
              <a:latin typeface="Calibri"/>
              <a:ea typeface="Calibri"/>
              <a:cs typeface="Calibri"/>
              <a:sym typeface="Calibri"/>
            </a:endParaRPr>
          </a:p>
        </p:txBody>
      </p:sp>
      <p:sp>
        <p:nvSpPr>
          <p:cNvPr id="386" name="Shape 386"/>
          <p:cNvSpPr txBox="1"/>
          <p:nvPr/>
        </p:nvSpPr>
        <p:spPr>
          <a:xfrm>
            <a:off x="91625" y="47523"/>
            <a:ext cx="8841600" cy="650700"/>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spcAft>
                <a:spcPts val="0"/>
              </a:spcAft>
              <a:buClr>
                <a:srgbClr val="DBDBDB"/>
              </a:buClr>
              <a:buSzPct val="25000"/>
              <a:buFont typeface="Arial"/>
              <a:buNone/>
            </a:pPr>
            <a:r>
              <a:rPr b="1" i="0" lang="en-US" sz="2800" u="none" cap="none" strike="noStrike">
                <a:solidFill>
                  <a:schemeClr val="lt1"/>
                </a:solidFill>
                <a:latin typeface="Questrial"/>
                <a:ea typeface="Questrial"/>
                <a:cs typeface="Questrial"/>
                <a:sym typeface="Questrial"/>
              </a:rPr>
              <a:t>Check_mk Monitoring Services</a:t>
            </a:r>
          </a:p>
          <a:p>
            <a:pPr indent="0" lvl="0" marL="0" marR="0" rtl="0" algn="l">
              <a:lnSpc>
                <a:spcPct val="90000"/>
              </a:lnSpc>
              <a:spcBef>
                <a:spcPts val="0"/>
              </a:spcBef>
              <a:spcAft>
                <a:spcPts val="0"/>
              </a:spcAft>
              <a:buClr>
                <a:srgbClr val="DBDBDB"/>
              </a:buClr>
              <a:buFont typeface="Arial"/>
              <a:buNone/>
            </a:pPr>
            <a:r>
              <a:t/>
            </a:r>
            <a:endParaRPr b="1" i="0" sz="2800" u="none" cap="none" strike="noStrike">
              <a:solidFill>
                <a:schemeClr val="lt1"/>
              </a:solidFill>
              <a:latin typeface="Questrial"/>
              <a:ea typeface="Questrial"/>
              <a:cs typeface="Questrial"/>
              <a:sym typeface="Questrial"/>
            </a:endParaRPr>
          </a:p>
        </p:txBody>
      </p:sp>
      <p:graphicFrame>
        <p:nvGraphicFramePr>
          <p:cNvPr id="387" name="Shape 387"/>
          <p:cNvGraphicFramePr/>
          <p:nvPr/>
        </p:nvGraphicFramePr>
        <p:xfrm>
          <a:off x="1679850" y="2962538"/>
          <a:ext cx="3000000" cy="3000000"/>
        </p:xfrm>
        <a:graphic>
          <a:graphicData uri="http://schemas.openxmlformats.org/drawingml/2006/table">
            <a:tbl>
              <a:tblPr>
                <a:noFill/>
                <a:tableStyleId>{11D1C219-FF84-4C3D-886C-EEA8B6BCD94D}</a:tableStyleId>
              </a:tblPr>
              <a:tblGrid>
                <a:gridCol w="3671450"/>
                <a:gridCol w="3671450"/>
              </a:tblGrid>
              <a:tr h="316200">
                <a:tc>
                  <a:txBody>
                    <a:bodyPr>
                      <a:noAutofit/>
                    </a:bodyPr>
                    <a:lstStyle/>
                    <a:p>
                      <a:pPr indent="-127000" lvl="0" marL="21590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r>
            </a:tbl>
          </a:graphicData>
        </a:graphic>
      </p:graphicFrame>
      <p:sp>
        <p:nvSpPr>
          <p:cNvPr id="388" name="Shape 388"/>
          <p:cNvSpPr txBox="1"/>
          <p:nvPr/>
        </p:nvSpPr>
        <p:spPr>
          <a:xfrm>
            <a:off x="748350" y="4917800"/>
            <a:ext cx="2969699" cy="1710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389" name="Shape 389"/>
          <p:cNvSpPr txBox="1"/>
          <p:nvPr/>
        </p:nvSpPr>
        <p:spPr>
          <a:xfrm>
            <a:off x="1310550" y="1122050"/>
            <a:ext cx="5170500" cy="6033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pic>
        <p:nvPicPr>
          <p:cNvPr descr="check_mk_dash.png" id="390" name="Shape 390"/>
          <p:cNvPicPr preferRelativeResize="0"/>
          <p:nvPr/>
        </p:nvPicPr>
        <p:blipFill rotWithShape="1">
          <a:blip r:embed="rId5">
            <a:alphaModFix/>
          </a:blip>
          <a:srcRect b="0" l="0" r="0" t="0"/>
          <a:stretch/>
        </p:blipFill>
        <p:spPr>
          <a:xfrm>
            <a:off x="2890425" y="742599"/>
            <a:ext cx="5781049" cy="4175199"/>
          </a:xfrm>
          <a:prstGeom prst="rect">
            <a:avLst/>
          </a:prstGeom>
          <a:noFill/>
          <a:ln>
            <a:noFill/>
          </a:ln>
        </p:spPr>
      </p:pic>
      <p:sp>
        <p:nvSpPr>
          <p:cNvPr id="391" name="Shape 391"/>
          <p:cNvSpPr txBox="1"/>
          <p:nvPr/>
        </p:nvSpPr>
        <p:spPr>
          <a:xfrm>
            <a:off x="629575" y="764412"/>
            <a:ext cx="2112300" cy="40872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r>
              <a:rPr b="1" i="0" lang="en-US" sz="1400" u="none" cap="none" strike="noStrike">
                <a:solidFill>
                  <a:srgbClr val="000000"/>
                </a:solidFill>
                <a:latin typeface="Arial"/>
                <a:ea typeface="Arial"/>
                <a:cs typeface="Arial"/>
                <a:sym typeface="Arial"/>
              </a:rPr>
              <a:t>Check_mk </a:t>
            </a:r>
            <a:r>
              <a:rPr b="0" i="0" lang="en-US" sz="1400" u="none" cap="none" strike="noStrike">
                <a:solidFill>
                  <a:srgbClr val="000000"/>
                </a:solidFill>
                <a:latin typeface="Arial"/>
                <a:ea typeface="Arial"/>
                <a:cs typeface="Arial"/>
                <a:sym typeface="Arial"/>
              </a:rPr>
              <a:t>gives us a detailed overview of hosts and services</a:t>
            </a: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ct val="25000"/>
              <a:buFont typeface="Arial"/>
              <a:buNone/>
            </a:pPr>
            <a:r>
              <a:rPr b="0" i="0" lang="en-US" sz="1400" u="none" cap="none" strike="noStrike">
                <a:solidFill>
                  <a:srgbClr val="000000"/>
                </a:solidFill>
                <a:latin typeface="Arial"/>
                <a:ea typeface="Arial"/>
                <a:cs typeface="Arial"/>
                <a:sym typeface="Arial"/>
              </a:rPr>
              <a:t>Alerts sent when hosts or services not reachable, services cross thresholds (high CPU, too much disk, etc).</a:t>
            </a: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ct val="25000"/>
              <a:buFont typeface="Arial"/>
              <a:buNone/>
            </a:pPr>
            <a:r>
              <a:rPr b="0" i="0" lang="en-US" sz="1400" u="none" cap="none" strike="noStrike">
                <a:solidFill>
                  <a:srgbClr val="000000"/>
                </a:solidFill>
                <a:latin typeface="Arial"/>
                <a:ea typeface="Arial"/>
                <a:cs typeface="Arial"/>
                <a:sym typeface="Arial"/>
              </a:rPr>
              <a:t>Alerts configurable by rules to alert groups depending on resource classifications</a:t>
            </a: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ct val="25000"/>
              <a:buFont typeface="Arial"/>
              <a:buNone/>
            </a:pPr>
            <a:r>
              <a:rPr b="0" i="0" lang="en-US" sz="1400" u="none" cap="none" strike="noStrike">
                <a:solidFill>
                  <a:srgbClr val="000000"/>
                </a:solidFill>
                <a:latin typeface="Arial"/>
                <a:ea typeface="Arial"/>
                <a:cs typeface="Arial"/>
                <a:sym typeface="Arial"/>
              </a:rPr>
              <a:t>Email or other alerts (we get them in </a:t>
            </a:r>
            <a:r>
              <a:rPr b="1" i="0" lang="en-US" sz="1400" u="none" cap="none" strike="noStrike">
                <a:solidFill>
                  <a:srgbClr val="000000"/>
                </a:solidFill>
                <a:latin typeface="Arial"/>
                <a:ea typeface="Arial"/>
                <a:cs typeface="Arial"/>
                <a:sym typeface="Arial"/>
              </a:rPr>
              <a:t>Slack </a:t>
            </a:r>
            <a:r>
              <a:rPr b="0" i="0" lang="en-US" sz="1400" u="none" cap="none" strike="noStrike">
                <a:solidFill>
                  <a:srgbClr val="000000"/>
                </a:solidFill>
                <a:latin typeface="Arial"/>
                <a:ea typeface="Arial"/>
                <a:cs typeface="Arial"/>
                <a:sym typeface="Arial"/>
              </a:rPr>
              <a:t>for example)</a:t>
            </a:r>
          </a:p>
        </p:txBody>
      </p:sp>
      <p:sp>
        <p:nvSpPr>
          <p:cNvPr id="392" name="Shape 392"/>
          <p:cNvSpPr txBox="1"/>
          <p:nvPr/>
        </p:nvSpPr>
        <p:spPr>
          <a:xfrm>
            <a:off x="8711400" y="4812450"/>
            <a:ext cx="356399" cy="273900"/>
          </a:xfrm>
          <a:prstGeom prst="rect">
            <a:avLst/>
          </a:prstGeom>
          <a:noFill/>
          <a:ln>
            <a:noFill/>
          </a:ln>
        </p:spPr>
        <p:txBody>
          <a:bodyPr anchorCtr="0" anchor="ctr"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200" u="none" cap="none" strike="noStrike">
                <a:solidFill>
                  <a:srgbClr val="000000"/>
                </a:solidFill>
                <a:latin typeface="Arial"/>
                <a:ea typeface="Arial"/>
                <a:cs typeface="Arial"/>
                <a:sym typeface="Arial"/>
              </a:rPr>
              <a:t>‹#›</a:t>
            </a:fld>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97" name="Shape 397"/>
        <p:cNvGrpSpPr/>
        <p:nvPr/>
      </p:nvGrpSpPr>
      <p:grpSpPr>
        <a:xfrm>
          <a:off x="0" y="0"/>
          <a:ext cx="0" cy="0"/>
          <a:chOff x="0" y="0"/>
          <a:chExt cx="0" cy="0"/>
        </a:xfrm>
      </p:grpSpPr>
      <p:pic>
        <p:nvPicPr>
          <p:cNvPr descr="gradient.png" id="398" name="Shape 398"/>
          <p:cNvPicPr preferRelativeResize="0"/>
          <p:nvPr/>
        </p:nvPicPr>
        <p:blipFill rotWithShape="1">
          <a:blip r:embed="rId3">
            <a:alphaModFix/>
          </a:blip>
          <a:srcRect b="0" l="0" r="0" t="0"/>
          <a:stretch/>
        </p:blipFill>
        <p:spPr>
          <a:xfrm>
            <a:off x="0" y="698100"/>
            <a:ext cx="629574" cy="4445399"/>
          </a:xfrm>
          <a:prstGeom prst="rect">
            <a:avLst/>
          </a:prstGeom>
          <a:noFill/>
          <a:ln cap="flat" cmpd="sng" w="9525">
            <a:solidFill>
              <a:srgbClr val="000000"/>
            </a:solidFill>
            <a:prstDash val="solid"/>
            <a:round/>
            <a:headEnd len="med" w="med" type="none"/>
            <a:tailEnd len="med" w="med" type="none"/>
          </a:ln>
        </p:spPr>
      </p:pic>
      <p:pic>
        <p:nvPicPr>
          <p:cNvPr descr="pr-bird.png" id="399" name="Shape 399"/>
          <p:cNvPicPr preferRelativeResize="0"/>
          <p:nvPr/>
        </p:nvPicPr>
        <p:blipFill rotWithShape="1">
          <a:blip r:embed="rId4">
            <a:alphaModFix/>
          </a:blip>
          <a:srcRect b="0" l="0" r="0" t="49670"/>
          <a:stretch/>
        </p:blipFill>
        <p:spPr>
          <a:xfrm>
            <a:off x="0" y="0"/>
            <a:ext cx="9144001" cy="698100"/>
          </a:xfrm>
          <a:prstGeom prst="rect">
            <a:avLst/>
          </a:prstGeom>
          <a:noFill/>
          <a:ln cap="flat" cmpd="sng" w="9525">
            <a:solidFill>
              <a:srgbClr val="000000"/>
            </a:solidFill>
            <a:prstDash val="solid"/>
            <a:round/>
            <a:headEnd len="med" w="med" type="none"/>
            <a:tailEnd len="med" w="med" type="none"/>
          </a:ln>
        </p:spPr>
      </p:pic>
      <p:sp>
        <p:nvSpPr>
          <p:cNvPr id="400" name="Shape 400"/>
          <p:cNvSpPr/>
          <p:nvPr/>
        </p:nvSpPr>
        <p:spPr>
          <a:xfrm>
            <a:off x="0" y="0"/>
            <a:ext cx="9144000" cy="5143499"/>
          </a:xfrm>
          <a:prstGeom prst="rect">
            <a:avLst/>
          </a:prstGeom>
          <a:noFill/>
          <a:ln cap="flat" cmpd="sng" w="63500">
            <a:solidFill>
              <a:srgbClr val="660000"/>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0" i="0" sz="1800" u="none" cap="none" strike="noStrike">
              <a:solidFill>
                <a:srgbClr val="FFFFFF"/>
              </a:solidFill>
              <a:latin typeface="Calibri"/>
              <a:ea typeface="Calibri"/>
              <a:cs typeface="Calibri"/>
              <a:sym typeface="Calibri"/>
            </a:endParaRPr>
          </a:p>
        </p:txBody>
      </p:sp>
      <p:sp>
        <p:nvSpPr>
          <p:cNvPr id="401" name="Shape 401"/>
          <p:cNvSpPr txBox="1"/>
          <p:nvPr/>
        </p:nvSpPr>
        <p:spPr>
          <a:xfrm>
            <a:off x="91625" y="47523"/>
            <a:ext cx="8841600" cy="650700"/>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spcAft>
                <a:spcPts val="0"/>
              </a:spcAft>
              <a:buClr>
                <a:srgbClr val="DBDBDB"/>
              </a:buClr>
              <a:buSzPct val="25000"/>
              <a:buFont typeface="Arial"/>
              <a:buNone/>
            </a:pPr>
            <a:r>
              <a:rPr b="1" i="0" lang="en-US" sz="2800" u="none" cap="none" strike="noStrike">
                <a:solidFill>
                  <a:schemeClr val="lt1"/>
                </a:solidFill>
                <a:latin typeface="Questrial"/>
                <a:ea typeface="Questrial"/>
                <a:cs typeface="Questrial"/>
                <a:sym typeface="Questrial"/>
              </a:rPr>
              <a:t>ELK for Monitoring Logging Data</a:t>
            </a:r>
          </a:p>
          <a:p>
            <a:pPr indent="0" lvl="0" marL="0" marR="0" rtl="0" algn="l">
              <a:lnSpc>
                <a:spcPct val="90000"/>
              </a:lnSpc>
              <a:spcBef>
                <a:spcPts val="0"/>
              </a:spcBef>
              <a:spcAft>
                <a:spcPts val="0"/>
              </a:spcAft>
              <a:buClr>
                <a:srgbClr val="DBDBDB"/>
              </a:buClr>
              <a:buFont typeface="Arial"/>
              <a:buNone/>
            </a:pPr>
            <a:r>
              <a:t/>
            </a:r>
            <a:endParaRPr b="1" i="0" sz="2800" u="none" cap="none" strike="noStrike">
              <a:solidFill>
                <a:schemeClr val="lt1"/>
              </a:solidFill>
              <a:latin typeface="Questrial"/>
              <a:ea typeface="Questrial"/>
              <a:cs typeface="Questrial"/>
              <a:sym typeface="Questrial"/>
            </a:endParaRPr>
          </a:p>
        </p:txBody>
      </p:sp>
      <p:graphicFrame>
        <p:nvGraphicFramePr>
          <p:cNvPr id="402" name="Shape 402"/>
          <p:cNvGraphicFramePr/>
          <p:nvPr/>
        </p:nvGraphicFramePr>
        <p:xfrm>
          <a:off x="1679850" y="2962538"/>
          <a:ext cx="3000000" cy="3000000"/>
        </p:xfrm>
        <a:graphic>
          <a:graphicData uri="http://schemas.openxmlformats.org/drawingml/2006/table">
            <a:tbl>
              <a:tblPr>
                <a:noFill/>
                <a:tableStyleId>{11D1C219-FF84-4C3D-886C-EEA8B6BCD94D}</a:tableStyleId>
              </a:tblPr>
              <a:tblGrid>
                <a:gridCol w="3671450"/>
                <a:gridCol w="3671450"/>
              </a:tblGrid>
              <a:tr h="316200">
                <a:tc>
                  <a:txBody>
                    <a:bodyPr>
                      <a:noAutofit/>
                    </a:bodyPr>
                    <a:lstStyle/>
                    <a:p>
                      <a:pPr indent="-127000" lvl="0" marL="21590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r>
            </a:tbl>
          </a:graphicData>
        </a:graphic>
      </p:graphicFrame>
      <p:sp>
        <p:nvSpPr>
          <p:cNvPr id="403" name="Shape 403"/>
          <p:cNvSpPr txBox="1"/>
          <p:nvPr/>
        </p:nvSpPr>
        <p:spPr>
          <a:xfrm>
            <a:off x="748350" y="4917800"/>
            <a:ext cx="2969699" cy="1710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pic>
        <p:nvPicPr>
          <p:cNvPr descr="FLEK-overview.png" id="404" name="Shape 404"/>
          <p:cNvPicPr preferRelativeResize="0"/>
          <p:nvPr/>
        </p:nvPicPr>
        <p:blipFill rotWithShape="1">
          <a:blip r:embed="rId5">
            <a:alphaModFix/>
          </a:blip>
          <a:srcRect b="0" l="0" r="0" t="0"/>
          <a:stretch/>
        </p:blipFill>
        <p:spPr>
          <a:xfrm>
            <a:off x="3195725" y="773675"/>
            <a:ext cx="5614423" cy="4294248"/>
          </a:xfrm>
          <a:prstGeom prst="rect">
            <a:avLst/>
          </a:prstGeom>
          <a:noFill/>
          <a:ln>
            <a:noFill/>
          </a:ln>
        </p:spPr>
      </p:pic>
      <p:sp>
        <p:nvSpPr>
          <p:cNvPr id="405" name="Shape 405"/>
          <p:cNvSpPr txBox="1"/>
          <p:nvPr/>
        </p:nvSpPr>
        <p:spPr>
          <a:xfrm>
            <a:off x="748350" y="906475"/>
            <a:ext cx="2358299" cy="35139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SzPct val="25000"/>
              <a:buFont typeface="Questrial"/>
              <a:buNone/>
            </a:pPr>
            <a:r>
              <a:rPr b="0" i="0" lang="en-US" sz="1400" u="none" cap="none" strike="noStrike">
                <a:solidFill>
                  <a:srgbClr val="000000"/>
                </a:solidFill>
                <a:latin typeface="Questrial"/>
                <a:ea typeface="Questrial"/>
                <a:cs typeface="Questrial"/>
                <a:sym typeface="Questrial"/>
              </a:rPr>
              <a:t>System and service specific logs are shipped to an elasticsearch cluster at </a:t>
            </a:r>
            <a:r>
              <a:rPr b="1" i="0" lang="en-US" sz="1400" u="none" cap="none" strike="noStrike">
                <a:solidFill>
                  <a:srgbClr val="000000"/>
                </a:solidFill>
                <a:latin typeface="Questrial"/>
                <a:ea typeface="Questrial"/>
                <a:cs typeface="Questrial"/>
                <a:sym typeface="Questrial"/>
              </a:rPr>
              <a:t>UM</a:t>
            </a:r>
            <a:r>
              <a:rPr b="0" i="0" lang="en-US" sz="1400" u="none" cap="none" strike="noStrike">
                <a:solidFill>
                  <a:srgbClr val="000000"/>
                </a:solidFill>
                <a:latin typeface="Questrial"/>
                <a:ea typeface="Questrial"/>
                <a:cs typeface="Questrial"/>
                <a:sym typeface="Questrial"/>
              </a:rPr>
              <a:t>, </a:t>
            </a:r>
            <a:r>
              <a:rPr b="1" i="0" lang="en-US" sz="1400" u="none" cap="none" strike="noStrike">
                <a:solidFill>
                  <a:srgbClr val="000000"/>
                </a:solidFill>
                <a:latin typeface="Questrial"/>
                <a:ea typeface="Questrial"/>
                <a:cs typeface="Questrial"/>
                <a:sym typeface="Questrial"/>
              </a:rPr>
              <a:t>WSU</a:t>
            </a:r>
            <a:r>
              <a:rPr b="0" i="0" lang="en-US" sz="1400" u="none" cap="none" strike="noStrike">
                <a:solidFill>
                  <a:srgbClr val="000000"/>
                </a:solidFill>
                <a:latin typeface="Questrial"/>
                <a:ea typeface="Questrial"/>
                <a:cs typeface="Questrial"/>
                <a:sym typeface="Questrial"/>
              </a:rPr>
              <a:t>, </a:t>
            </a:r>
            <a:r>
              <a:rPr b="1" i="0" lang="en-US" sz="1400" u="none" cap="none" strike="noStrike">
                <a:solidFill>
                  <a:srgbClr val="000000"/>
                </a:solidFill>
                <a:latin typeface="Questrial"/>
                <a:ea typeface="Questrial"/>
                <a:cs typeface="Questrial"/>
                <a:sym typeface="Questrial"/>
              </a:rPr>
              <a:t>MSU</a:t>
            </a:r>
            <a:r>
              <a:rPr b="0" i="0" lang="en-US" sz="1400" u="none" cap="none" strike="noStrike">
                <a:solidFill>
                  <a:srgbClr val="000000"/>
                </a:solidFill>
                <a:latin typeface="Questrial"/>
                <a:ea typeface="Questrial"/>
                <a:cs typeface="Questrial"/>
                <a:sym typeface="Questrial"/>
              </a:rPr>
              <a:t>.  </a:t>
            </a: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Questrial"/>
              <a:ea typeface="Questrial"/>
              <a:cs typeface="Questrial"/>
              <a:sym typeface="Questrial"/>
            </a:endParaRPr>
          </a:p>
          <a:p>
            <a:pPr indent="0" lvl="0" marL="0" marR="0" rtl="0" algn="l">
              <a:lnSpc>
                <a:spcPct val="100000"/>
              </a:lnSpc>
              <a:spcBef>
                <a:spcPts val="0"/>
              </a:spcBef>
              <a:spcAft>
                <a:spcPts val="0"/>
              </a:spcAft>
              <a:buClr>
                <a:srgbClr val="000000"/>
              </a:buClr>
              <a:buSzPct val="25000"/>
              <a:buFont typeface="Questrial"/>
              <a:buNone/>
            </a:pPr>
            <a:r>
              <a:rPr b="1" i="0" lang="en-US" sz="1400" u="none" cap="none" strike="noStrike">
                <a:solidFill>
                  <a:srgbClr val="000000"/>
                </a:solidFill>
                <a:latin typeface="Questrial"/>
                <a:ea typeface="Questrial"/>
                <a:cs typeface="Questrial"/>
                <a:sym typeface="Questrial"/>
              </a:rPr>
              <a:t>Logstash </a:t>
            </a:r>
            <a:r>
              <a:rPr b="0" i="0" lang="en-US" sz="1400" u="none" cap="none" strike="noStrike">
                <a:solidFill>
                  <a:srgbClr val="000000"/>
                </a:solidFill>
                <a:latin typeface="Questrial"/>
                <a:ea typeface="Questrial"/>
                <a:cs typeface="Questrial"/>
                <a:sym typeface="Questrial"/>
              </a:rPr>
              <a:t>pipeline lets us filter out specific strings later usable as time-series data for </a:t>
            </a:r>
            <a:r>
              <a:rPr b="1" i="0" lang="en-US" sz="1400" u="none" cap="none" strike="noStrike">
                <a:solidFill>
                  <a:srgbClr val="000000"/>
                </a:solidFill>
                <a:latin typeface="Questrial"/>
                <a:ea typeface="Questrial"/>
                <a:cs typeface="Questrial"/>
                <a:sym typeface="Questrial"/>
              </a:rPr>
              <a:t>Grafana </a:t>
            </a:r>
            <a:r>
              <a:rPr b="0" i="0" lang="en-US" sz="1400" u="none" cap="none" strike="noStrike">
                <a:solidFill>
                  <a:srgbClr val="000000"/>
                </a:solidFill>
                <a:latin typeface="Questrial"/>
                <a:ea typeface="Questrial"/>
                <a:cs typeface="Questrial"/>
                <a:sym typeface="Questrial"/>
              </a:rPr>
              <a:t>to visualize usage data from logs</a:t>
            </a: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Questrial"/>
              <a:ea typeface="Questrial"/>
              <a:cs typeface="Questrial"/>
              <a:sym typeface="Questrial"/>
            </a:endParaRPr>
          </a:p>
          <a:p>
            <a:pPr indent="0" lvl="0" marL="0" marR="0" rtl="0" algn="l">
              <a:lnSpc>
                <a:spcPct val="100000"/>
              </a:lnSpc>
              <a:spcBef>
                <a:spcPts val="0"/>
              </a:spcBef>
              <a:spcAft>
                <a:spcPts val="0"/>
              </a:spcAft>
              <a:buClr>
                <a:srgbClr val="000000"/>
              </a:buClr>
              <a:buSzPct val="25000"/>
              <a:buFont typeface="Questrial"/>
              <a:buNone/>
            </a:pPr>
            <a:r>
              <a:rPr b="1" i="0" lang="en-US" sz="1400" u="none" cap="none" strike="noStrike">
                <a:solidFill>
                  <a:srgbClr val="000000"/>
                </a:solidFill>
                <a:latin typeface="Questrial"/>
                <a:ea typeface="Questrial"/>
                <a:cs typeface="Questrial"/>
                <a:sym typeface="Questrial"/>
              </a:rPr>
              <a:t>Kibana </a:t>
            </a:r>
            <a:r>
              <a:rPr b="0" i="0" lang="en-US" sz="1400" u="none" cap="none" strike="noStrike">
                <a:solidFill>
                  <a:srgbClr val="000000"/>
                </a:solidFill>
                <a:latin typeface="Questrial"/>
                <a:ea typeface="Questrial"/>
                <a:cs typeface="Questrial"/>
                <a:sym typeface="Questrial"/>
              </a:rPr>
              <a:t>web gui provides flexible text searching and sorting for problem diagnosis</a:t>
            </a: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Questrial"/>
              <a:ea typeface="Questrial"/>
              <a:cs typeface="Questrial"/>
              <a:sym typeface="Questrial"/>
            </a:endParaRPr>
          </a:p>
        </p:txBody>
      </p:sp>
      <p:sp>
        <p:nvSpPr>
          <p:cNvPr id="406" name="Shape 406"/>
          <p:cNvSpPr txBox="1"/>
          <p:nvPr/>
        </p:nvSpPr>
        <p:spPr>
          <a:xfrm>
            <a:off x="8711400" y="4812450"/>
            <a:ext cx="356399" cy="273900"/>
          </a:xfrm>
          <a:prstGeom prst="rect">
            <a:avLst/>
          </a:prstGeom>
          <a:noFill/>
          <a:ln>
            <a:noFill/>
          </a:ln>
        </p:spPr>
        <p:txBody>
          <a:bodyPr anchorCtr="0" anchor="ctr"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200" u="none" cap="none" strike="noStrike">
                <a:solidFill>
                  <a:srgbClr val="000000"/>
                </a:solidFill>
                <a:latin typeface="Arial"/>
                <a:ea typeface="Arial"/>
                <a:cs typeface="Arial"/>
                <a:sym typeface="Arial"/>
              </a:rPr>
              <a:t>‹#›</a:t>
            </a:fld>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11" name="Shape 411"/>
        <p:cNvGrpSpPr/>
        <p:nvPr/>
      </p:nvGrpSpPr>
      <p:grpSpPr>
        <a:xfrm>
          <a:off x="0" y="0"/>
          <a:ext cx="0" cy="0"/>
          <a:chOff x="0" y="0"/>
          <a:chExt cx="0" cy="0"/>
        </a:xfrm>
      </p:grpSpPr>
      <p:pic>
        <p:nvPicPr>
          <p:cNvPr descr="gradient.png" id="412" name="Shape 412"/>
          <p:cNvPicPr preferRelativeResize="0"/>
          <p:nvPr/>
        </p:nvPicPr>
        <p:blipFill rotWithShape="1">
          <a:blip r:embed="rId3">
            <a:alphaModFix/>
          </a:blip>
          <a:srcRect b="0" l="0" r="0" t="0"/>
          <a:stretch/>
        </p:blipFill>
        <p:spPr>
          <a:xfrm>
            <a:off x="0" y="698100"/>
            <a:ext cx="629574" cy="4445399"/>
          </a:xfrm>
          <a:prstGeom prst="rect">
            <a:avLst/>
          </a:prstGeom>
          <a:noFill/>
          <a:ln cap="flat" cmpd="sng" w="9525">
            <a:solidFill>
              <a:srgbClr val="000000"/>
            </a:solidFill>
            <a:prstDash val="solid"/>
            <a:round/>
            <a:headEnd len="med" w="med" type="none"/>
            <a:tailEnd len="med" w="med" type="none"/>
          </a:ln>
        </p:spPr>
      </p:pic>
      <p:pic>
        <p:nvPicPr>
          <p:cNvPr descr="pr-bird.png" id="413" name="Shape 413"/>
          <p:cNvPicPr preferRelativeResize="0"/>
          <p:nvPr/>
        </p:nvPicPr>
        <p:blipFill rotWithShape="1">
          <a:blip r:embed="rId4">
            <a:alphaModFix/>
          </a:blip>
          <a:srcRect b="0" l="0" r="0" t="49670"/>
          <a:stretch/>
        </p:blipFill>
        <p:spPr>
          <a:xfrm>
            <a:off x="0" y="0"/>
            <a:ext cx="9144001" cy="698100"/>
          </a:xfrm>
          <a:prstGeom prst="rect">
            <a:avLst/>
          </a:prstGeom>
          <a:noFill/>
          <a:ln cap="flat" cmpd="sng" w="9525">
            <a:solidFill>
              <a:srgbClr val="000000"/>
            </a:solidFill>
            <a:prstDash val="solid"/>
            <a:round/>
            <a:headEnd len="med" w="med" type="none"/>
            <a:tailEnd len="med" w="med" type="none"/>
          </a:ln>
        </p:spPr>
      </p:pic>
      <p:sp>
        <p:nvSpPr>
          <p:cNvPr id="414" name="Shape 414"/>
          <p:cNvSpPr/>
          <p:nvPr/>
        </p:nvSpPr>
        <p:spPr>
          <a:xfrm>
            <a:off x="0" y="0"/>
            <a:ext cx="9144000" cy="5143499"/>
          </a:xfrm>
          <a:prstGeom prst="rect">
            <a:avLst/>
          </a:prstGeom>
          <a:noFill/>
          <a:ln cap="flat" cmpd="sng" w="63500">
            <a:solidFill>
              <a:srgbClr val="660000"/>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0" i="0" sz="1800" u="none" cap="none" strike="noStrike">
              <a:solidFill>
                <a:srgbClr val="FFFFFF"/>
              </a:solidFill>
              <a:latin typeface="Calibri"/>
              <a:ea typeface="Calibri"/>
              <a:cs typeface="Calibri"/>
              <a:sym typeface="Calibri"/>
            </a:endParaRPr>
          </a:p>
        </p:txBody>
      </p:sp>
      <p:sp>
        <p:nvSpPr>
          <p:cNvPr id="415" name="Shape 415"/>
          <p:cNvSpPr txBox="1"/>
          <p:nvPr/>
        </p:nvSpPr>
        <p:spPr>
          <a:xfrm>
            <a:off x="91625" y="47523"/>
            <a:ext cx="8841600" cy="650700"/>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spcAft>
                <a:spcPts val="0"/>
              </a:spcAft>
              <a:buClr>
                <a:srgbClr val="DBDBDB"/>
              </a:buClr>
              <a:buSzPct val="25000"/>
              <a:buFont typeface="Arial"/>
              <a:buNone/>
            </a:pPr>
            <a:r>
              <a:rPr b="1" i="0" lang="en-US" sz="2800" u="none" cap="none" strike="noStrike">
                <a:solidFill>
                  <a:schemeClr val="lt1"/>
                </a:solidFill>
                <a:latin typeface="Questrial"/>
                <a:ea typeface="Questrial"/>
                <a:cs typeface="Questrial"/>
                <a:sym typeface="Questrial"/>
              </a:rPr>
              <a:t>Collectd/Grafana: Monitoring System  Performance</a:t>
            </a:r>
          </a:p>
          <a:p>
            <a:pPr indent="0" lvl="0" marL="0" marR="0" rtl="0" algn="l">
              <a:lnSpc>
                <a:spcPct val="90000"/>
              </a:lnSpc>
              <a:spcBef>
                <a:spcPts val="0"/>
              </a:spcBef>
              <a:spcAft>
                <a:spcPts val="0"/>
              </a:spcAft>
              <a:buClr>
                <a:srgbClr val="DBDBDB"/>
              </a:buClr>
              <a:buFont typeface="Arial"/>
              <a:buNone/>
            </a:pPr>
            <a:r>
              <a:t/>
            </a:r>
            <a:endParaRPr b="1" i="0" sz="2800" u="none" cap="none" strike="noStrike">
              <a:solidFill>
                <a:schemeClr val="lt1"/>
              </a:solidFill>
              <a:latin typeface="Questrial"/>
              <a:ea typeface="Questrial"/>
              <a:cs typeface="Questrial"/>
              <a:sym typeface="Questrial"/>
            </a:endParaRPr>
          </a:p>
        </p:txBody>
      </p:sp>
      <p:graphicFrame>
        <p:nvGraphicFramePr>
          <p:cNvPr id="416" name="Shape 416"/>
          <p:cNvGraphicFramePr/>
          <p:nvPr/>
        </p:nvGraphicFramePr>
        <p:xfrm>
          <a:off x="1679850" y="2962538"/>
          <a:ext cx="3000000" cy="3000000"/>
        </p:xfrm>
        <a:graphic>
          <a:graphicData uri="http://schemas.openxmlformats.org/drawingml/2006/table">
            <a:tbl>
              <a:tblPr>
                <a:noFill/>
                <a:tableStyleId>{11D1C219-FF84-4C3D-886C-EEA8B6BCD94D}</a:tableStyleId>
              </a:tblPr>
              <a:tblGrid>
                <a:gridCol w="3671450"/>
                <a:gridCol w="3671450"/>
              </a:tblGrid>
              <a:tr h="316200">
                <a:tc>
                  <a:txBody>
                    <a:bodyPr>
                      <a:noAutofit/>
                    </a:bodyPr>
                    <a:lstStyle/>
                    <a:p>
                      <a:pPr indent="-127000" lvl="0" marL="21590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r>
            </a:tbl>
          </a:graphicData>
        </a:graphic>
      </p:graphicFrame>
      <p:sp>
        <p:nvSpPr>
          <p:cNvPr id="417" name="Shape 417"/>
          <p:cNvSpPr txBox="1"/>
          <p:nvPr/>
        </p:nvSpPr>
        <p:spPr>
          <a:xfrm>
            <a:off x="748350" y="4917800"/>
            <a:ext cx="2969699" cy="1710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pic>
        <p:nvPicPr>
          <p:cNvPr descr="op-latency-example.png" id="418" name="Shape 418"/>
          <p:cNvPicPr preferRelativeResize="0"/>
          <p:nvPr/>
        </p:nvPicPr>
        <p:blipFill rotWithShape="1">
          <a:blip r:embed="rId5">
            <a:alphaModFix/>
          </a:blip>
          <a:srcRect b="0" l="0" r="0" t="0"/>
          <a:stretch/>
        </p:blipFill>
        <p:spPr>
          <a:xfrm>
            <a:off x="5682150" y="2896516"/>
            <a:ext cx="3340597" cy="1323058"/>
          </a:xfrm>
          <a:prstGeom prst="rect">
            <a:avLst/>
          </a:prstGeom>
          <a:noFill/>
          <a:ln>
            <a:noFill/>
          </a:ln>
        </p:spPr>
      </p:pic>
      <p:pic>
        <p:nvPicPr>
          <p:cNvPr descr="collectd-influxdb-grafana-wide.png" id="419" name="Shape 419"/>
          <p:cNvPicPr preferRelativeResize="0"/>
          <p:nvPr/>
        </p:nvPicPr>
        <p:blipFill rotWithShape="1">
          <a:blip r:embed="rId6">
            <a:alphaModFix/>
          </a:blip>
          <a:srcRect b="0" l="0" r="0" t="0"/>
          <a:stretch/>
        </p:blipFill>
        <p:spPr>
          <a:xfrm>
            <a:off x="91625" y="698099"/>
            <a:ext cx="6469053" cy="4390599"/>
          </a:xfrm>
          <a:prstGeom prst="rect">
            <a:avLst/>
          </a:prstGeom>
          <a:noFill/>
          <a:ln>
            <a:noFill/>
          </a:ln>
        </p:spPr>
      </p:pic>
      <p:sp>
        <p:nvSpPr>
          <p:cNvPr id="420" name="Shape 420"/>
          <p:cNvSpPr txBox="1"/>
          <p:nvPr/>
        </p:nvSpPr>
        <p:spPr>
          <a:xfrm>
            <a:off x="7088500" y="1853700"/>
            <a:ext cx="1986899" cy="961499"/>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SzPct val="25000"/>
              <a:buFont typeface="Questrial"/>
              <a:buNone/>
            </a:pPr>
            <a:r>
              <a:rPr b="0" i="0" lang="en-US" sz="1400" u="none" cap="none" strike="noStrike">
                <a:solidFill>
                  <a:srgbClr val="000000"/>
                </a:solidFill>
                <a:latin typeface="Questrial"/>
                <a:ea typeface="Questrial"/>
                <a:cs typeface="Questrial"/>
                <a:sym typeface="Questrial"/>
              </a:rPr>
              <a:t>Sample: OSD op latency average for storage blocks from collectd-ceph</a:t>
            </a:r>
          </a:p>
        </p:txBody>
      </p:sp>
      <p:sp>
        <p:nvSpPr>
          <p:cNvPr id="421" name="Shape 421"/>
          <p:cNvSpPr txBox="1"/>
          <p:nvPr/>
        </p:nvSpPr>
        <p:spPr>
          <a:xfrm>
            <a:off x="8711400" y="4812450"/>
            <a:ext cx="356399" cy="273900"/>
          </a:xfrm>
          <a:prstGeom prst="rect">
            <a:avLst/>
          </a:prstGeom>
          <a:noFill/>
          <a:ln>
            <a:noFill/>
          </a:ln>
        </p:spPr>
        <p:txBody>
          <a:bodyPr anchorCtr="0" anchor="ctr"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200" u="none" cap="none" strike="noStrike">
                <a:solidFill>
                  <a:srgbClr val="000000"/>
                </a:solidFill>
                <a:latin typeface="Arial"/>
                <a:ea typeface="Arial"/>
                <a:cs typeface="Arial"/>
                <a:sym typeface="Arial"/>
              </a:rPr>
              <a:t>‹#›</a:t>
            </a:fld>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26" name="Shape 426"/>
        <p:cNvGrpSpPr/>
        <p:nvPr/>
      </p:nvGrpSpPr>
      <p:grpSpPr>
        <a:xfrm>
          <a:off x="0" y="0"/>
          <a:ext cx="0" cy="0"/>
          <a:chOff x="0" y="0"/>
          <a:chExt cx="0" cy="0"/>
        </a:xfrm>
      </p:grpSpPr>
      <p:pic>
        <p:nvPicPr>
          <p:cNvPr descr="gradient.png" id="427" name="Shape 427"/>
          <p:cNvPicPr preferRelativeResize="0"/>
          <p:nvPr/>
        </p:nvPicPr>
        <p:blipFill rotWithShape="1">
          <a:blip r:embed="rId3">
            <a:alphaModFix/>
          </a:blip>
          <a:srcRect b="0" l="0" r="0" t="0"/>
          <a:stretch/>
        </p:blipFill>
        <p:spPr>
          <a:xfrm>
            <a:off x="0" y="698100"/>
            <a:ext cx="629574" cy="4445399"/>
          </a:xfrm>
          <a:prstGeom prst="rect">
            <a:avLst/>
          </a:prstGeom>
          <a:noFill/>
          <a:ln cap="flat" cmpd="sng" w="9525">
            <a:solidFill>
              <a:srgbClr val="000000"/>
            </a:solidFill>
            <a:prstDash val="solid"/>
            <a:round/>
            <a:headEnd len="med" w="med" type="none"/>
            <a:tailEnd len="med" w="med" type="none"/>
          </a:ln>
        </p:spPr>
      </p:pic>
      <p:pic>
        <p:nvPicPr>
          <p:cNvPr descr="pr-bird.png" id="428" name="Shape 428"/>
          <p:cNvPicPr preferRelativeResize="0"/>
          <p:nvPr/>
        </p:nvPicPr>
        <p:blipFill rotWithShape="1">
          <a:blip r:embed="rId4">
            <a:alphaModFix/>
          </a:blip>
          <a:srcRect b="0" l="0" r="0" t="49670"/>
          <a:stretch/>
        </p:blipFill>
        <p:spPr>
          <a:xfrm>
            <a:off x="0" y="0"/>
            <a:ext cx="9144001" cy="698100"/>
          </a:xfrm>
          <a:prstGeom prst="rect">
            <a:avLst/>
          </a:prstGeom>
          <a:noFill/>
          <a:ln cap="flat" cmpd="sng" w="9525">
            <a:solidFill>
              <a:srgbClr val="000000"/>
            </a:solidFill>
            <a:prstDash val="solid"/>
            <a:round/>
            <a:headEnd len="med" w="med" type="none"/>
            <a:tailEnd len="med" w="med" type="none"/>
          </a:ln>
        </p:spPr>
      </p:pic>
      <p:sp>
        <p:nvSpPr>
          <p:cNvPr id="429" name="Shape 429"/>
          <p:cNvSpPr/>
          <p:nvPr/>
        </p:nvSpPr>
        <p:spPr>
          <a:xfrm>
            <a:off x="0" y="0"/>
            <a:ext cx="9144000" cy="5143499"/>
          </a:xfrm>
          <a:prstGeom prst="rect">
            <a:avLst/>
          </a:prstGeom>
          <a:noFill/>
          <a:ln cap="flat" cmpd="sng" w="63500">
            <a:solidFill>
              <a:srgbClr val="660000"/>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0" i="0" sz="1800" u="none" cap="none" strike="noStrike">
              <a:solidFill>
                <a:srgbClr val="FFFFFF"/>
              </a:solidFill>
              <a:latin typeface="Calibri"/>
              <a:ea typeface="Calibri"/>
              <a:cs typeface="Calibri"/>
              <a:sym typeface="Calibri"/>
            </a:endParaRPr>
          </a:p>
        </p:txBody>
      </p:sp>
      <p:sp>
        <p:nvSpPr>
          <p:cNvPr id="430" name="Shape 430"/>
          <p:cNvSpPr txBox="1"/>
          <p:nvPr/>
        </p:nvSpPr>
        <p:spPr>
          <a:xfrm>
            <a:off x="91625" y="47523"/>
            <a:ext cx="8841600" cy="650700"/>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spcAft>
                <a:spcPts val="0"/>
              </a:spcAft>
              <a:buClr>
                <a:srgbClr val="DBDBDB"/>
              </a:buClr>
              <a:buSzPct val="25000"/>
              <a:buFont typeface="Arial"/>
              <a:buNone/>
            </a:pPr>
            <a:r>
              <a:rPr b="1" i="0" lang="en-US" sz="2800" u="none" cap="none" strike="noStrike">
                <a:solidFill>
                  <a:schemeClr val="lt1"/>
                </a:solidFill>
                <a:latin typeface="Questrial"/>
                <a:ea typeface="Questrial"/>
                <a:cs typeface="Questrial"/>
                <a:sym typeface="Questrial"/>
              </a:rPr>
              <a:t>OSiRIS Science Domain Engagement</a:t>
            </a:r>
          </a:p>
          <a:p>
            <a:pPr indent="0" lvl="0" marL="0" marR="0" rtl="0" algn="l">
              <a:lnSpc>
                <a:spcPct val="90000"/>
              </a:lnSpc>
              <a:spcBef>
                <a:spcPts val="0"/>
              </a:spcBef>
              <a:spcAft>
                <a:spcPts val="0"/>
              </a:spcAft>
              <a:buClr>
                <a:srgbClr val="DBDBDB"/>
              </a:buClr>
              <a:buFont typeface="Arial"/>
              <a:buNone/>
            </a:pPr>
            <a:r>
              <a:t/>
            </a:r>
            <a:endParaRPr b="1" i="0" sz="2800" u="none" cap="none" strike="noStrike">
              <a:solidFill>
                <a:schemeClr val="lt1"/>
              </a:solidFill>
              <a:latin typeface="Questrial"/>
              <a:ea typeface="Questrial"/>
              <a:cs typeface="Questrial"/>
              <a:sym typeface="Questrial"/>
            </a:endParaRPr>
          </a:p>
        </p:txBody>
      </p:sp>
      <p:graphicFrame>
        <p:nvGraphicFramePr>
          <p:cNvPr id="431" name="Shape 431"/>
          <p:cNvGraphicFramePr/>
          <p:nvPr/>
        </p:nvGraphicFramePr>
        <p:xfrm>
          <a:off x="1679850" y="2962538"/>
          <a:ext cx="3000000" cy="3000000"/>
        </p:xfrm>
        <a:graphic>
          <a:graphicData uri="http://schemas.openxmlformats.org/drawingml/2006/table">
            <a:tbl>
              <a:tblPr>
                <a:noFill/>
                <a:tableStyleId>{11D1C219-FF84-4C3D-886C-EEA8B6BCD94D}</a:tableStyleId>
              </a:tblPr>
              <a:tblGrid>
                <a:gridCol w="3671450"/>
                <a:gridCol w="3671450"/>
              </a:tblGrid>
              <a:tr h="316200">
                <a:tc>
                  <a:txBody>
                    <a:bodyPr>
                      <a:noAutofit/>
                    </a:bodyPr>
                    <a:lstStyle/>
                    <a:p>
                      <a:pPr indent="-127000" lvl="0" marL="21590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r>
            </a:tbl>
          </a:graphicData>
        </a:graphic>
      </p:graphicFrame>
      <p:sp>
        <p:nvSpPr>
          <p:cNvPr id="432" name="Shape 432"/>
          <p:cNvSpPr txBox="1"/>
          <p:nvPr/>
        </p:nvSpPr>
        <p:spPr>
          <a:xfrm>
            <a:off x="748350" y="4917800"/>
            <a:ext cx="2969699" cy="1710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433" name="Shape 433"/>
          <p:cNvSpPr txBox="1"/>
          <p:nvPr/>
        </p:nvSpPr>
        <p:spPr>
          <a:xfrm>
            <a:off x="748350" y="767300"/>
            <a:ext cx="8235900" cy="40929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1C4587"/>
              </a:buClr>
              <a:buSzPct val="25000"/>
              <a:buFont typeface="Questrial"/>
              <a:buNone/>
            </a:pPr>
            <a:r>
              <a:rPr b="1" i="0" lang="en-US" sz="1600" u="none" cap="none" strike="noStrike">
                <a:solidFill>
                  <a:srgbClr val="1C4587"/>
                </a:solidFill>
                <a:latin typeface="Questrial"/>
                <a:ea typeface="Questrial"/>
                <a:cs typeface="Questrial"/>
                <a:sym typeface="Questrial"/>
              </a:rPr>
              <a:t>So far we have covered the </a:t>
            </a:r>
            <a:r>
              <a:rPr b="1" i="1" lang="en-US" sz="1600" u="none" cap="none" strike="noStrike">
                <a:solidFill>
                  <a:srgbClr val="1C4587"/>
                </a:solidFill>
                <a:latin typeface="Questrial"/>
                <a:ea typeface="Questrial"/>
                <a:cs typeface="Questrial"/>
                <a:sym typeface="Questrial"/>
              </a:rPr>
              <a:t>technical </a:t>
            </a:r>
            <a:r>
              <a:rPr b="1" i="0" lang="en-US" sz="1600" u="none" cap="none" strike="noStrike">
                <a:solidFill>
                  <a:srgbClr val="1C4587"/>
                </a:solidFill>
                <a:latin typeface="Questrial"/>
                <a:ea typeface="Questrial"/>
                <a:cs typeface="Questrial"/>
                <a:sym typeface="Questrial"/>
              </a:rPr>
              <a:t>work to enable OSiRIS.  What is important is how all this enables us to support and expedite scientific research.</a:t>
            </a:r>
          </a:p>
          <a:p>
            <a:pPr indent="0" lvl="0" marL="0" marR="0" rtl="0" algn="l">
              <a:lnSpc>
                <a:spcPct val="100000"/>
              </a:lnSpc>
              <a:spcBef>
                <a:spcPts val="0"/>
              </a:spcBef>
              <a:spcAft>
                <a:spcPts val="0"/>
              </a:spcAft>
              <a:buClr>
                <a:srgbClr val="000000"/>
              </a:buClr>
              <a:buFont typeface="Arial"/>
              <a:buNone/>
            </a:pPr>
            <a:r>
              <a:t/>
            </a:r>
            <a:endParaRPr b="1" i="0" sz="1600" u="none" cap="none" strike="noStrike">
              <a:solidFill>
                <a:srgbClr val="1C4587"/>
              </a:solidFill>
              <a:latin typeface="Questrial"/>
              <a:ea typeface="Questrial"/>
              <a:cs typeface="Questrial"/>
              <a:sym typeface="Questrial"/>
            </a:endParaRPr>
          </a:p>
          <a:p>
            <a:pPr indent="0" lvl="0" marL="0" marR="0" rtl="0" algn="l">
              <a:lnSpc>
                <a:spcPct val="100000"/>
              </a:lnSpc>
              <a:spcBef>
                <a:spcPts val="0"/>
              </a:spcBef>
              <a:spcAft>
                <a:spcPts val="0"/>
              </a:spcAft>
              <a:buClr>
                <a:srgbClr val="274E13"/>
              </a:buClr>
              <a:buSzPct val="25000"/>
              <a:buFont typeface="Questrial"/>
              <a:buNone/>
            </a:pPr>
            <a:r>
              <a:rPr b="1" i="0" lang="en-US" sz="1600" u="none" cap="none" strike="noStrike">
                <a:solidFill>
                  <a:srgbClr val="274E13"/>
                </a:solidFill>
                <a:latin typeface="Questrial"/>
                <a:ea typeface="Questrial"/>
                <a:cs typeface="Questrial"/>
                <a:sym typeface="Questrial"/>
              </a:rPr>
              <a:t>We have already begun engaging with two of our science domains to find out:  physical ocean modeling and high-energy physics</a:t>
            </a:r>
          </a:p>
          <a:p>
            <a:pPr indent="0" lvl="0" marL="0" marR="0" rtl="0" algn="l">
              <a:lnSpc>
                <a:spcPct val="100000"/>
              </a:lnSpc>
              <a:spcBef>
                <a:spcPts val="0"/>
              </a:spcBef>
              <a:spcAft>
                <a:spcPts val="0"/>
              </a:spcAft>
              <a:buClr>
                <a:srgbClr val="000000"/>
              </a:buClr>
              <a:buFont typeface="Arial"/>
              <a:buNone/>
            </a:pPr>
            <a:r>
              <a:t/>
            </a:r>
            <a:endParaRPr b="1" i="0" sz="1600" u="none" cap="none" strike="noStrike">
              <a:solidFill>
                <a:srgbClr val="1C4587"/>
              </a:solidFill>
              <a:latin typeface="Questrial"/>
              <a:ea typeface="Questrial"/>
              <a:cs typeface="Questrial"/>
              <a:sym typeface="Questrial"/>
            </a:endParaRPr>
          </a:p>
          <a:p>
            <a:pPr indent="0" lvl="0" marL="0" marR="0" rtl="0" algn="l">
              <a:lnSpc>
                <a:spcPct val="100000"/>
              </a:lnSpc>
              <a:spcBef>
                <a:spcPts val="0"/>
              </a:spcBef>
              <a:spcAft>
                <a:spcPts val="0"/>
              </a:spcAft>
              <a:buClr>
                <a:srgbClr val="1C4587"/>
              </a:buClr>
              <a:buSzPct val="25000"/>
              <a:buFont typeface="Questrial"/>
              <a:buNone/>
            </a:pPr>
            <a:r>
              <a:rPr b="0" i="0" lang="en-US" sz="1600" u="none" cap="none" strike="noStrike">
                <a:solidFill>
                  <a:srgbClr val="1C4587"/>
                </a:solidFill>
                <a:latin typeface="Questrial"/>
                <a:ea typeface="Questrial"/>
                <a:cs typeface="Questrial"/>
                <a:sym typeface="Questrial"/>
              </a:rPr>
              <a:t>These two were selected as early adopter communities for OSiRIS because:</a:t>
            </a:r>
          </a:p>
          <a:p>
            <a:pPr indent="-330200" lvl="0" marL="457200" marR="0" rtl="0" algn="l">
              <a:lnSpc>
                <a:spcPct val="100000"/>
              </a:lnSpc>
              <a:spcBef>
                <a:spcPts val="0"/>
              </a:spcBef>
              <a:spcAft>
                <a:spcPts val="0"/>
              </a:spcAft>
              <a:buClr>
                <a:srgbClr val="1C4587"/>
              </a:buClr>
              <a:buSzPct val="100000"/>
              <a:buFont typeface="Questrial"/>
              <a:buChar char="●"/>
            </a:pPr>
            <a:r>
              <a:rPr b="0" i="0" lang="en-US" sz="1600" u="none" cap="none" strike="noStrike">
                <a:solidFill>
                  <a:srgbClr val="1C4587"/>
                </a:solidFill>
                <a:latin typeface="Questrial"/>
                <a:ea typeface="Questrial"/>
                <a:cs typeface="Questrial"/>
                <a:sym typeface="Questrial"/>
              </a:rPr>
              <a:t>Both were willing to work collaboratively with the OSiRIS team to test and develop an initial storage infrastructure, understanding things might not start out at “production quality”</a:t>
            </a:r>
          </a:p>
          <a:p>
            <a:pPr indent="-330200" lvl="0" marL="457200" marR="0" rtl="0" algn="l">
              <a:lnSpc>
                <a:spcPct val="100000"/>
              </a:lnSpc>
              <a:spcBef>
                <a:spcPts val="0"/>
              </a:spcBef>
              <a:spcAft>
                <a:spcPts val="0"/>
              </a:spcAft>
              <a:buClr>
                <a:srgbClr val="1C4587"/>
              </a:buClr>
              <a:buSzPct val="100000"/>
              <a:buFont typeface="Questrial"/>
              <a:buChar char="●"/>
            </a:pPr>
            <a:r>
              <a:rPr b="0" i="0" lang="en-US" sz="1600" u="none" cap="none" strike="noStrike">
                <a:solidFill>
                  <a:srgbClr val="1C4587"/>
                </a:solidFill>
                <a:latin typeface="Questrial"/>
                <a:ea typeface="Questrial"/>
                <a:cs typeface="Questrial"/>
                <a:sym typeface="Questrial"/>
              </a:rPr>
              <a:t>Both had near-term needs for the capabilities OSiRIS was targeting</a:t>
            </a:r>
          </a:p>
          <a:p>
            <a:pPr indent="-330200" lvl="0" marL="457200" marR="0" rtl="0" algn="l">
              <a:lnSpc>
                <a:spcPct val="100000"/>
              </a:lnSpc>
              <a:spcBef>
                <a:spcPts val="0"/>
              </a:spcBef>
              <a:spcAft>
                <a:spcPts val="0"/>
              </a:spcAft>
              <a:buClr>
                <a:srgbClr val="1C4587"/>
              </a:buClr>
              <a:buSzPct val="100000"/>
              <a:buFont typeface="Questrial"/>
              <a:buChar char="●"/>
            </a:pPr>
            <a:r>
              <a:rPr b="0" i="0" lang="en-US" sz="1600" u="none" cap="none" strike="noStrike">
                <a:solidFill>
                  <a:srgbClr val="1C4587"/>
                </a:solidFill>
                <a:latin typeface="Questrial"/>
                <a:ea typeface="Questrial"/>
                <a:cs typeface="Questrial"/>
                <a:sym typeface="Questrial"/>
              </a:rPr>
              <a:t>Both were interested in use of “Object-store” capabilities</a:t>
            </a:r>
          </a:p>
          <a:p>
            <a:pPr indent="0" lvl="0" marL="0" marR="0" rtl="0" algn="l">
              <a:lnSpc>
                <a:spcPct val="100000"/>
              </a:lnSpc>
              <a:spcBef>
                <a:spcPts val="0"/>
              </a:spcBef>
              <a:spcAft>
                <a:spcPts val="0"/>
              </a:spcAft>
              <a:buClr>
                <a:srgbClr val="000000"/>
              </a:buClr>
              <a:buFont typeface="Arial"/>
              <a:buNone/>
            </a:pPr>
            <a:r>
              <a:t/>
            </a:r>
            <a:endParaRPr b="0" i="0" sz="1600" u="none" cap="none" strike="noStrike">
              <a:solidFill>
                <a:srgbClr val="1C4587"/>
              </a:solidFill>
              <a:latin typeface="Questrial"/>
              <a:ea typeface="Questrial"/>
              <a:cs typeface="Questrial"/>
              <a:sym typeface="Questrial"/>
            </a:endParaRPr>
          </a:p>
          <a:p>
            <a:pPr indent="0" lvl="0" marL="0" marR="0" rtl="0" algn="l">
              <a:lnSpc>
                <a:spcPct val="100000"/>
              </a:lnSpc>
              <a:spcBef>
                <a:spcPts val="0"/>
              </a:spcBef>
              <a:spcAft>
                <a:spcPts val="0"/>
              </a:spcAft>
              <a:buClr>
                <a:srgbClr val="1C4587"/>
              </a:buClr>
              <a:buSzPct val="25000"/>
              <a:buFont typeface="Questrial"/>
              <a:buNone/>
            </a:pPr>
            <a:r>
              <a:rPr b="0" i="0" lang="en-US" sz="1600" u="none" cap="none" strike="noStrike">
                <a:solidFill>
                  <a:srgbClr val="1C4587"/>
                </a:solidFill>
                <a:latin typeface="Questrial"/>
                <a:ea typeface="Questrial"/>
                <a:cs typeface="Questrial"/>
                <a:sym typeface="Questrial"/>
              </a:rPr>
              <a:t>These two domains have helped us better understand the challenges and requirements needed to effectively support diverse science users.</a:t>
            </a: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Questrial"/>
              <a:ea typeface="Questrial"/>
              <a:cs typeface="Questrial"/>
              <a:sym typeface="Questrial"/>
            </a:endParaRPr>
          </a:p>
        </p:txBody>
      </p:sp>
      <p:sp>
        <p:nvSpPr>
          <p:cNvPr id="434" name="Shape 434"/>
          <p:cNvSpPr txBox="1"/>
          <p:nvPr/>
        </p:nvSpPr>
        <p:spPr>
          <a:xfrm>
            <a:off x="8711400" y="4812450"/>
            <a:ext cx="356399" cy="273900"/>
          </a:xfrm>
          <a:prstGeom prst="rect">
            <a:avLst/>
          </a:prstGeom>
          <a:noFill/>
          <a:ln>
            <a:noFill/>
          </a:ln>
        </p:spPr>
        <p:txBody>
          <a:bodyPr anchorCtr="0" anchor="ctr"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200" u="none" cap="none" strike="noStrike">
                <a:solidFill>
                  <a:srgbClr val="000000"/>
                </a:solidFill>
                <a:latin typeface="Arial"/>
                <a:ea typeface="Arial"/>
                <a:cs typeface="Arial"/>
                <a:sym typeface="Arial"/>
              </a:rPr>
              <a:t>‹#›</a:t>
            </a:fld>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39" name="Shape 439"/>
        <p:cNvGrpSpPr/>
        <p:nvPr/>
      </p:nvGrpSpPr>
      <p:grpSpPr>
        <a:xfrm>
          <a:off x="0" y="0"/>
          <a:ext cx="0" cy="0"/>
          <a:chOff x="0" y="0"/>
          <a:chExt cx="0" cy="0"/>
        </a:xfrm>
      </p:grpSpPr>
      <p:pic>
        <p:nvPicPr>
          <p:cNvPr descr="gradient.png" id="440" name="Shape 440"/>
          <p:cNvPicPr preferRelativeResize="0"/>
          <p:nvPr/>
        </p:nvPicPr>
        <p:blipFill rotWithShape="1">
          <a:blip r:embed="rId3">
            <a:alphaModFix/>
          </a:blip>
          <a:srcRect b="0" l="0" r="0" t="0"/>
          <a:stretch/>
        </p:blipFill>
        <p:spPr>
          <a:xfrm>
            <a:off x="0" y="698100"/>
            <a:ext cx="629574" cy="4445399"/>
          </a:xfrm>
          <a:prstGeom prst="rect">
            <a:avLst/>
          </a:prstGeom>
          <a:noFill/>
          <a:ln cap="flat" cmpd="sng" w="9525">
            <a:solidFill>
              <a:srgbClr val="000000"/>
            </a:solidFill>
            <a:prstDash val="solid"/>
            <a:round/>
            <a:headEnd len="med" w="med" type="none"/>
            <a:tailEnd len="med" w="med" type="none"/>
          </a:ln>
        </p:spPr>
      </p:pic>
      <p:pic>
        <p:nvPicPr>
          <p:cNvPr descr="pr-bird.png" id="441" name="Shape 441"/>
          <p:cNvPicPr preferRelativeResize="0"/>
          <p:nvPr/>
        </p:nvPicPr>
        <p:blipFill rotWithShape="1">
          <a:blip r:embed="rId4">
            <a:alphaModFix/>
          </a:blip>
          <a:srcRect b="0" l="0" r="0" t="49670"/>
          <a:stretch/>
        </p:blipFill>
        <p:spPr>
          <a:xfrm>
            <a:off x="0" y="0"/>
            <a:ext cx="9144001" cy="698100"/>
          </a:xfrm>
          <a:prstGeom prst="rect">
            <a:avLst/>
          </a:prstGeom>
          <a:noFill/>
          <a:ln cap="flat" cmpd="sng" w="9525">
            <a:solidFill>
              <a:srgbClr val="000000"/>
            </a:solidFill>
            <a:prstDash val="solid"/>
            <a:round/>
            <a:headEnd len="med" w="med" type="none"/>
            <a:tailEnd len="med" w="med" type="none"/>
          </a:ln>
        </p:spPr>
      </p:pic>
      <p:sp>
        <p:nvSpPr>
          <p:cNvPr id="442" name="Shape 442"/>
          <p:cNvSpPr/>
          <p:nvPr/>
        </p:nvSpPr>
        <p:spPr>
          <a:xfrm>
            <a:off x="0" y="0"/>
            <a:ext cx="9144000" cy="5143499"/>
          </a:xfrm>
          <a:prstGeom prst="rect">
            <a:avLst/>
          </a:prstGeom>
          <a:noFill/>
          <a:ln cap="flat" cmpd="sng" w="63500">
            <a:solidFill>
              <a:srgbClr val="660000"/>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0" i="0" sz="1800" u="none" cap="none" strike="noStrike">
              <a:solidFill>
                <a:srgbClr val="FFFFFF"/>
              </a:solidFill>
              <a:latin typeface="Calibri"/>
              <a:ea typeface="Calibri"/>
              <a:cs typeface="Calibri"/>
              <a:sym typeface="Calibri"/>
            </a:endParaRPr>
          </a:p>
        </p:txBody>
      </p:sp>
      <p:sp>
        <p:nvSpPr>
          <p:cNvPr id="443" name="Shape 443"/>
          <p:cNvSpPr txBox="1"/>
          <p:nvPr/>
        </p:nvSpPr>
        <p:spPr>
          <a:xfrm>
            <a:off x="91625" y="47523"/>
            <a:ext cx="8841600" cy="650700"/>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spcAft>
                <a:spcPts val="0"/>
              </a:spcAft>
              <a:buClr>
                <a:srgbClr val="DBDBDB"/>
              </a:buClr>
              <a:buSzPct val="25000"/>
              <a:buFont typeface="Arial"/>
              <a:buNone/>
            </a:pPr>
            <a:r>
              <a:rPr b="1" i="0" lang="en-US" sz="2800" u="none" cap="none" strike="noStrike">
                <a:solidFill>
                  <a:schemeClr val="lt1"/>
                </a:solidFill>
                <a:latin typeface="Questrial"/>
                <a:ea typeface="Questrial"/>
                <a:cs typeface="Questrial"/>
                <a:sym typeface="Questrial"/>
              </a:rPr>
              <a:t>Science Domain - ATLAS</a:t>
            </a:r>
          </a:p>
          <a:p>
            <a:pPr indent="0" lvl="0" marL="0" marR="0" rtl="0" algn="l">
              <a:lnSpc>
                <a:spcPct val="90000"/>
              </a:lnSpc>
              <a:spcBef>
                <a:spcPts val="0"/>
              </a:spcBef>
              <a:spcAft>
                <a:spcPts val="0"/>
              </a:spcAft>
              <a:buClr>
                <a:srgbClr val="DBDBDB"/>
              </a:buClr>
              <a:buFont typeface="Arial"/>
              <a:buNone/>
            </a:pPr>
            <a:r>
              <a:t/>
            </a:r>
            <a:endParaRPr b="1" i="0" sz="2800" u="none" cap="none" strike="noStrike">
              <a:solidFill>
                <a:schemeClr val="lt1"/>
              </a:solidFill>
              <a:latin typeface="Questrial"/>
              <a:ea typeface="Questrial"/>
              <a:cs typeface="Questrial"/>
              <a:sym typeface="Questrial"/>
            </a:endParaRPr>
          </a:p>
        </p:txBody>
      </p:sp>
      <p:graphicFrame>
        <p:nvGraphicFramePr>
          <p:cNvPr id="444" name="Shape 444"/>
          <p:cNvGraphicFramePr/>
          <p:nvPr/>
        </p:nvGraphicFramePr>
        <p:xfrm>
          <a:off x="1679850" y="2962538"/>
          <a:ext cx="3000000" cy="3000000"/>
        </p:xfrm>
        <a:graphic>
          <a:graphicData uri="http://schemas.openxmlformats.org/drawingml/2006/table">
            <a:tbl>
              <a:tblPr>
                <a:noFill/>
                <a:tableStyleId>{11D1C219-FF84-4C3D-886C-EEA8B6BCD94D}</a:tableStyleId>
              </a:tblPr>
              <a:tblGrid>
                <a:gridCol w="3671450"/>
                <a:gridCol w="3671450"/>
              </a:tblGrid>
              <a:tr h="316200">
                <a:tc>
                  <a:txBody>
                    <a:bodyPr>
                      <a:noAutofit/>
                    </a:bodyPr>
                    <a:lstStyle/>
                    <a:p>
                      <a:pPr indent="-127000" lvl="0" marL="21590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r>
            </a:tbl>
          </a:graphicData>
        </a:graphic>
      </p:graphicFrame>
      <p:sp>
        <p:nvSpPr>
          <p:cNvPr id="445" name="Shape 445"/>
          <p:cNvSpPr txBox="1"/>
          <p:nvPr/>
        </p:nvSpPr>
        <p:spPr>
          <a:xfrm>
            <a:off x="748350" y="4917800"/>
            <a:ext cx="2969699" cy="1710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446" name="Shape 446"/>
          <p:cNvSpPr txBox="1"/>
          <p:nvPr/>
        </p:nvSpPr>
        <p:spPr>
          <a:xfrm>
            <a:off x="748350" y="789925"/>
            <a:ext cx="8184900" cy="9333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1C4587"/>
              </a:buClr>
              <a:buSzPct val="25000"/>
              <a:buFont typeface="Questrial"/>
              <a:buNone/>
            </a:pPr>
            <a:r>
              <a:rPr b="1" i="0" lang="en-US" sz="1600" u="none" cap="none" strike="noStrike">
                <a:solidFill>
                  <a:srgbClr val="1C4587"/>
                </a:solidFill>
                <a:latin typeface="Questrial"/>
                <a:ea typeface="Questrial"/>
                <a:cs typeface="Questrial"/>
                <a:sym typeface="Questrial"/>
              </a:rPr>
              <a:t>What is the ATLAS use case for OSiRIS?</a:t>
            </a:r>
            <a:r>
              <a:rPr b="0" i="0" lang="en-US" sz="1600" u="none" cap="none" strike="noStrike">
                <a:solidFill>
                  <a:srgbClr val="1C4587"/>
                </a:solidFill>
                <a:latin typeface="Questrial"/>
                <a:ea typeface="Questrial"/>
                <a:cs typeface="Questrial"/>
                <a:sym typeface="Questrial"/>
              </a:rPr>
              <a:t>  ATLAS seeks to leverage commodity S3-style object storage such as OSiRIS. Our engagement includes providing assistance optimizing job pilots to efficiently access this type of storage.</a:t>
            </a:r>
            <a:r>
              <a:rPr b="0" i="0" lang="en-US" sz="1400" u="none" cap="none" strike="noStrike">
                <a:solidFill>
                  <a:srgbClr val="1C4587"/>
                </a:solidFill>
                <a:latin typeface="Questrial"/>
                <a:ea typeface="Questrial"/>
                <a:cs typeface="Questrial"/>
                <a:sym typeface="Questrial"/>
              </a:rPr>
              <a:t>    </a:t>
            </a:r>
          </a:p>
        </p:txBody>
      </p:sp>
      <p:sp>
        <p:nvSpPr>
          <p:cNvPr id="447" name="Shape 447"/>
          <p:cNvSpPr txBox="1"/>
          <p:nvPr/>
        </p:nvSpPr>
        <p:spPr>
          <a:xfrm>
            <a:off x="7385250" y="1814924"/>
            <a:ext cx="1637399" cy="2911199"/>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SzPct val="25000"/>
              <a:buFont typeface="Questrial"/>
              <a:buNone/>
            </a:pPr>
            <a:r>
              <a:rPr b="0" i="0" lang="en-US" sz="1600" u="none" cap="none" strike="noStrike">
                <a:solidFill>
                  <a:srgbClr val="000000"/>
                </a:solidFill>
                <a:latin typeface="Questrial"/>
                <a:ea typeface="Questrial"/>
                <a:cs typeface="Questrial"/>
                <a:sym typeface="Questrial"/>
              </a:rPr>
              <a:t>OSiRIS event service gateways for ATLAS are balanced across 3 sites or optionally clients can target a specific OSiRIS gateway site</a:t>
            </a: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Questrial"/>
              <a:ea typeface="Questrial"/>
              <a:cs typeface="Questrial"/>
              <a:sym typeface="Questrial"/>
            </a:endParaRP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Questrial"/>
              <a:ea typeface="Questrial"/>
              <a:cs typeface="Questrial"/>
              <a:sym typeface="Questrial"/>
            </a:endParaRPr>
          </a:p>
        </p:txBody>
      </p:sp>
      <p:pic>
        <p:nvPicPr>
          <p:cNvPr descr="ATLAS Object Gateway Diagram" id="448" name="Shape 448"/>
          <p:cNvPicPr preferRelativeResize="0"/>
          <p:nvPr/>
        </p:nvPicPr>
        <p:blipFill rotWithShape="1">
          <a:blip r:embed="rId5">
            <a:alphaModFix/>
          </a:blip>
          <a:srcRect b="0" l="0" r="0" t="0"/>
          <a:stretch/>
        </p:blipFill>
        <p:spPr>
          <a:xfrm>
            <a:off x="266575" y="1536326"/>
            <a:ext cx="7118672" cy="3552374"/>
          </a:xfrm>
          <a:prstGeom prst="rect">
            <a:avLst/>
          </a:prstGeom>
          <a:noFill/>
          <a:ln>
            <a:noFill/>
          </a:ln>
        </p:spPr>
      </p:pic>
      <p:sp>
        <p:nvSpPr>
          <p:cNvPr id="449" name="Shape 449"/>
          <p:cNvSpPr txBox="1"/>
          <p:nvPr/>
        </p:nvSpPr>
        <p:spPr>
          <a:xfrm>
            <a:off x="8711400" y="4812450"/>
            <a:ext cx="356399" cy="273900"/>
          </a:xfrm>
          <a:prstGeom prst="rect">
            <a:avLst/>
          </a:prstGeom>
          <a:noFill/>
          <a:ln>
            <a:noFill/>
          </a:ln>
        </p:spPr>
        <p:txBody>
          <a:bodyPr anchorCtr="0" anchor="ctr"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200" u="none" cap="none" strike="noStrike">
                <a:solidFill>
                  <a:srgbClr val="000000"/>
                </a:solidFill>
                <a:latin typeface="Arial"/>
                <a:ea typeface="Arial"/>
                <a:cs typeface="Arial"/>
                <a:sym typeface="Arial"/>
              </a:rPr>
              <a:t>‹#›</a:t>
            </a:fld>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54" name="Shape 454"/>
        <p:cNvGrpSpPr/>
        <p:nvPr/>
      </p:nvGrpSpPr>
      <p:grpSpPr>
        <a:xfrm>
          <a:off x="0" y="0"/>
          <a:ext cx="0" cy="0"/>
          <a:chOff x="0" y="0"/>
          <a:chExt cx="0" cy="0"/>
        </a:xfrm>
      </p:grpSpPr>
      <p:pic>
        <p:nvPicPr>
          <p:cNvPr descr="gradient.png" id="455" name="Shape 455"/>
          <p:cNvPicPr preferRelativeResize="0"/>
          <p:nvPr/>
        </p:nvPicPr>
        <p:blipFill rotWithShape="1">
          <a:blip r:embed="rId3">
            <a:alphaModFix/>
          </a:blip>
          <a:srcRect b="0" l="0" r="0" t="0"/>
          <a:stretch/>
        </p:blipFill>
        <p:spPr>
          <a:xfrm>
            <a:off x="0" y="698100"/>
            <a:ext cx="629574" cy="4445399"/>
          </a:xfrm>
          <a:prstGeom prst="rect">
            <a:avLst/>
          </a:prstGeom>
          <a:noFill/>
          <a:ln cap="flat" cmpd="sng" w="9525">
            <a:solidFill>
              <a:srgbClr val="000000"/>
            </a:solidFill>
            <a:prstDash val="solid"/>
            <a:round/>
            <a:headEnd len="med" w="med" type="none"/>
            <a:tailEnd len="med" w="med" type="none"/>
          </a:ln>
        </p:spPr>
      </p:pic>
      <p:pic>
        <p:nvPicPr>
          <p:cNvPr descr="pr-bird.png" id="456" name="Shape 456"/>
          <p:cNvPicPr preferRelativeResize="0"/>
          <p:nvPr/>
        </p:nvPicPr>
        <p:blipFill rotWithShape="1">
          <a:blip r:embed="rId4">
            <a:alphaModFix/>
          </a:blip>
          <a:srcRect b="0" l="0" r="0" t="49670"/>
          <a:stretch/>
        </p:blipFill>
        <p:spPr>
          <a:xfrm>
            <a:off x="0" y="0"/>
            <a:ext cx="9144001" cy="698100"/>
          </a:xfrm>
          <a:prstGeom prst="rect">
            <a:avLst/>
          </a:prstGeom>
          <a:noFill/>
          <a:ln cap="flat" cmpd="sng" w="9525">
            <a:solidFill>
              <a:srgbClr val="000000"/>
            </a:solidFill>
            <a:prstDash val="solid"/>
            <a:round/>
            <a:headEnd len="med" w="med" type="none"/>
            <a:tailEnd len="med" w="med" type="none"/>
          </a:ln>
        </p:spPr>
      </p:pic>
      <p:sp>
        <p:nvSpPr>
          <p:cNvPr id="457" name="Shape 457"/>
          <p:cNvSpPr/>
          <p:nvPr/>
        </p:nvSpPr>
        <p:spPr>
          <a:xfrm>
            <a:off x="0" y="0"/>
            <a:ext cx="9144000" cy="5143499"/>
          </a:xfrm>
          <a:prstGeom prst="rect">
            <a:avLst/>
          </a:prstGeom>
          <a:noFill/>
          <a:ln cap="flat" cmpd="sng" w="63500">
            <a:solidFill>
              <a:srgbClr val="660000"/>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0" i="0" sz="1800" u="none" cap="none" strike="noStrike">
              <a:solidFill>
                <a:srgbClr val="FFFFFF"/>
              </a:solidFill>
              <a:latin typeface="Calibri"/>
              <a:ea typeface="Calibri"/>
              <a:cs typeface="Calibri"/>
              <a:sym typeface="Calibri"/>
            </a:endParaRPr>
          </a:p>
        </p:txBody>
      </p:sp>
      <p:sp>
        <p:nvSpPr>
          <p:cNvPr id="458" name="Shape 458"/>
          <p:cNvSpPr txBox="1"/>
          <p:nvPr/>
        </p:nvSpPr>
        <p:spPr>
          <a:xfrm>
            <a:off x="91625" y="47523"/>
            <a:ext cx="8841600" cy="650700"/>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spcAft>
                <a:spcPts val="0"/>
              </a:spcAft>
              <a:buClr>
                <a:srgbClr val="DBDBDB"/>
              </a:buClr>
              <a:buSzPct val="25000"/>
              <a:buFont typeface="Arial"/>
              <a:buNone/>
            </a:pPr>
            <a:r>
              <a:rPr b="1" i="0" lang="en-US" sz="2800" u="none" cap="none" strike="noStrike">
                <a:solidFill>
                  <a:schemeClr val="lt1"/>
                </a:solidFill>
                <a:latin typeface="Questrial"/>
                <a:ea typeface="Questrial"/>
                <a:cs typeface="Questrial"/>
                <a:sym typeface="Questrial"/>
              </a:rPr>
              <a:t>Science Domain - ATLAS</a:t>
            </a:r>
          </a:p>
          <a:p>
            <a:pPr indent="0" lvl="0" marL="0" marR="0" rtl="0" algn="l">
              <a:lnSpc>
                <a:spcPct val="90000"/>
              </a:lnSpc>
              <a:spcBef>
                <a:spcPts val="0"/>
              </a:spcBef>
              <a:spcAft>
                <a:spcPts val="0"/>
              </a:spcAft>
              <a:buClr>
                <a:srgbClr val="DBDBDB"/>
              </a:buClr>
              <a:buFont typeface="Arial"/>
              <a:buNone/>
            </a:pPr>
            <a:r>
              <a:t/>
            </a:r>
            <a:endParaRPr b="1" i="0" sz="2800" u="none" cap="none" strike="noStrike">
              <a:solidFill>
                <a:schemeClr val="lt1"/>
              </a:solidFill>
              <a:latin typeface="Questrial"/>
              <a:ea typeface="Questrial"/>
              <a:cs typeface="Questrial"/>
              <a:sym typeface="Questrial"/>
            </a:endParaRPr>
          </a:p>
        </p:txBody>
      </p:sp>
      <p:graphicFrame>
        <p:nvGraphicFramePr>
          <p:cNvPr id="459" name="Shape 459"/>
          <p:cNvGraphicFramePr/>
          <p:nvPr/>
        </p:nvGraphicFramePr>
        <p:xfrm>
          <a:off x="1679850" y="2962538"/>
          <a:ext cx="3000000" cy="3000000"/>
        </p:xfrm>
        <a:graphic>
          <a:graphicData uri="http://schemas.openxmlformats.org/drawingml/2006/table">
            <a:tbl>
              <a:tblPr>
                <a:noFill/>
                <a:tableStyleId>{11D1C219-FF84-4C3D-886C-EEA8B6BCD94D}</a:tableStyleId>
              </a:tblPr>
              <a:tblGrid>
                <a:gridCol w="3671450"/>
                <a:gridCol w="3671450"/>
              </a:tblGrid>
              <a:tr h="316200">
                <a:tc>
                  <a:txBody>
                    <a:bodyPr>
                      <a:noAutofit/>
                    </a:bodyPr>
                    <a:lstStyle/>
                    <a:p>
                      <a:pPr indent="-127000" lvl="0" marL="21590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r>
            </a:tbl>
          </a:graphicData>
        </a:graphic>
      </p:graphicFrame>
      <p:sp>
        <p:nvSpPr>
          <p:cNvPr id="460" name="Shape 460"/>
          <p:cNvSpPr txBox="1"/>
          <p:nvPr/>
        </p:nvSpPr>
        <p:spPr>
          <a:xfrm>
            <a:off x="748350" y="4917800"/>
            <a:ext cx="2969699" cy="1710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461" name="Shape 461"/>
          <p:cNvSpPr txBox="1"/>
          <p:nvPr/>
        </p:nvSpPr>
        <p:spPr>
          <a:xfrm>
            <a:off x="629575" y="789925"/>
            <a:ext cx="1896299" cy="23460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1C4587"/>
              </a:buClr>
              <a:buSzPct val="25000"/>
              <a:buFont typeface="Questrial"/>
              <a:buNone/>
            </a:pPr>
            <a:r>
              <a:rPr b="0" i="0" lang="en-US" sz="1400" u="none" cap="none" strike="noStrike">
                <a:solidFill>
                  <a:srgbClr val="1C4587"/>
                </a:solidFill>
                <a:latin typeface="Questrial"/>
                <a:ea typeface="Questrial"/>
                <a:cs typeface="Questrial"/>
                <a:sym typeface="Questrial"/>
              </a:rPr>
              <a:t>So far our testing with ATLAS grid clients has resulted in improved tunings for the Ceph Rados Gateway (S3 provider) allowing an instance to process more simultaneous client ops.</a:t>
            </a: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1C4587"/>
              </a:solidFill>
              <a:latin typeface="Questrial"/>
              <a:ea typeface="Questrial"/>
              <a:cs typeface="Questrial"/>
              <a:sym typeface="Questrial"/>
            </a:endParaRPr>
          </a:p>
          <a:p>
            <a:pPr indent="0" lvl="0" marL="0" marR="0" rtl="0" algn="l">
              <a:lnSpc>
                <a:spcPct val="100000"/>
              </a:lnSpc>
              <a:spcBef>
                <a:spcPts val="0"/>
              </a:spcBef>
              <a:spcAft>
                <a:spcPts val="0"/>
              </a:spcAft>
              <a:buClr>
                <a:srgbClr val="1C4587"/>
              </a:buClr>
              <a:buSzPct val="25000"/>
              <a:buFont typeface="Questrial"/>
              <a:buNone/>
            </a:pPr>
            <a:r>
              <a:rPr b="0" i="0" lang="en-US" sz="1400" u="none" cap="none" strike="noStrike">
                <a:solidFill>
                  <a:srgbClr val="1C4587"/>
                </a:solidFill>
                <a:latin typeface="Questrial"/>
                <a:ea typeface="Questrial"/>
                <a:cs typeface="Questrial"/>
                <a:sym typeface="Questrial"/>
              </a:rPr>
              <a:t>   </a:t>
            </a:r>
          </a:p>
        </p:txBody>
      </p:sp>
      <p:pic>
        <p:nvPicPr>
          <p:cNvPr descr="rgw-atlas-untuned-snip.png" id="462" name="Shape 462"/>
          <p:cNvPicPr preferRelativeResize="0"/>
          <p:nvPr/>
        </p:nvPicPr>
        <p:blipFill rotWithShape="1">
          <a:blip r:embed="rId5">
            <a:alphaModFix/>
          </a:blip>
          <a:srcRect b="0" l="0" r="0" t="0"/>
          <a:stretch/>
        </p:blipFill>
        <p:spPr>
          <a:xfrm>
            <a:off x="2526000" y="1632450"/>
            <a:ext cx="2809024" cy="3393673"/>
          </a:xfrm>
          <a:prstGeom prst="rect">
            <a:avLst/>
          </a:prstGeom>
          <a:noFill/>
          <a:ln>
            <a:noFill/>
          </a:ln>
        </p:spPr>
      </p:pic>
      <p:pic>
        <p:nvPicPr>
          <p:cNvPr descr="rgw-atlas-tuned-snip.png" id="463" name="Shape 463"/>
          <p:cNvPicPr preferRelativeResize="0"/>
          <p:nvPr/>
        </p:nvPicPr>
        <p:blipFill rotWithShape="1">
          <a:blip r:embed="rId6">
            <a:alphaModFix/>
          </a:blip>
          <a:srcRect b="0" l="0" r="0" t="0"/>
          <a:stretch/>
        </p:blipFill>
        <p:spPr>
          <a:xfrm>
            <a:off x="6139950" y="698102"/>
            <a:ext cx="2935449" cy="3329383"/>
          </a:xfrm>
          <a:prstGeom prst="rect">
            <a:avLst/>
          </a:prstGeom>
          <a:noFill/>
          <a:ln>
            <a:noFill/>
          </a:ln>
        </p:spPr>
      </p:pic>
      <p:sp>
        <p:nvSpPr>
          <p:cNvPr id="464" name="Shape 464"/>
          <p:cNvSpPr/>
          <p:nvPr/>
        </p:nvSpPr>
        <p:spPr>
          <a:xfrm>
            <a:off x="5492525" y="3498025"/>
            <a:ext cx="564599" cy="484799"/>
          </a:xfrm>
          <a:prstGeom prst="righ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465" name="Shape 465"/>
          <p:cNvSpPr txBox="1"/>
          <p:nvPr/>
        </p:nvSpPr>
        <p:spPr>
          <a:xfrm>
            <a:off x="2810700" y="1307175"/>
            <a:ext cx="2362799" cy="2577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r>
              <a:rPr b="1" i="0" lang="en-US" sz="1600" u="none" cap="none" strike="noStrike">
                <a:solidFill>
                  <a:srgbClr val="000000"/>
                </a:solidFill>
                <a:latin typeface="Arial"/>
                <a:ea typeface="Arial"/>
                <a:cs typeface="Arial"/>
                <a:sym typeface="Arial"/>
              </a:rPr>
              <a:t>40 requests / second</a:t>
            </a:r>
          </a:p>
        </p:txBody>
      </p:sp>
      <p:sp>
        <p:nvSpPr>
          <p:cNvPr id="466" name="Shape 466"/>
          <p:cNvSpPr txBox="1"/>
          <p:nvPr/>
        </p:nvSpPr>
        <p:spPr>
          <a:xfrm>
            <a:off x="6426275" y="4067775"/>
            <a:ext cx="2362799" cy="2577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r>
              <a:rPr b="1" i="0" lang="en-US" sz="1400" u="none" cap="none" strike="noStrike">
                <a:solidFill>
                  <a:srgbClr val="000000"/>
                </a:solidFill>
                <a:latin typeface="Arial"/>
                <a:ea typeface="Arial"/>
                <a:cs typeface="Arial"/>
                <a:sym typeface="Arial"/>
              </a:rPr>
              <a:t>150 requests / second</a:t>
            </a:r>
          </a:p>
        </p:txBody>
      </p:sp>
      <p:sp>
        <p:nvSpPr>
          <p:cNvPr id="467" name="Shape 467"/>
          <p:cNvSpPr txBox="1"/>
          <p:nvPr/>
        </p:nvSpPr>
        <p:spPr>
          <a:xfrm>
            <a:off x="8711400" y="4812450"/>
            <a:ext cx="356399" cy="273900"/>
          </a:xfrm>
          <a:prstGeom prst="rect">
            <a:avLst/>
          </a:prstGeom>
          <a:noFill/>
          <a:ln>
            <a:noFill/>
          </a:ln>
        </p:spPr>
        <p:txBody>
          <a:bodyPr anchorCtr="0" anchor="ctr"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200" u="none" cap="none" strike="noStrike">
                <a:solidFill>
                  <a:srgbClr val="000000"/>
                </a:solidFill>
                <a:latin typeface="Arial"/>
                <a:ea typeface="Arial"/>
                <a:cs typeface="Arial"/>
                <a:sym typeface="Arial"/>
              </a:rPr>
              <a:t>‹#›</a:t>
            </a:fld>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72" name="Shape 472"/>
        <p:cNvGrpSpPr/>
        <p:nvPr/>
      </p:nvGrpSpPr>
      <p:grpSpPr>
        <a:xfrm>
          <a:off x="0" y="0"/>
          <a:ext cx="0" cy="0"/>
          <a:chOff x="0" y="0"/>
          <a:chExt cx="0" cy="0"/>
        </a:xfrm>
      </p:grpSpPr>
      <p:pic>
        <p:nvPicPr>
          <p:cNvPr descr="gradient.png" id="473" name="Shape 473"/>
          <p:cNvPicPr preferRelativeResize="0"/>
          <p:nvPr/>
        </p:nvPicPr>
        <p:blipFill rotWithShape="1">
          <a:blip r:embed="rId3">
            <a:alphaModFix/>
          </a:blip>
          <a:srcRect b="0" l="0" r="0" t="0"/>
          <a:stretch/>
        </p:blipFill>
        <p:spPr>
          <a:xfrm>
            <a:off x="0" y="698100"/>
            <a:ext cx="629574" cy="4445399"/>
          </a:xfrm>
          <a:prstGeom prst="rect">
            <a:avLst/>
          </a:prstGeom>
          <a:noFill/>
          <a:ln cap="flat" cmpd="sng" w="9525">
            <a:solidFill>
              <a:srgbClr val="000000"/>
            </a:solidFill>
            <a:prstDash val="solid"/>
            <a:round/>
            <a:headEnd len="med" w="med" type="none"/>
            <a:tailEnd len="med" w="med" type="none"/>
          </a:ln>
        </p:spPr>
      </p:pic>
      <p:pic>
        <p:nvPicPr>
          <p:cNvPr descr="pr-bird.png" id="474" name="Shape 474"/>
          <p:cNvPicPr preferRelativeResize="0"/>
          <p:nvPr/>
        </p:nvPicPr>
        <p:blipFill rotWithShape="1">
          <a:blip r:embed="rId4">
            <a:alphaModFix/>
          </a:blip>
          <a:srcRect b="0" l="0" r="0" t="49670"/>
          <a:stretch/>
        </p:blipFill>
        <p:spPr>
          <a:xfrm>
            <a:off x="0" y="0"/>
            <a:ext cx="9144001" cy="698100"/>
          </a:xfrm>
          <a:prstGeom prst="rect">
            <a:avLst/>
          </a:prstGeom>
          <a:noFill/>
          <a:ln cap="flat" cmpd="sng" w="9525">
            <a:solidFill>
              <a:srgbClr val="000000"/>
            </a:solidFill>
            <a:prstDash val="solid"/>
            <a:round/>
            <a:headEnd len="med" w="med" type="none"/>
            <a:tailEnd len="med" w="med" type="none"/>
          </a:ln>
        </p:spPr>
      </p:pic>
      <p:sp>
        <p:nvSpPr>
          <p:cNvPr id="475" name="Shape 475"/>
          <p:cNvSpPr/>
          <p:nvPr/>
        </p:nvSpPr>
        <p:spPr>
          <a:xfrm>
            <a:off x="0" y="0"/>
            <a:ext cx="9144000" cy="5143499"/>
          </a:xfrm>
          <a:prstGeom prst="rect">
            <a:avLst/>
          </a:prstGeom>
          <a:noFill/>
          <a:ln cap="flat" cmpd="sng" w="63500">
            <a:solidFill>
              <a:srgbClr val="660000"/>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0" i="0" sz="1800" u="none" cap="none" strike="noStrike">
              <a:solidFill>
                <a:srgbClr val="FFFFFF"/>
              </a:solidFill>
              <a:latin typeface="Calibri"/>
              <a:ea typeface="Calibri"/>
              <a:cs typeface="Calibri"/>
              <a:sym typeface="Calibri"/>
            </a:endParaRPr>
          </a:p>
        </p:txBody>
      </p:sp>
      <p:sp>
        <p:nvSpPr>
          <p:cNvPr id="476" name="Shape 476"/>
          <p:cNvSpPr txBox="1"/>
          <p:nvPr/>
        </p:nvSpPr>
        <p:spPr>
          <a:xfrm>
            <a:off x="91625" y="47523"/>
            <a:ext cx="8841600" cy="650700"/>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spcAft>
                <a:spcPts val="0"/>
              </a:spcAft>
              <a:buClr>
                <a:srgbClr val="DBDBDB"/>
              </a:buClr>
              <a:buSzPct val="25000"/>
              <a:buFont typeface="Arial"/>
              <a:buNone/>
            </a:pPr>
            <a:r>
              <a:rPr b="1" i="0" lang="en-US" sz="2800" u="none" cap="none" strike="noStrike">
                <a:solidFill>
                  <a:schemeClr val="lt1"/>
                </a:solidFill>
                <a:latin typeface="Questrial"/>
                <a:ea typeface="Questrial"/>
                <a:cs typeface="Questrial"/>
                <a:sym typeface="Questrial"/>
              </a:rPr>
              <a:t>Next Steps - ATLAS</a:t>
            </a:r>
          </a:p>
          <a:p>
            <a:pPr indent="0" lvl="0" marL="0" marR="0" rtl="0" algn="l">
              <a:lnSpc>
                <a:spcPct val="90000"/>
              </a:lnSpc>
              <a:spcBef>
                <a:spcPts val="0"/>
              </a:spcBef>
              <a:spcAft>
                <a:spcPts val="0"/>
              </a:spcAft>
              <a:buClr>
                <a:srgbClr val="DBDBDB"/>
              </a:buClr>
              <a:buFont typeface="Arial"/>
              <a:buNone/>
            </a:pPr>
            <a:r>
              <a:t/>
            </a:r>
            <a:endParaRPr b="1" i="0" sz="2800" u="none" cap="none" strike="noStrike">
              <a:solidFill>
                <a:schemeClr val="lt1"/>
              </a:solidFill>
              <a:latin typeface="Questrial"/>
              <a:ea typeface="Questrial"/>
              <a:cs typeface="Questrial"/>
              <a:sym typeface="Questrial"/>
            </a:endParaRPr>
          </a:p>
        </p:txBody>
      </p:sp>
      <p:graphicFrame>
        <p:nvGraphicFramePr>
          <p:cNvPr id="477" name="Shape 477"/>
          <p:cNvGraphicFramePr/>
          <p:nvPr/>
        </p:nvGraphicFramePr>
        <p:xfrm>
          <a:off x="1679850" y="2962538"/>
          <a:ext cx="3000000" cy="3000000"/>
        </p:xfrm>
        <a:graphic>
          <a:graphicData uri="http://schemas.openxmlformats.org/drawingml/2006/table">
            <a:tbl>
              <a:tblPr>
                <a:noFill/>
                <a:tableStyleId>{11D1C219-FF84-4C3D-886C-EEA8B6BCD94D}</a:tableStyleId>
              </a:tblPr>
              <a:tblGrid>
                <a:gridCol w="3671450"/>
                <a:gridCol w="3671450"/>
              </a:tblGrid>
              <a:tr h="316200">
                <a:tc>
                  <a:txBody>
                    <a:bodyPr>
                      <a:noAutofit/>
                    </a:bodyPr>
                    <a:lstStyle/>
                    <a:p>
                      <a:pPr indent="-127000" lvl="0" marL="21590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r>
            </a:tbl>
          </a:graphicData>
        </a:graphic>
      </p:graphicFrame>
      <p:sp>
        <p:nvSpPr>
          <p:cNvPr id="478" name="Shape 478"/>
          <p:cNvSpPr txBox="1"/>
          <p:nvPr/>
        </p:nvSpPr>
        <p:spPr>
          <a:xfrm>
            <a:off x="748350" y="4917800"/>
            <a:ext cx="2969699" cy="1710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479" name="Shape 479"/>
          <p:cNvSpPr txBox="1"/>
          <p:nvPr/>
        </p:nvSpPr>
        <p:spPr>
          <a:xfrm>
            <a:off x="816200" y="871450"/>
            <a:ext cx="8143800" cy="3976800"/>
          </a:xfrm>
          <a:prstGeom prst="rect">
            <a:avLst/>
          </a:prstGeom>
          <a:noFill/>
          <a:ln>
            <a:noFill/>
          </a:ln>
        </p:spPr>
        <p:txBody>
          <a:bodyPr anchorCtr="0" anchor="t" bIns="91425" lIns="91425" rIns="91425" tIns="91425">
            <a:noAutofit/>
          </a:bodyPr>
          <a:lstStyle/>
          <a:p>
            <a:pPr indent="0" lvl="0" marL="0" marR="0" rtl="0" algn="l">
              <a:lnSpc>
                <a:spcPct val="115000"/>
              </a:lnSpc>
              <a:spcBef>
                <a:spcPts val="0"/>
              </a:spcBef>
              <a:spcAft>
                <a:spcPts val="0"/>
              </a:spcAft>
              <a:buClr>
                <a:srgbClr val="1C4587"/>
              </a:buClr>
              <a:buSzPct val="25000"/>
              <a:buFont typeface="Questrial"/>
              <a:buNone/>
            </a:pPr>
            <a:r>
              <a:rPr b="1" i="0" lang="en-US" sz="1800" u="none" cap="none" strike="noStrike">
                <a:solidFill>
                  <a:srgbClr val="1C4587"/>
                </a:solidFill>
                <a:latin typeface="Questrial"/>
                <a:ea typeface="Questrial"/>
                <a:cs typeface="Questrial"/>
                <a:sym typeface="Questrial"/>
              </a:rPr>
              <a:t>ATLAS wants to work closely with people who know about object stores. </a:t>
            </a:r>
            <a:r>
              <a:rPr b="1" i="0" lang="en-US" sz="1800" u="none" cap="none" strike="noStrike">
                <a:solidFill>
                  <a:schemeClr val="dk1"/>
                </a:solidFill>
                <a:latin typeface="Questrial"/>
                <a:ea typeface="Questrial"/>
                <a:cs typeface="Questrial"/>
                <a:sym typeface="Questrial"/>
              </a:rPr>
              <a:t> </a:t>
            </a:r>
          </a:p>
          <a:p>
            <a:pPr indent="0" lvl="0" marL="0" marR="0" rtl="0" algn="l">
              <a:lnSpc>
                <a:spcPct val="115000"/>
              </a:lnSpc>
              <a:spcBef>
                <a:spcPts val="0"/>
              </a:spcBef>
              <a:spcAft>
                <a:spcPts val="0"/>
              </a:spcAft>
              <a:buClr>
                <a:srgbClr val="000000"/>
              </a:buClr>
              <a:buFont typeface="Arial"/>
              <a:buNone/>
            </a:pPr>
            <a:r>
              <a:t/>
            </a:r>
            <a:endParaRPr b="0" i="0" sz="600" u="none" cap="none" strike="noStrike">
              <a:solidFill>
                <a:schemeClr val="dk1"/>
              </a:solidFill>
              <a:latin typeface="Questrial"/>
              <a:ea typeface="Questrial"/>
              <a:cs typeface="Questrial"/>
              <a:sym typeface="Questrial"/>
            </a:endParaRPr>
          </a:p>
          <a:p>
            <a:pPr indent="-342900" lvl="0" marL="457200" marR="0" rtl="0" algn="l">
              <a:lnSpc>
                <a:spcPct val="100000"/>
              </a:lnSpc>
              <a:spcBef>
                <a:spcPts val="0"/>
              </a:spcBef>
              <a:spcAft>
                <a:spcPts val="0"/>
              </a:spcAft>
              <a:buClr>
                <a:schemeClr val="dk1"/>
              </a:buClr>
              <a:buSzPct val="100000"/>
              <a:buFont typeface="Questrial"/>
              <a:buChar char="-"/>
            </a:pPr>
            <a:r>
              <a:rPr b="0" i="0" lang="en-US" sz="1800" u="none" cap="none" strike="noStrike">
                <a:solidFill>
                  <a:schemeClr val="dk1"/>
                </a:solidFill>
                <a:latin typeface="Questrial"/>
                <a:ea typeface="Questrial"/>
                <a:cs typeface="Questrial"/>
                <a:sym typeface="Questrial"/>
              </a:rPr>
              <a:t>ATLAS is especially interested in </a:t>
            </a:r>
            <a:r>
              <a:rPr b="1" i="0" lang="en-US" sz="1800" u="none" cap="none" strike="noStrike">
                <a:solidFill>
                  <a:schemeClr val="dk1"/>
                </a:solidFill>
                <a:latin typeface="Questrial"/>
                <a:ea typeface="Questrial"/>
                <a:cs typeface="Questrial"/>
                <a:sym typeface="Questrial"/>
              </a:rPr>
              <a:t>monitoring </a:t>
            </a:r>
            <a:r>
              <a:rPr b="0" i="0" lang="en-US" sz="1800" u="none" cap="none" strike="noStrike">
                <a:solidFill>
                  <a:schemeClr val="dk1"/>
                </a:solidFill>
                <a:latin typeface="Questrial"/>
                <a:ea typeface="Questrial"/>
                <a:cs typeface="Questrial"/>
                <a:sym typeface="Questrial"/>
              </a:rPr>
              <a:t>and </a:t>
            </a:r>
            <a:r>
              <a:rPr b="1" i="0" lang="en-US" sz="1800" u="none" cap="none" strike="noStrike">
                <a:solidFill>
                  <a:schemeClr val="dk1"/>
                </a:solidFill>
                <a:latin typeface="Questrial"/>
                <a:ea typeface="Questrial"/>
                <a:cs typeface="Questrial"/>
                <a:sym typeface="Questrial"/>
              </a:rPr>
              <a:t>visibility </a:t>
            </a:r>
            <a:r>
              <a:rPr b="0" i="0" lang="en-US" sz="1800" u="none" cap="none" strike="noStrike">
                <a:solidFill>
                  <a:schemeClr val="dk1"/>
                </a:solidFill>
                <a:latin typeface="Questrial"/>
                <a:ea typeface="Questrial"/>
                <a:cs typeface="Questrial"/>
                <a:sym typeface="Questrial"/>
              </a:rPr>
              <a:t>into how the object stores behave.    We have a lot of expertise here</a:t>
            </a:r>
          </a:p>
          <a:p>
            <a:pPr indent="-342900" lvl="0" marL="457200" marR="0" rtl="0" algn="l">
              <a:lnSpc>
                <a:spcPct val="100000"/>
              </a:lnSpc>
              <a:spcBef>
                <a:spcPts val="1000"/>
              </a:spcBef>
              <a:spcAft>
                <a:spcPts val="0"/>
              </a:spcAft>
              <a:buClr>
                <a:schemeClr val="dk1"/>
              </a:buClr>
              <a:buSzPct val="100000"/>
              <a:buFont typeface="Questrial"/>
              <a:buChar char="-"/>
            </a:pPr>
            <a:r>
              <a:rPr b="0" i="0" lang="en-US" sz="1800" u="none" cap="none" strike="noStrike">
                <a:solidFill>
                  <a:schemeClr val="dk1"/>
                </a:solidFill>
                <a:latin typeface="Questrial"/>
                <a:ea typeface="Questrial"/>
                <a:cs typeface="Questrial"/>
                <a:sym typeface="Questrial"/>
              </a:rPr>
              <a:t>ATLAS is providing two people to drive the ATLAS use-cases for object stores but they want experts on the other end to work with </a:t>
            </a:r>
          </a:p>
          <a:p>
            <a:pPr indent="-342900" lvl="0" marL="457200" marR="0" rtl="0" algn="l">
              <a:lnSpc>
                <a:spcPct val="100000"/>
              </a:lnSpc>
              <a:spcBef>
                <a:spcPts val="1000"/>
              </a:spcBef>
              <a:spcAft>
                <a:spcPts val="0"/>
              </a:spcAft>
              <a:buClr>
                <a:schemeClr val="dk1"/>
              </a:buClr>
              <a:buSzPct val="100000"/>
              <a:buFont typeface="Questrial"/>
              <a:buChar char="-"/>
            </a:pPr>
            <a:r>
              <a:rPr b="0" i="0" lang="en-US" sz="1800" u="none" cap="none" strike="noStrike">
                <a:solidFill>
                  <a:schemeClr val="dk1"/>
                </a:solidFill>
                <a:latin typeface="Questrial"/>
                <a:ea typeface="Questrial"/>
                <a:cs typeface="Questrial"/>
                <a:sym typeface="Questrial"/>
              </a:rPr>
              <a:t>At a meeting at CERN with the ATLAS distributed data management team they specifically requested help from </a:t>
            </a:r>
            <a:r>
              <a:rPr b="1" i="0" lang="en-US" sz="1800" u="none" cap="none" strike="noStrike">
                <a:solidFill>
                  <a:schemeClr val="dk1"/>
                </a:solidFill>
                <a:latin typeface="Questrial"/>
                <a:ea typeface="Questrial"/>
                <a:cs typeface="Questrial"/>
                <a:sym typeface="Questrial"/>
              </a:rPr>
              <a:t>OSiRIS </a:t>
            </a:r>
            <a:r>
              <a:rPr b="0" i="0" lang="en-US" sz="1800" u="none" cap="none" strike="noStrike">
                <a:solidFill>
                  <a:schemeClr val="dk1"/>
                </a:solidFill>
                <a:latin typeface="Questrial"/>
                <a:ea typeface="Questrial"/>
                <a:cs typeface="Questrial"/>
                <a:sym typeface="Questrial"/>
              </a:rPr>
              <a:t>in the areas of monitoring and optimization of object stores.</a:t>
            </a:r>
          </a:p>
          <a:p>
            <a:pPr indent="-342900" lvl="0" marL="457200" marR="0" rtl="0" algn="l">
              <a:lnSpc>
                <a:spcPct val="100000"/>
              </a:lnSpc>
              <a:spcBef>
                <a:spcPts val="1000"/>
              </a:spcBef>
              <a:spcAft>
                <a:spcPts val="0"/>
              </a:spcAft>
              <a:buClr>
                <a:schemeClr val="dk1"/>
              </a:buClr>
              <a:buSzPct val="100000"/>
              <a:buFont typeface="Questrial"/>
              <a:buChar char="-"/>
            </a:pPr>
            <a:r>
              <a:rPr b="0" i="0" lang="en-US" sz="1800" u="none" cap="none" strike="noStrike">
                <a:solidFill>
                  <a:schemeClr val="dk1"/>
                </a:solidFill>
                <a:latin typeface="Questrial"/>
                <a:ea typeface="Questrial"/>
                <a:cs typeface="Questrial"/>
                <a:sym typeface="Questrial"/>
              </a:rPr>
              <a:t>We participate in collab email list </a:t>
            </a:r>
            <a:r>
              <a:rPr b="0" i="0" lang="en-US" sz="1800" u="sng" cap="none" strike="noStrike">
                <a:solidFill>
                  <a:schemeClr val="hlink"/>
                </a:solidFill>
                <a:highlight>
                  <a:srgbClr val="FFFFFF"/>
                </a:highlight>
                <a:latin typeface="Questrial"/>
                <a:ea typeface="Questrial"/>
                <a:cs typeface="Questrial"/>
                <a:sym typeface="Questrial"/>
                <a:hlinkClick r:id="rId5"/>
              </a:rPr>
              <a:t>atlas-comp-event-service@cern.ch</a:t>
            </a:r>
          </a:p>
          <a:p>
            <a:pPr indent="-342900" lvl="0" marL="457200" marR="0" rtl="0" algn="l">
              <a:lnSpc>
                <a:spcPct val="100000"/>
              </a:lnSpc>
              <a:spcBef>
                <a:spcPts val="1000"/>
              </a:spcBef>
              <a:spcAft>
                <a:spcPts val="0"/>
              </a:spcAft>
              <a:buClr>
                <a:schemeClr val="dk1"/>
              </a:buClr>
              <a:buSzPct val="100000"/>
              <a:buFont typeface="Questrial"/>
              <a:buChar char="-"/>
            </a:pPr>
            <a:r>
              <a:rPr b="0" i="0" lang="en-US" sz="1800" u="none" cap="none" strike="noStrike">
                <a:solidFill>
                  <a:schemeClr val="dk1"/>
                </a:solidFill>
                <a:latin typeface="Questrial"/>
                <a:ea typeface="Questrial"/>
                <a:cs typeface="Questrial"/>
                <a:sym typeface="Questrial"/>
              </a:rPr>
              <a:t>Join bi-weekly meetings of ATLAS event service and object store experts</a:t>
            </a:r>
          </a:p>
          <a:p>
            <a:pPr indent="-342900" lvl="0" marL="457200" marR="0" rtl="0" algn="l">
              <a:lnSpc>
                <a:spcPct val="100000"/>
              </a:lnSpc>
              <a:spcBef>
                <a:spcPts val="1000"/>
              </a:spcBef>
              <a:spcAft>
                <a:spcPts val="0"/>
              </a:spcAft>
              <a:buClr>
                <a:schemeClr val="dk1"/>
              </a:buClr>
              <a:buSzPct val="100000"/>
              <a:buFont typeface="Questrial"/>
              <a:buChar char="-"/>
            </a:pPr>
            <a:r>
              <a:rPr b="1" i="0" lang="en-US" sz="1800" u="none" cap="none" strike="noStrike">
                <a:solidFill>
                  <a:schemeClr val="dk1"/>
                </a:solidFill>
                <a:latin typeface="Questrial"/>
                <a:ea typeface="Questrial"/>
                <a:cs typeface="Questrial"/>
                <a:sym typeface="Questrial"/>
              </a:rPr>
              <a:t>GOAL</a:t>
            </a:r>
            <a:r>
              <a:rPr b="0" i="0" lang="en-US" sz="1800" u="none" cap="none" strike="noStrike">
                <a:solidFill>
                  <a:schemeClr val="dk1"/>
                </a:solidFill>
                <a:latin typeface="Questrial"/>
                <a:ea typeface="Questrial"/>
                <a:cs typeface="Questrial"/>
                <a:sym typeface="Questrial"/>
              </a:rPr>
              <a:t>: </a:t>
            </a:r>
            <a:r>
              <a:rPr b="0" i="0" lang="en-US" sz="1800" u="none" cap="none" strike="noStrike">
                <a:solidFill>
                  <a:srgbClr val="980000"/>
                </a:solidFill>
                <a:latin typeface="Questrial"/>
                <a:ea typeface="Questrial"/>
                <a:cs typeface="Questrial"/>
                <a:sym typeface="Questrial"/>
              </a:rPr>
              <a:t>Have OSiRIS as a “production” ATLAS event store by Fall 2017</a:t>
            </a:r>
          </a:p>
          <a:p>
            <a:pPr indent="0" lvl="0" marL="0" marR="0" rtl="0" algn="l">
              <a:lnSpc>
                <a:spcPct val="115000"/>
              </a:lnSpc>
              <a:spcBef>
                <a:spcPts val="1000"/>
              </a:spcBef>
              <a:spcAft>
                <a:spcPts val="0"/>
              </a:spcAft>
              <a:buClr>
                <a:srgbClr val="000000"/>
              </a:buClr>
              <a:buFont typeface="Arial"/>
              <a:buNone/>
            </a:pPr>
            <a:r>
              <a:t/>
            </a:r>
            <a:endParaRPr b="0" i="0" sz="1800" u="none" cap="none" strike="noStrike">
              <a:solidFill>
                <a:schemeClr val="dk1"/>
              </a:solidFill>
              <a:latin typeface="Questrial"/>
              <a:ea typeface="Questrial"/>
              <a:cs typeface="Questrial"/>
              <a:sym typeface="Questrial"/>
            </a:endParaRPr>
          </a:p>
        </p:txBody>
      </p:sp>
      <p:sp>
        <p:nvSpPr>
          <p:cNvPr id="480" name="Shape 480"/>
          <p:cNvSpPr txBox="1"/>
          <p:nvPr/>
        </p:nvSpPr>
        <p:spPr>
          <a:xfrm>
            <a:off x="8711400" y="4812450"/>
            <a:ext cx="356399" cy="273900"/>
          </a:xfrm>
          <a:prstGeom prst="rect">
            <a:avLst/>
          </a:prstGeom>
          <a:noFill/>
          <a:ln>
            <a:noFill/>
          </a:ln>
        </p:spPr>
        <p:txBody>
          <a:bodyPr anchorCtr="0" anchor="ctr"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200" u="none" cap="none" strike="noStrike">
                <a:solidFill>
                  <a:srgbClr val="000000"/>
                </a:solidFill>
                <a:latin typeface="Arial"/>
                <a:ea typeface="Arial"/>
                <a:cs typeface="Arial"/>
                <a:sym typeface="Arial"/>
              </a:rPr>
              <a:t>‹#›</a:t>
            </a:fld>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85" name="Shape 485"/>
        <p:cNvGrpSpPr/>
        <p:nvPr/>
      </p:nvGrpSpPr>
      <p:grpSpPr>
        <a:xfrm>
          <a:off x="0" y="0"/>
          <a:ext cx="0" cy="0"/>
          <a:chOff x="0" y="0"/>
          <a:chExt cx="0" cy="0"/>
        </a:xfrm>
      </p:grpSpPr>
      <p:pic>
        <p:nvPicPr>
          <p:cNvPr descr="gradient.png" id="486" name="Shape 486"/>
          <p:cNvPicPr preferRelativeResize="0"/>
          <p:nvPr/>
        </p:nvPicPr>
        <p:blipFill rotWithShape="1">
          <a:blip r:embed="rId3">
            <a:alphaModFix/>
          </a:blip>
          <a:srcRect b="0" l="0" r="0" t="0"/>
          <a:stretch/>
        </p:blipFill>
        <p:spPr>
          <a:xfrm>
            <a:off x="0" y="698100"/>
            <a:ext cx="629574" cy="4445399"/>
          </a:xfrm>
          <a:prstGeom prst="rect">
            <a:avLst/>
          </a:prstGeom>
          <a:noFill/>
          <a:ln cap="flat" cmpd="sng" w="9525">
            <a:solidFill>
              <a:srgbClr val="000000"/>
            </a:solidFill>
            <a:prstDash val="solid"/>
            <a:round/>
            <a:headEnd len="med" w="med" type="none"/>
            <a:tailEnd len="med" w="med" type="none"/>
          </a:ln>
        </p:spPr>
      </p:pic>
      <p:pic>
        <p:nvPicPr>
          <p:cNvPr descr="pr-bird.png" id="487" name="Shape 487"/>
          <p:cNvPicPr preferRelativeResize="0"/>
          <p:nvPr/>
        </p:nvPicPr>
        <p:blipFill rotWithShape="1">
          <a:blip r:embed="rId4">
            <a:alphaModFix/>
          </a:blip>
          <a:srcRect b="0" l="0" r="0" t="49670"/>
          <a:stretch/>
        </p:blipFill>
        <p:spPr>
          <a:xfrm>
            <a:off x="0" y="0"/>
            <a:ext cx="9144001" cy="698100"/>
          </a:xfrm>
          <a:prstGeom prst="rect">
            <a:avLst/>
          </a:prstGeom>
          <a:noFill/>
          <a:ln cap="flat" cmpd="sng" w="9525">
            <a:solidFill>
              <a:srgbClr val="000000"/>
            </a:solidFill>
            <a:prstDash val="solid"/>
            <a:round/>
            <a:headEnd len="med" w="med" type="none"/>
            <a:tailEnd len="med" w="med" type="none"/>
          </a:ln>
        </p:spPr>
      </p:pic>
      <p:sp>
        <p:nvSpPr>
          <p:cNvPr id="488" name="Shape 488"/>
          <p:cNvSpPr/>
          <p:nvPr/>
        </p:nvSpPr>
        <p:spPr>
          <a:xfrm>
            <a:off x="0" y="0"/>
            <a:ext cx="9144000" cy="5143499"/>
          </a:xfrm>
          <a:prstGeom prst="rect">
            <a:avLst/>
          </a:prstGeom>
          <a:noFill/>
          <a:ln cap="flat" cmpd="sng" w="63500">
            <a:solidFill>
              <a:srgbClr val="660000"/>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0" i="0" sz="1800" u="none" cap="none" strike="noStrike">
              <a:solidFill>
                <a:srgbClr val="FFFFFF"/>
              </a:solidFill>
              <a:latin typeface="Calibri"/>
              <a:ea typeface="Calibri"/>
              <a:cs typeface="Calibri"/>
              <a:sym typeface="Calibri"/>
            </a:endParaRPr>
          </a:p>
        </p:txBody>
      </p:sp>
      <p:sp>
        <p:nvSpPr>
          <p:cNvPr id="489" name="Shape 489"/>
          <p:cNvSpPr txBox="1"/>
          <p:nvPr/>
        </p:nvSpPr>
        <p:spPr>
          <a:xfrm>
            <a:off x="91625" y="47523"/>
            <a:ext cx="8841600" cy="650700"/>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spcAft>
                <a:spcPts val="0"/>
              </a:spcAft>
              <a:buClr>
                <a:srgbClr val="DBDBDB"/>
              </a:buClr>
              <a:buSzPct val="25000"/>
              <a:buFont typeface="Arial"/>
              <a:buNone/>
            </a:pPr>
            <a:r>
              <a:rPr b="1" i="0" lang="en-US" sz="2800" u="none" cap="none" strike="noStrike">
                <a:solidFill>
                  <a:schemeClr val="lt1"/>
                </a:solidFill>
                <a:latin typeface="Questrial"/>
                <a:ea typeface="Questrial"/>
                <a:cs typeface="Questrial"/>
                <a:sym typeface="Questrial"/>
              </a:rPr>
              <a:t>Science Domain - Physical Ocean Modeling</a:t>
            </a:r>
          </a:p>
          <a:p>
            <a:pPr indent="0" lvl="0" marL="0" marR="0" rtl="0" algn="l">
              <a:lnSpc>
                <a:spcPct val="90000"/>
              </a:lnSpc>
              <a:spcBef>
                <a:spcPts val="0"/>
              </a:spcBef>
              <a:spcAft>
                <a:spcPts val="0"/>
              </a:spcAft>
              <a:buClr>
                <a:srgbClr val="DBDBDB"/>
              </a:buClr>
              <a:buFont typeface="Arial"/>
              <a:buNone/>
            </a:pPr>
            <a:r>
              <a:t/>
            </a:r>
            <a:endParaRPr b="1" i="0" sz="2800" u="none" cap="none" strike="noStrike">
              <a:solidFill>
                <a:schemeClr val="lt1"/>
              </a:solidFill>
              <a:latin typeface="Questrial"/>
              <a:ea typeface="Questrial"/>
              <a:cs typeface="Questrial"/>
              <a:sym typeface="Questrial"/>
            </a:endParaRPr>
          </a:p>
        </p:txBody>
      </p:sp>
      <p:graphicFrame>
        <p:nvGraphicFramePr>
          <p:cNvPr id="490" name="Shape 490"/>
          <p:cNvGraphicFramePr/>
          <p:nvPr/>
        </p:nvGraphicFramePr>
        <p:xfrm>
          <a:off x="1679850" y="2962538"/>
          <a:ext cx="3000000" cy="3000000"/>
        </p:xfrm>
        <a:graphic>
          <a:graphicData uri="http://schemas.openxmlformats.org/drawingml/2006/table">
            <a:tbl>
              <a:tblPr>
                <a:noFill/>
                <a:tableStyleId>{11D1C219-FF84-4C3D-886C-EEA8B6BCD94D}</a:tableStyleId>
              </a:tblPr>
              <a:tblGrid>
                <a:gridCol w="3671450"/>
                <a:gridCol w="3671450"/>
              </a:tblGrid>
              <a:tr h="316200">
                <a:tc>
                  <a:txBody>
                    <a:bodyPr>
                      <a:noAutofit/>
                    </a:bodyPr>
                    <a:lstStyle/>
                    <a:p>
                      <a:pPr indent="-127000" lvl="0" marL="21590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r>
            </a:tbl>
          </a:graphicData>
        </a:graphic>
      </p:graphicFrame>
      <p:sp>
        <p:nvSpPr>
          <p:cNvPr id="491" name="Shape 491"/>
          <p:cNvSpPr txBox="1"/>
          <p:nvPr/>
        </p:nvSpPr>
        <p:spPr>
          <a:xfrm>
            <a:off x="748350" y="4917800"/>
            <a:ext cx="2969699" cy="1710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492" name="Shape 492"/>
          <p:cNvSpPr txBox="1"/>
          <p:nvPr/>
        </p:nvSpPr>
        <p:spPr>
          <a:xfrm>
            <a:off x="803925" y="846900"/>
            <a:ext cx="6885600" cy="37374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1C4587"/>
              </a:buClr>
              <a:buSzPct val="25000"/>
              <a:buFont typeface="Questrial"/>
              <a:buNone/>
            </a:pPr>
            <a:r>
              <a:rPr b="0" i="0" lang="en-US" sz="1800" u="none" cap="none" strike="noStrike">
                <a:solidFill>
                  <a:srgbClr val="1C4587"/>
                </a:solidFill>
                <a:latin typeface="Questrial"/>
                <a:ea typeface="Questrial"/>
                <a:cs typeface="Questrial"/>
                <a:sym typeface="Questrial"/>
              </a:rPr>
              <a:t>US Navy transferred HYCOM tides data to OSiRIS to enable wider scientific collaboration.  Storage is on CephFS posix filesystem accessible via direct mount or our general transfer gateways providing scp, FDT, and Globus.</a:t>
            </a:r>
          </a:p>
          <a:p>
            <a:pPr indent="0" lvl="0" marL="0" marR="0" rtl="0" algn="l">
              <a:lnSpc>
                <a:spcPct val="100000"/>
              </a:lnSpc>
              <a:spcBef>
                <a:spcPts val="0"/>
              </a:spcBef>
              <a:spcAft>
                <a:spcPts val="0"/>
              </a:spcAft>
              <a:buClr>
                <a:srgbClr val="000000"/>
              </a:buClr>
              <a:buFont typeface="Arial"/>
              <a:buNone/>
            </a:pPr>
            <a:r>
              <a:t/>
            </a:r>
            <a:endParaRPr b="0" i="0" sz="1800" u="none" cap="none" strike="noStrike">
              <a:solidFill>
                <a:srgbClr val="1C4587"/>
              </a:solidFill>
              <a:latin typeface="Questrial"/>
              <a:ea typeface="Questrial"/>
              <a:cs typeface="Questrial"/>
              <a:sym typeface="Questrial"/>
            </a:endParaRPr>
          </a:p>
          <a:p>
            <a:pPr indent="0" lvl="0" marL="0" marR="0" rtl="0" algn="l">
              <a:lnSpc>
                <a:spcPct val="100000"/>
              </a:lnSpc>
              <a:spcBef>
                <a:spcPts val="0"/>
              </a:spcBef>
              <a:spcAft>
                <a:spcPts val="0"/>
              </a:spcAft>
              <a:buClr>
                <a:srgbClr val="000000"/>
              </a:buClr>
              <a:buSzPct val="25000"/>
              <a:buFont typeface="Questrial"/>
              <a:buNone/>
            </a:pPr>
            <a:r>
              <a:rPr b="0" i="0" lang="en-US" sz="1800" u="none" cap="none" strike="noStrike">
                <a:solidFill>
                  <a:srgbClr val="000000"/>
                </a:solidFill>
                <a:latin typeface="Questrial"/>
                <a:ea typeface="Questrial"/>
                <a:cs typeface="Questrial"/>
                <a:sym typeface="Questrial"/>
              </a:rPr>
              <a:t>Current users:</a:t>
            </a:r>
          </a:p>
          <a:p>
            <a:pPr indent="-342900" lvl="0" marL="457200" marR="0" rtl="0" algn="l">
              <a:lnSpc>
                <a:spcPct val="100000"/>
              </a:lnSpc>
              <a:spcBef>
                <a:spcPts val="0"/>
              </a:spcBef>
              <a:spcAft>
                <a:spcPts val="0"/>
              </a:spcAft>
              <a:buClr>
                <a:srgbClr val="000000"/>
              </a:buClr>
              <a:buSzPct val="100000"/>
              <a:buFont typeface="Questrial"/>
              <a:buChar char="-"/>
            </a:pPr>
            <a:r>
              <a:rPr b="0" i="0" lang="en-US" sz="1800" u="none" cap="none" strike="noStrike">
                <a:solidFill>
                  <a:srgbClr val="000000"/>
                </a:solidFill>
                <a:highlight>
                  <a:srgbClr val="FFFFFF"/>
                </a:highlight>
                <a:latin typeface="Questrial"/>
                <a:ea typeface="Questrial"/>
                <a:cs typeface="Questrial"/>
                <a:sym typeface="Questrial"/>
              </a:rPr>
              <a:t>Karlsruhe Institute of Technology (Germany) - Project: Temporal variation of tidal parameters.  Funded by DFG.</a:t>
            </a:r>
          </a:p>
          <a:p>
            <a:pPr indent="-342900" lvl="0" marL="457200" marR="0" rtl="0" algn="l">
              <a:lnSpc>
                <a:spcPct val="100000"/>
              </a:lnSpc>
              <a:spcBef>
                <a:spcPts val="0"/>
              </a:spcBef>
              <a:spcAft>
                <a:spcPts val="0"/>
              </a:spcAft>
              <a:buClr>
                <a:srgbClr val="000000"/>
              </a:buClr>
              <a:buSzPct val="100000"/>
              <a:buFont typeface="Questrial"/>
              <a:buChar char="-"/>
            </a:pPr>
            <a:r>
              <a:rPr b="0" i="0" lang="en-US" sz="1800" u="none" cap="none" strike="noStrike">
                <a:solidFill>
                  <a:srgbClr val="000000"/>
                </a:solidFill>
                <a:highlight>
                  <a:srgbClr val="FFFFFF"/>
                </a:highlight>
                <a:latin typeface="Questrial"/>
                <a:ea typeface="Questrial"/>
                <a:cs typeface="Questrial"/>
                <a:sym typeface="Questrial"/>
              </a:rPr>
              <a:t>University of Michigan, collaboration with Navy (Arbic) </a:t>
            </a:r>
          </a:p>
          <a:p>
            <a:pPr indent="-342900" lvl="0" marL="457200" marR="0" rtl="0" algn="l">
              <a:lnSpc>
                <a:spcPct val="100000"/>
              </a:lnSpc>
              <a:spcBef>
                <a:spcPts val="0"/>
              </a:spcBef>
              <a:spcAft>
                <a:spcPts val="0"/>
              </a:spcAft>
              <a:buClr>
                <a:srgbClr val="000000"/>
              </a:buClr>
              <a:buSzPct val="100000"/>
              <a:buFont typeface="Questrial"/>
              <a:buChar char="-"/>
            </a:pPr>
            <a:r>
              <a:rPr b="0" i="0" lang="en-US" sz="1800" u="none" cap="none" strike="noStrike">
                <a:solidFill>
                  <a:srgbClr val="000000"/>
                </a:solidFill>
                <a:highlight>
                  <a:srgbClr val="FFFFFF"/>
                </a:highlight>
                <a:latin typeface="Questrial"/>
                <a:ea typeface="Questrial"/>
                <a:cs typeface="Questrial"/>
                <a:sym typeface="Questrial"/>
              </a:rPr>
              <a:t>University of Washington, collaboration with Navy</a:t>
            </a:r>
          </a:p>
          <a:p>
            <a:pPr indent="-342900" lvl="0" marL="457200" marR="0" rtl="0" algn="l">
              <a:lnSpc>
                <a:spcPct val="100000"/>
              </a:lnSpc>
              <a:spcBef>
                <a:spcPts val="0"/>
              </a:spcBef>
              <a:spcAft>
                <a:spcPts val="0"/>
              </a:spcAft>
              <a:buClr>
                <a:srgbClr val="000000"/>
              </a:buClr>
              <a:buSzPct val="100000"/>
              <a:buFont typeface="Questrial"/>
              <a:buChar char="-"/>
            </a:pPr>
            <a:r>
              <a:rPr b="0" i="0" lang="en-US" sz="1800" u="none" cap="none" strike="noStrike">
                <a:solidFill>
                  <a:srgbClr val="000000"/>
                </a:solidFill>
                <a:highlight>
                  <a:srgbClr val="FFFFFF"/>
                </a:highlight>
                <a:latin typeface="Questrial"/>
                <a:ea typeface="Questrial"/>
                <a:cs typeface="Questrial"/>
                <a:sym typeface="Questrial"/>
              </a:rPr>
              <a:t>SRI International (Ann Arbor, does work for ONR)</a:t>
            </a:r>
          </a:p>
        </p:txBody>
      </p:sp>
      <p:sp>
        <p:nvSpPr>
          <p:cNvPr id="493" name="Shape 493"/>
          <p:cNvSpPr txBox="1"/>
          <p:nvPr/>
        </p:nvSpPr>
        <p:spPr>
          <a:xfrm>
            <a:off x="8711400" y="4812450"/>
            <a:ext cx="356399" cy="273900"/>
          </a:xfrm>
          <a:prstGeom prst="rect">
            <a:avLst/>
          </a:prstGeom>
          <a:noFill/>
          <a:ln>
            <a:noFill/>
          </a:ln>
        </p:spPr>
        <p:txBody>
          <a:bodyPr anchorCtr="0" anchor="ctr"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200" u="none" cap="none" strike="noStrike">
                <a:solidFill>
                  <a:srgbClr val="000000"/>
                </a:solidFill>
                <a:latin typeface="Arial"/>
                <a:ea typeface="Arial"/>
                <a:cs typeface="Arial"/>
                <a:sym typeface="Arial"/>
              </a:rPr>
              <a:t>‹#›</a:t>
            </a:fld>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98" name="Shape 498"/>
        <p:cNvGrpSpPr/>
        <p:nvPr/>
      </p:nvGrpSpPr>
      <p:grpSpPr>
        <a:xfrm>
          <a:off x="0" y="0"/>
          <a:ext cx="0" cy="0"/>
          <a:chOff x="0" y="0"/>
          <a:chExt cx="0" cy="0"/>
        </a:xfrm>
      </p:grpSpPr>
      <p:pic>
        <p:nvPicPr>
          <p:cNvPr descr="gradient.png" id="499" name="Shape 499"/>
          <p:cNvPicPr preferRelativeResize="0"/>
          <p:nvPr/>
        </p:nvPicPr>
        <p:blipFill rotWithShape="1">
          <a:blip r:embed="rId3">
            <a:alphaModFix/>
          </a:blip>
          <a:srcRect b="0" l="0" r="0" t="0"/>
          <a:stretch/>
        </p:blipFill>
        <p:spPr>
          <a:xfrm>
            <a:off x="0" y="698100"/>
            <a:ext cx="629574" cy="4445399"/>
          </a:xfrm>
          <a:prstGeom prst="rect">
            <a:avLst/>
          </a:prstGeom>
          <a:noFill/>
          <a:ln cap="flat" cmpd="sng" w="9525">
            <a:solidFill>
              <a:srgbClr val="000000"/>
            </a:solidFill>
            <a:prstDash val="solid"/>
            <a:round/>
            <a:headEnd len="med" w="med" type="none"/>
            <a:tailEnd len="med" w="med" type="none"/>
          </a:ln>
        </p:spPr>
      </p:pic>
      <p:pic>
        <p:nvPicPr>
          <p:cNvPr descr="pr-bird.png" id="500" name="Shape 500"/>
          <p:cNvPicPr preferRelativeResize="0"/>
          <p:nvPr/>
        </p:nvPicPr>
        <p:blipFill rotWithShape="1">
          <a:blip r:embed="rId4">
            <a:alphaModFix/>
          </a:blip>
          <a:srcRect b="0" l="0" r="0" t="49670"/>
          <a:stretch/>
        </p:blipFill>
        <p:spPr>
          <a:xfrm>
            <a:off x="0" y="0"/>
            <a:ext cx="9144001" cy="698100"/>
          </a:xfrm>
          <a:prstGeom prst="rect">
            <a:avLst/>
          </a:prstGeom>
          <a:noFill/>
          <a:ln cap="flat" cmpd="sng" w="9525">
            <a:solidFill>
              <a:srgbClr val="000000"/>
            </a:solidFill>
            <a:prstDash val="solid"/>
            <a:round/>
            <a:headEnd len="med" w="med" type="none"/>
            <a:tailEnd len="med" w="med" type="none"/>
          </a:ln>
        </p:spPr>
      </p:pic>
      <p:sp>
        <p:nvSpPr>
          <p:cNvPr id="501" name="Shape 501"/>
          <p:cNvSpPr/>
          <p:nvPr/>
        </p:nvSpPr>
        <p:spPr>
          <a:xfrm>
            <a:off x="0" y="0"/>
            <a:ext cx="9144000" cy="5143499"/>
          </a:xfrm>
          <a:prstGeom prst="rect">
            <a:avLst/>
          </a:prstGeom>
          <a:noFill/>
          <a:ln cap="flat" cmpd="sng" w="63500">
            <a:solidFill>
              <a:srgbClr val="660000"/>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0" i="0" sz="1800" u="none" cap="none" strike="noStrike">
              <a:solidFill>
                <a:srgbClr val="FFFFFF"/>
              </a:solidFill>
              <a:latin typeface="Calibri"/>
              <a:ea typeface="Calibri"/>
              <a:cs typeface="Calibri"/>
              <a:sym typeface="Calibri"/>
            </a:endParaRPr>
          </a:p>
        </p:txBody>
      </p:sp>
      <p:sp>
        <p:nvSpPr>
          <p:cNvPr id="502" name="Shape 502"/>
          <p:cNvSpPr txBox="1"/>
          <p:nvPr/>
        </p:nvSpPr>
        <p:spPr>
          <a:xfrm>
            <a:off x="91625" y="47523"/>
            <a:ext cx="8841600" cy="650700"/>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spcAft>
                <a:spcPts val="0"/>
              </a:spcAft>
              <a:buClr>
                <a:srgbClr val="DBDBDB"/>
              </a:buClr>
              <a:buSzPct val="25000"/>
              <a:buFont typeface="Arial"/>
              <a:buNone/>
            </a:pPr>
            <a:r>
              <a:rPr b="1" i="0" lang="en-US" sz="2800" u="none" cap="none" strike="noStrike">
                <a:solidFill>
                  <a:schemeClr val="lt1"/>
                </a:solidFill>
                <a:latin typeface="Questrial"/>
                <a:ea typeface="Questrial"/>
                <a:cs typeface="Questrial"/>
                <a:sym typeface="Questrial"/>
              </a:rPr>
              <a:t>Next Steps - Physical Ocean  Modeling</a:t>
            </a:r>
          </a:p>
          <a:p>
            <a:pPr indent="0" lvl="0" marL="0" marR="0" rtl="0" algn="l">
              <a:lnSpc>
                <a:spcPct val="90000"/>
              </a:lnSpc>
              <a:spcBef>
                <a:spcPts val="0"/>
              </a:spcBef>
              <a:spcAft>
                <a:spcPts val="0"/>
              </a:spcAft>
              <a:buClr>
                <a:srgbClr val="DBDBDB"/>
              </a:buClr>
              <a:buFont typeface="Arial"/>
              <a:buNone/>
            </a:pPr>
            <a:r>
              <a:t/>
            </a:r>
            <a:endParaRPr b="1" i="0" sz="2800" u="none" cap="none" strike="noStrike">
              <a:solidFill>
                <a:schemeClr val="lt1"/>
              </a:solidFill>
              <a:latin typeface="Questrial"/>
              <a:ea typeface="Questrial"/>
              <a:cs typeface="Questrial"/>
              <a:sym typeface="Questrial"/>
            </a:endParaRPr>
          </a:p>
        </p:txBody>
      </p:sp>
      <p:graphicFrame>
        <p:nvGraphicFramePr>
          <p:cNvPr id="503" name="Shape 503"/>
          <p:cNvGraphicFramePr/>
          <p:nvPr/>
        </p:nvGraphicFramePr>
        <p:xfrm>
          <a:off x="1679850" y="2962538"/>
          <a:ext cx="3000000" cy="3000000"/>
        </p:xfrm>
        <a:graphic>
          <a:graphicData uri="http://schemas.openxmlformats.org/drawingml/2006/table">
            <a:tbl>
              <a:tblPr>
                <a:noFill/>
                <a:tableStyleId>{11D1C219-FF84-4C3D-886C-EEA8B6BCD94D}</a:tableStyleId>
              </a:tblPr>
              <a:tblGrid>
                <a:gridCol w="3671450"/>
                <a:gridCol w="3671450"/>
              </a:tblGrid>
              <a:tr h="316200">
                <a:tc>
                  <a:txBody>
                    <a:bodyPr>
                      <a:noAutofit/>
                    </a:bodyPr>
                    <a:lstStyle/>
                    <a:p>
                      <a:pPr indent="-127000" lvl="0" marL="21590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r>
            </a:tbl>
          </a:graphicData>
        </a:graphic>
      </p:graphicFrame>
      <p:sp>
        <p:nvSpPr>
          <p:cNvPr id="504" name="Shape 504"/>
          <p:cNvSpPr txBox="1"/>
          <p:nvPr/>
        </p:nvSpPr>
        <p:spPr>
          <a:xfrm>
            <a:off x="748350" y="4917800"/>
            <a:ext cx="2969699" cy="1710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505" name="Shape 505"/>
          <p:cNvSpPr txBox="1"/>
          <p:nvPr/>
        </p:nvSpPr>
        <p:spPr>
          <a:xfrm>
            <a:off x="803925" y="770700"/>
            <a:ext cx="7992299" cy="40440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1C4587"/>
              </a:buClr>
              <a:buSzPct val="25000"/>
              <a:buFont typeface="Questrial"/>
              <a:buNone/>
            </a:pPr>
            <a:r>
              <a:rPr b="0" i="0" lang="en-US" sz="1800" u="none" cap="none" strike="noStrike">
                <a:solidFill>
                  <a:srgbClr val="1C4587"/>
                </a:solidFill>
                <a:latin typeface="Questrial"/>
                <a:ea typeface="Questrial"/>
                <a:cs typeface="Questrial"/>
                <a:sym typeface="Questrial"/>
              </a:rPr>
              <a:t>We will move this domain to self-managed OSiRIS Access Assertion system when fully implemented later this year.</a:t>
            </a:r>
          </a:p>
          <a:p>
            <a:pPr indent="0" lvl="0" marL="0" marR="0" rtl="0" algn="l">
              <a:lnSpc>
                <a:spcPct val="100000"/>
              </a:lnSpc>
              <a:spcBef>
                <a:spcPts val="0"/>
              </a:spcBef>
              <a:spcAft>
                <a:spcPts val="0"/>
              </a:spcAft>
              <a:buClr>
                <a:srgbClr val="1C4587"/>
              </a:buClr>
              <a:buSzPct val="25000"/>
              <a:buFont typeface="Questrial"/>
              <a:buNone/>
            </a:pPr>
            <a:r>
              <a:rPr b="0" i="0" lang="en-US" sz="1800" u="none" cap="none" strike="noStrike">
                <a:solidFill>
                  <a:srgbClr val="1C4587"/>
                </a:solidFill>
                <a:latin typeface="Questrial"/>
                <a:ea typeface="Questrial"/>
                <a:cs typeface="Questrial"/>
                <a:sym typeface="Questrial"/>
              </a:rPr>
              <a:t>	Allows this community to define and manage their own membership</a:t>
            </a:r>
          </a:p>
          <a:p>
            <a:pPr indent="0" lvl="0" marL="0" marR="0" rtl="0" algn="l">
              <a:lnSpc>
                <a:spcPct val="100000"/>
              </a:lnSpc>
              <a:spcBef>
                <a:spcPts val="0"/>
              </a:spcBef>
              <a:spcAft>
                <a:spcPts val="0"/>
              </a:spcAft>
              <a:buClr>
                <a:srgbClr val="000000"/>
              </a:buClr>
              <a:buFont typeface="Arial"/>
              <a:buNone/>
            </a:pPr>
            <a:r>
              <a:t/>
            </a:r>
            <a:endParaRPr b="0" i="0" sz="1800" u="none" cap="none" strike="noStrike">
              <a:solidFill>
                <a:srgbClr val="1C4587"/>
              </a:solidFill>
              <a:latin typeface="Questrial"/>
              <a:ea typeface="Questrial"/>
              <a:cs typeface="Questrial"/>
              <a:sym typeface="Questrial"/>
            </a:endParaRPr>
          </a:p>
          <a:p>
            <a:pPr indent="0" lvl="0" marL="0" marR="0" rtl="0" algn="l">
              <a:lnSpc>
                <a:spcPct val="100000"/>
              </a:lnSpc>
              <a:spcBef>
                <a:spcPts val="0"/>
              </a:spcBef>
              <a:spcAft>
                <a:spcPts val="0"/>
              </a:spcAft>
              <a:buClr>
                <a:srgbClr val="1C4587"/>
              </a:buClr>
              <a:buSzPct val="25000"/>
              <a:buFont typeface="Questrial"/>
              <a:buNone/>
            </a:pPr>
            <a:r>
              <a:rPr b="1" i="0" lang="en-US" sz="1800" u="none" cap="none" strike="noStrike">
                <a:solidFill>
                  <a:srgbClr val="1C4587"/>
                </a:solidFill>
                <a:latin typeface="Questrial"/>
                <a:ea typeface="Questrial"/>
                <a:cs typeface="Questrial"/>
                <a:sym typeface="Questrial"/>
              </a:rPr>
              <a:t>Coming next:</a:t>
            </a:r>
            <a:r>
              <a:rPr b="0" i="0" lang="en-US" sz="1800" u="none" cap="none" strike="noStrike">
                <a:solidFill>
                  <a:srgbClr val="1C4587"/>
                </a:solidFill>
                <a:latin typeface="Questrial"/>
                <a:ea typeface="Questrial"/>
                <a:cs typeface="Questrial"/>
                <a:sym typeface="Questrial"/>
              </a:rPr>
              <a:t> Improving the ability to work </a:t>
            </a:r>
            <a:r>
              <a:rPr b="1" i="0" lang="en-US" sz="1800" u="none" cap="none" strike="noStrike">
                <a:solidFill>
                  <a:srgbClr val="1C4587"/>
                </a:solidFill>
                <a:latin typeface="Questrial"/>
                <a:ea typeface="Questrial"/>
                <a:cs typeface="Questrial"/>
                <a:sym typeface="Questrial"/>
              </a:rPr>
              <a:t>directly </a:t>
            </a:r>
            <a:r>
              <a:rPr b="0" i="0" lang="en-US" sz="1800" u="none" cap="none" strike="noStrike">
                <a:solidFill>
                  <a:srgbClr val="1C4587"/>
                </a:solidFill>
                <a:latin typeface="Questrial"/>
                <a:ea typeface="Questrial"/>
                <a:cs typeface="Questrial"/>
                <a:sym typeface="Questrial"/>
              </a:rPr>
              <a:t>with their data. We will work with them to enable direct mount of OSiRIS storage from relevant clusters instead of using transfer gateways to move data in/out of OSiRIS</a:t>
            </a:r>
          </a:p>
          <a:p>
            <a:pPr indent="0" lvl="0" marL="0" marR="0" rtl="0" algn="l">
              <a:lnSpc>
                <a:spcPct val="100000"/>
              </a:lnSpc>
              <a:spcBef>
                <a:spcPts val="0"/>
              </a:spcBef>
              <a:spcAft>
                <a:spcPts val="0"/>
              </a:spcAft>
              <a:buClr>
                <a:srgbClr val="000000"/>
              </a:buClr>
              <a:buFont typeface="Arial"/>
              <a:buNone/>
            </a:pPr>
            <a:r>
              <a:t/>
            </a:r>
            <a:endParaRPr b="0" i="0" sz="1800" u="none" cap="none" strike="noStrike">
              <a:solidFill>
                <a:srgbClr val="1C4587"/>
              </a:solidFill>
              <a:latin typeface="Questrial"/>
              <a:ea typeface="Questrial"/>
              <a:cs typeface="Questrial"/>
              <a:sym typeface="Questrial"/>
            </a:endParaRPr>
          </a:p>
          <a:p>
            <a:pPr indent="0" lvl="0" marL="0" marR="0" rtl="0" algn="l">
              <a:lnSpc>
                <a:spcPct val="100000"/>
              </a:lnSpc>
              <a:spcBef>
                <a:spcPts val="0"/>
              </a:spcBef>
              <a:spcAft>
                <a:spcPts val="0"/>
              </a:spcAft>
              <a:buClr>
                <a:srgbClr val="1C4587"/>
              </a:buClr>
              <a:buSzPct val="25000"/>
              <a:buFont typeface="Questrial"/>
              <a:buNone/>
            </a:pPr>
            <a:r>
              <a:rPr b="0" i="0" lang="en-US" sz="1800" u="none" cap="none" strike="noStrike">
                <a:solidFill>
                  <a:srgbClr val="1C4587"/>
                </a:solidFill>
                <a:latin typeface="Questrial"/>
                <a:ea typeface="Questrial"/>
                <a:cs typeface="Questrial"/>
                <a:sym typeface="Questrial"/>
              </a:rPr>
              <a:t>They have more users wanting to collaborate on existing data as well as plans to move significantly more data into OSiRIS (~100s of TB)</a:t>
            </a:r>
          </a:p>
          <a:p>
            <a:pPr indent="0" lvl="0" marL="0" marR="0" rtl="0" algn="l">
              <a:lnSpc>
                <a:spcPct val="100000"/>
              </a:lnSpc>
              <a:spcBef>
                <a:spcPts val="0"/>
              </a:spcBef>
              <a:spcAft>
                <a:spcPts val="0"/>
              </a:spcAft>
              <a:buClr>
                <a:schemeClr val="dk1"/>
              </a:buClr>
              <a:buFont typeface="Arial"/>
              <a:buNone/>
            </a:pPr>
            <a:r>
              <a:t/>
            </a:r>
            <a:endParaRPr b="0" i="0" sz="1800" u="none" cap="none" strike="noStrike">
              <a:solidFill>
                <a:srgbClr val="1C4587"/>
              </a:solidFill>
              <a:latin typeface="Questrial"/>
              <a:ea typeface="Questrial"/>
              <a:cs typeface="Questrial"/>
              <a:sym typeface="Questrial"/>
            </a:endParaRPr>
          </a:p>
          <a:p>
            <a:pPr indent="0" lvl="0" marL="0" marR="0" rtl="0" algn="l">
              <a:lnSpc>
                <a:spcPct val="100000"/>
              </a:lnSpc>
              <a:spcBef>
                <a:spcPts val="0"/>
              </a:spcBef>
              <a:spcAft>
                <a:spcPts val="0"/>
              </a:spcAft>
              <a:buClr>
                <a:srgbClr val="1C4587"/>
              </a:buClr>
              <a:buSzPct val="25000"/>
              <a:buFont typeface="Questrial"/>
              <a:buNone/>
            </a:pPr>
            <a:r>
              <a:rPr b="1" i="0" lang="en-US" sz="1800" u="none" cap="none" strike="noStrike">
                <a:solidFill>
                  <a:srgbClr val="1C4587"/>
                </a:solidFill>
                <a:latin typeface="Questrial"/>
                <a:ea typeface="Questrial"/>
                <a:cs typeface="Questrial"/>
                <a:sym typeface="Questrial"/>
              </a:rPr>
              <a:t>Longer-term </a:t>
            </a:r>
            <a:r>
              <a:rPr b="0" i="0" lang="en-US" sz="1800" u="none" cap="none" strike="noStrike">
                <a:solidFill>
                  <a:srgbClr val="1C4587"/>
                </a:solidFill>
                <a:latin typeface="Questrial"/>
                <a:ea typeface="Questrial"/>
                <a:cs typeface="Questrial"/>
                <a:sym typeface="Questrial"/>
              </a:rPr>
              <a:t>we are discussing using S3 (object) storage as an indexed data retrieval method…the object namespace could reference objects by data resolution, time, location and/or type.  </a:t>
            </a:r>
          </a:p>
          <a:p>
            <a:pPr indent="0" lvl="0" marL="0" marR="0" rtl="0" algn="l">
              <a:lnSpc>
                <a:spcPct val="100000"/>
              </a:lnSpc>
              <a:spcBef>
                <a:spcPts val="0"/>
              </a:spcBef>
              <a:spcAft>
                <a:spcPts val="0"/>
              </a:spcAft>
              <a:buClr>
                <a:srgbClr val="000000"/>
              </a:buClr>
              <a:buFont typeface="Arial"/>
              <a:buNone/>
            </a:pPr>
            <a:r>
              <a:t/>
            </a:r>
            <a:endParaRPr b="0" i="0" sz="1800" u="none" cap="none" strike="noStrike">
              <a:solidFill>
                <a:srgbClr val="1C4587"/>
              </a:solidFill>
              <a:latin typeface="Questrial"/>
              <a:ea typeface="Questrial"/>
              <a:cs typeface="Questrial"/>
              <a:sym typeface="Questrial"/>
            </a:endParaRPr>
          </a:p>
          <a:p>
            <a:pPr indent="0" lvl="0" marL="0" marR="0" rtl="0" algn="l">
              <a:lnSpc>
                <a:spcPct val="100000"/>
              </a:lnSpc>
              <a:spcBef>
                <a:spcPts val="0"/>
              </a:spcBef>
              <a:spcAft>
                <a:spcPts val="0"/>
              </a:spcAft>
              <a:buClr>
                <a:srgbClr val="000000"/>
              </a:buClr>
              <a:buFont typeface="Arial"/>
              <a:buNone/>
            </a:pPr>
            <a:r>
              <a:t/>
            </a:r>
            <a:endParaRPr b="0" i="0" sz="1800" u="none" cap="none" strike="noStrike">
              <a:solidFill>
                <a:srgbClr val="1C4587"/>
              </a:solidFill>
              <a:latin typeface="Questrial"/>
              <a:ea typeface="Questrial"/>
              <a:cs typeface="Questrial"/>
              <a:sym typeface="Questrial"/>
            </a:endParaRPr>
          </a:p>
          <a:p>
            <a:pPr indent="0" lvl="0" marL="0" marR="0" rtl="0" algn="l">
              <a:lnSpc>
                <a:spcPct val="100000"/>
              </a:lnSpc>
              <a:spcBef>
                <a:spcPts val="0"/>
              </a:spcBef>
              <a:spcAft>
                <a:spcPts val="0"/>
              </a:spcAft>
              <a:buClr>
                <a:srgbClr val="000000"/>
              </a:buClr>
              <a:buFont typeface="Arial"/>
              <a:buNone/>
            </a:pPr>
            <a:r>
              <a:t/>
            </a:r>
            <a:endParaRPr b="0" i="0" sz="1800" u="none" cap="none" strike="noStrike">
              <a:solidFill>
                <a:srgbClr val="1C4587"/>
              </a:solidFill>
              <a:latin typeface="Questrial"/>
              <a:ea typeface="Questrial"/>
              <a:cs typeface="Questrial"/>
              <a:sym typeface="Questrial"/>
            </a:endParaRPr>
          </a:p>
        </p:txBody>
      </p:sp>
      <p:sp>
        <p:nvSpPr>
          <p:cNvPr id="506" name="Shape 506"/>
          <p:cNvSpPr txBox="1"/>
          <p:nvPr/>
        </p:nvSpPr>
        <p:spPr>
          <a:xfrm>
            <a:off x="8711400" y="4812450"/>
            <a:ext cx="356399" cy="273900"/>
          </a:xfrm>
          <a:prstGeom prst="rect">
            <a:avLst/>
          </a:prstGeom>
          <a:noFill/>
          <a:ln>
            <a:noFill/>
          </a:ln>
        </p:spPr>
        <p:txBody>
          <a:bodyPr anchorCtr="0" anchor="ctr"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200" u="none" cap="none" strike="noStrike">
                <a:solidFill>
                  <a:srgbClr val="000000"/>
                </a:solidFill>
                <a:latin typeface="Arial"/>
                <a:ea typeface="Arial"/>
                <a:cs typeface="Arial"/>
                <a:sym typeface="Arial"/>
              </a:rPr>
              <a:t>‹#›</a:t>
            </a:fld>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4" name="Shape 124"/>
        <p:cNvGrpSpPr/>
        <p:nvPr/>
      </p:nvGrpSpPr>
      <p:grpSpPr>
        <a:xfrm>
          <a:off x="0" y="0"/>
          <a:ext cx="0" cy="0"/>
          <a:chOff x="0" y="0"/>
          <a:chExt cx="0" cy="0"/>
        </a:xfrm>
      </p:grpSpPr>
      <p:pic>
        <p:nvPicPr>
          <p:cNvPr descr="gradient.png" id="125" name="Shape 125"/>
          <p:cNvPicPr preferRelativeResize="0"/>
          <p:nvPr/>
        </p:nvPicPr>
        <p:blipFill rotWithShape="1">
          <a:blip r:embed="rId3">
            <a:alphaModFix/>
          </a:blip>
          <a:srcRect b="0" l="0" r="0" t="0"/>
          <a:stretch/>
        </p:blipFill>
        <p:spPr>
          <a:xfrm>
            <a:off x="0" y="698100"/>
            <a:ext cx="629574" cy="4445399"/>
          </a:xfrm>
          <a:prstGeom prst="rect">
            <a:avLst/>
          </a:prstGeom>
          <a:noFill/>
          <a:ln cap="flat" cmpd="sng" w="9525">
            <a:solidFill>
              <a:srgbClr val="000000"/>
            </a:solidFill>
            <a:prstDash val="solid"/>
            <a:round/>
            <a:headEnd len="med" w="med" type="none"/>
            <a:tailEnd len="med" w="med" type="none"/>
          </a:ln>
        </p:spPr>
      </p:pic>
      <p:pic>
        <p:nvPicPr>
          <p:cNvPr descr="pr-bird.png" id="126" name="Shape 126"/>
          <p:cNvPicPr preferRelativeResize="0"/>
          <p:nvPr/>
        </p:nvPicPr>
        <p:blipFill rotWithShape="1">
          <a:blip r:embed="rId4">
            <a:alphaModFix/>
          </a:blip>
          <a:srcRect b="0" l="0" r="0" t="49670"/>
          <a:stretch/>
        </p:blipFill>
        <p:spPr>
          <a:xfrm>
            <a:off x="0" y="0"/>
            <a:ext cx="9144001" cy="698100"/>
          </a:xfrm>
          <a:prstGeom prst="rect">
            <a:avLst/>
          </a:prstGeom>
          <a:noFill/>
          <a:ln cap="flat" cmpd="sng" w="9525">
            <a:solidFill>
              <a:srgbClr val="000000"/>
            </a:solidFill>
            <a:prstDash val="solid"/>
            <a:round/>
            <a:headEnd len="med" w="med" type="none"/>
            <a:tailEnd len="med" w="med" type="none"/>
          </a:ln>
        </p:spPr>
      </p:pic>
      <p:sp>
        <p:nvSpPr>
          <p:cNvPr id="127" name="Shape 127"/>
          <p:cNvSpPr/>
          <p:nvPr/>
        </p:nvSpPr>
        <p:spPr>
          <a:xfrm>
            <a:off x="0" y="0"/>
            <a:ext cx="9144000" cy="5143499"/>
          </a:xfrm>
          <a:prstGeom prst="rect">
            <a:avLst/>
          </a:prstGeom>
          <a:noFill/>
          <a:ln cap="flat" cmpd="sng" w="63500">
            <a:solidFill>
              <a:srgbClr val="660000"/>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0" i="0" sz="1800" u="none" cap="none" strike="noStrike">
              <a:solidFill>
                <a:srgbClr val="FFFFFF"/>
              </a:solidFill>
              <a:latin typeface="Calibri"/>
              <a:ea typeface="Calibri"/>
              <a:cs typeface="Calibri"/>
              <a:sym typeface="Calibri"/>
            </a:endParaRPr>
          </a:p>
        </p:txBody>
      </p:sp>
      <p:sp>
        <p:nvSpPr>
          <p:cNvPr id="128" name="Shape 128"/>
          <p:cNvSpPr txBox="1"/>
          <p:nvPr/>
        </p:nvSpPr>
        <p:spPr>
          <a:xfrm>
            <a:off x="91625" y="47523"/>
            <a:ext cx="8841600" cy="650700"/>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spcAft>
                <a:spcPts val="0"/>
              </a:spcAft>
              <a:buClr>
                <a:srgbClr val="DBDBDB"/>
              </a:buClr>
              <a:buSzPct val="25000"/>
              <a:buFont typeface="Arial"/>
              <a:buNone/>
            </a:pPr>
            <a:r>
              <a:rPr b="1" i="0" lang="en-US" sz="2800" u="none" cap="none" strike="noStrike">
                <a:solidFill>
                  <a:schemeClr val="lt1"/>
                </a:solidFill>
                <a:latin typeface="Questrial"/>
                <a:ea typeface="Questrial"/>
                <a:cs typeface="Questrial"/>
                <a:sym typeface="Questrial"/>
              </a:rPr>
              <a:t>Rationale for OSiRIS</a:t>
            </a:r>
          </a:p>
          <a:p>
            <a:pPr indent="0" lvl="0" marL="0" marR="0" rtl="0" algn="l">
              <a:lnSpc>
                <a:spcPct val="90000"/>
              </a:lnSpc>
              <a:spcBef>
                <a:spcPts val="0"/>
              </a:spcBef>
              <a:spcAft>
                <a:spcPts val="0"/>
              </a:spcAft>
              <a:buClr>
                <a:srgbClr val="DBDBDB"/>
              </a:buClr>
              <a:buFont typeface="Arial"/>
              <a:buNone/>
            </a:pPr>
            <a:r>
              <a:t/>
            </a:r>
            <a:endParaRPr b="1" i="0" sz="1800" u="none" cap="none" strike="noStrike">
              <a:solidFill>
                <a:schemeClr val="lt1"/>
              </a:solidFill>
              <a:latin typeface="Questrial"/>
              <a:ea typeface="Questrial"/>
              <a:cs typeface="Questrial"/>
              <a:sym typeface="Questrial"/>
            </a:endParaRPr>
          </a:p>
        </p:txBody>
      </p:sp>
      <p:graphicFrame>
        <p:nvGraphicFramePr>
          <p:cNvPr id="129" name="Shape 129"/>
          <p:cNvGraphicFramePr/>
          <p:nvPr/>
        </p:nvGraphicFramePr>
        <p:xfrm>
          <a:off x="1679850" y="2962538"/>
          <a:ext cx="3000000" cy="3000000"/>
        </p:xfrm>
        <a:graphic>
          <a:graphicData uri="http://schemas.openxmlformats.org/drawingml/2006/table">
            <a:tbl>
              <a:tblPr>
                <a:noFill/>
                <a:tableStyleId>{11D1C219-FF84-4C3D-886C-EEA8B6BCD94D}</a:tableStyleId>
              </a:tblPr>
              <a:tblGrid>
                <a:gridCol w="3671450"/>
                <a:gridCol w="3671450"/>
              </a:tblGrid>
              <a:tr h="316200">
                <a:tc>
                  <a:txBody>
                    <a:bodyPr>
                      <a:noAutofit/>
                    </a:bodyPr>
                    <a:lstStyle/>
                    <a:p>
                      <a:pPr indent="-127000" lvl="0" marL="21590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r>
            </a:tbl>
          </a:graphicData>
        </a:graphic>
      </p:graphicFrame>
      <p:sp>
        <p:nvSpPr>
          <p:cNvPr id="130" name="Shape 130"/>
          <p:cNvSpPr txBox="1"/>
          <p:nvPr/>
        </p:nvSpPr>
        <p:spPr>
          <a:xfrm>
            <a:off x="748350" y="4917800"/>
            <a:ext cx="2969699" cy="1710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131" name="Shape 131"/>
          <p:cNvSpPr txBox="1"/>
          <p:nvPr/>
        </p:nvSpPr>
        <p:spPr>
          <a:xfrm>
            <a:off x="629575" y="929275"/>
            <a:ext cx="8234400" cy="3654599"/>
          </a:xfrm>
          <a:prstGeom prst="rect">
            <a:avLst/>
          </a:prstGeom>
          <a:noFill/>
          <a:ln>
            <a:noFill/>
          </a:ln>
        </p:spPr>
        <p:txBody>
          <a:bodyPr anchorCtr="0" anchor="t" bIns="91425" lIns="91425" rIns="91425" tIns="91425">
            <a:noAutofit/>
          </a:bodyPr>
          <a:lstStyle/>
          <a:p>
            <a:pPr indent="-381000" lvl="0" marL="457200" marR="0" rtl="0" algn="l">
              <a:lnSpc>
                <a:spcPct val="100000"/>
              </a:lnSpc>
              <a:spcBef>
                <a:spcPts val="0"/>
              </a:spcBef>
              <a:spcAft>
                <a:spcPts val="0"/>
              </a:spcAft>
              <a:buClr>
                <a:srgbClr val="333333"/>
              </a:buClr>
              <a:buSzPct val="100000"/>
              <a:buFont typeface="Questrial"/>
              <a:buChar char="●"/>
            </a:pPr>
            <a:r>
              <a:rPr b="1" i="0" lang="en-US" sz="2400" u="none" cap="none" strike="noStrike">
                <a:solidFill>
                  <a:srgbClr val="980000"/>
                </a:solidFill>
                <a:highlight>
                  <a:srgbClr val="FFFFFF"/>
                </a:highlight>
                <a:latin typeface="Questrial"/>
                <a:ea typeface="Questrial"/>
                <a:cs typeface="Questrial"/>
                <a:sym typeface="Questrial"/>
              </a:rPr>
              <a:t>THE PROBLEM: </a:t>
            </a:r>
            <a:r>
              <a:rPr b="0" i="0" lang="en-US" sz="2400" u="none" cap="none" strike="noStrike">
                <a:solidFill>
                  <a:srgbClr val="333333"/>
                </a:solidFill>
                <a:highlight>
                  <a:srgbClr val="FFFFFF"/>
                </a:highlight>
                <a:latin typeface="Questrial"/>
                <a:ea typeface="Questrial"/>
                <a:cs typeface="Questrial"/>
                <a:sym typeface="Questrial"/>
              </a:rPr>
              <a:t>Storing, managing, transforming, sharing, and copying  large research data sets is costly both in terms of dollars and time and impedes research and research collaboration..</a:t>
            </a:r>
          </a:p>
          <a:p>
            <a:pPr indent="0" lvl="0" marL="0" marR="0" rtl="0" algn="l">
              <a:lnSpc>
                <a:spcPct val="100000"/>
              </a:lnSpc>
              <a:spcBef>
                <a:spcPts val="0"/>
              </a:spcBef>
              <a:spcAft>
                <a:spcPts val="0"/>
              </a:spcAft>
              <a:buClr>
                <a:srgbClr val="000000"/>
              </a:buClr>
              <a:buFont typeface="Arial"/>
              <a:buNone/>
            </a:pPr>
            <a:r>
              <a:t/>
            </a:r>
            <a:endParaRPr b="0" i="0" sz="1800" u="none" cap="none" strike="noStrike">
              <a:solidFill>
                <a:srgbClr val="333333"/>
              </a:solidFill>
              <a:highlight>
                <a:srgbClr val="FFFFFF"/>
              </a:highlight>
              <a:latin typeface="Questrial"/>
              <a:ea typeface="Questrial"/>
              <a:cs typeface="Questrial"/>
              <a:sym typeface="Questrial"/>
            </a:endParaRPr>
          </a:p>
          <a:p>
            <a:pPr indent="-381000" lvl="0" marL="457200" marR="0" rtl="0" algn="l">
              <a:lnSpc>
                <a:spcPct val="100000"/>
              </a:lnSpc>
              <a:spcBef>
                <a:spcPts val="0"/>
              </a:spcBef>
              <a:spcAft>
                <a:spcPts val="0"/>
              </a:spcAft>
              <a:buClr>
                <a:srgbClr val="333333"/>
              </a:buClr>
              <a:buSzPct val="100000"/>
              <a:buFont typeface="Questrial"/>
              <a:buChar char="●"/>
            </a:pPr>
            <a:r>
              <a:rPr b="1" i="0" lang="en-US" sz="2400" u="none" cap="none" strike="noStrike">
                <a:solidFill>
                  <a:srgbClr val="38761D"/>
                </a:solidFill>
                <a:highlight>
                  <a:srgbClr val="FFFFFF"/>
                </a:highlight>
                <a:latin typeface="Questrial"/>
                <a:ea typeface="Questrial"/>
                <a:cs typeface="Questrial"/>
                <a:sym typeface="Questrial"/>
              </a:rPr>
              <a:t>OUR SOLUTION</a:t>
            </a:r>
            <a:r>
              <a:rPr b="0" i="0" lang="en-US" sz="2400" u="none" cap="none" strike="noStrike">
                <a:solidFill>
                  <a:srgbClr val="333333"/>
                </a:solidFill>
                <a:highlight>
                  <a:srgbClr val="FFFFFF"/>
                </a:highlight>
                <a:latin typeface="Questrial"/>
                <a:ea typeface="Questrial"/>
                <a:cs typeface="Questrial"/>
                <a:sym typeface="Questrial"/>
              </a:rPr>
              <a:t>: Create an affordable and extensible,  high-performance research storage cloud with properties not currently available commercially or in the open-source community.  Create </a:t>
            </a:r>
            <a:r>
              <a:rPr b="1" i="0" lang="en-US" sz="2400" u="none" cap="none" strike="noStrike">
                <a:solidFill>
                  <a:srgbClr val="333333"/>
                </a:solidFill>
                <a:highlight>
                  <a:srgbClr val="FFFFFF"/>
                </a:highlight>
                <a:latin typeface="Questrial"/>
                <a:ea typeface="Questrial"/>
                <a:cs typeface="Questrial"/>
                <a:sym typeface="Questrial"/>
              </a:rPr>
              <a:t>OSiRIS </a:t>
            </a:r>
            <a:r>
              <a:rPr b="0" i="0" lang="en-US" sz="2400" u="none" cap="none" strike="noStrike">
                <a:solidFill>
                  <a:srgbClr val="333333"/>
                </a:solidFill>
                <a:highlight>
                  <a:srgbClr val="FFFFFF"/>
                </a:highlight>
                <a:latin typeface="Questrial"/>
                <a:ea typeface="Questrial"/>
                <a:cs typeface="Questrial"/>
                <a:sym typeface="Questrial"/>
              </a:rPr>
              <a:t>-- </a:t>
            </a:r>
            <a:r>
              <a:rPr b="1" i="0" lang="en-US" sz="2400" u="none" cap="none" strike="noStrike">
                <a:solidFill>
                  <a:srgbClr val="333333"/>
                </a:solidFill>
                <a:highlight>
                  <a:srgbClr val="FFFFFF"/>
                </a:highlight>
                <a:latin typeface="Questrial"/>
                <a:ea typeface="Questrial"/>
                <a:cs typeface="Questrial"/>
                <a:sym typeface="Questrial"/>
              </a:rPr>
              <a:t>O</a:t>
            </a:r>
            <a:r>
              <a:rPr b="0" i="0" lang="en-US" sz="2400" u="none" cap="none" strike="noStrike">
                <a:solidFill>
                  <a:srgbClr val="333333"/>
                </a:solidFill>
                <a:highlight>
                  <a:srgbClr val="FFFFFF"/>
                </a:highlight>
                <a:latin typeface="Questrial"/>
                <a:ea typeface="Questrial"/>
                <a:cs typeface="Questrial"/>
                <a:sym typeface="Questrial"/>
              </a:rPr>
              <a:t>pen </a:t>
            </a:r>
            <a:r>
              <a:rPr b="1" i="0" lang="en-US" sz="2400" u="none" cap="none" strike="noStrike">
                <a:solidFill>
                  <a:srgbClr val="333333"/>
                </a:solidFill>
                <a:highlight>
                  <a:srgbClr val="FFFFFF"/>
                </a:highlight>
                <a:latin typeface="Questrial"/>
                <a:ea typeface="Questrial"/>
                <a:cs typeface="Questrial"/>
                <a:sym typeface="Questrial"/>
              </a:rPr>
              <a:t>S</a:t>
            </a:r>
            <a:r>
              <a:rPr b="0" i="0" lang="en-US" sz="2400" u="none" cap="none" strike="noStrike">
                <a:solidFill>
                  <a:srgbClr val="333333"/>
                </a:solidFill>
                <a:highlight>
                  <a:srgbClr val="FFFFFF"/>
                </a:highlight>
                <a:latin typeface="Questrial"/>
                <a:ea typeface="Questrial"/>
                <a:cs typeface="Questrial"/>
                <a:sym typeface="Questrial"/>
              </a:rPr>
              <a:t>torage </a:t>
            </a:r>
            <a:r>
              <a:rPr b="1" i="0" lang="en-US" sz="2400" u="none" cap="none" strike="noStrike">
                <a:solidFill>
                  <a:srgbClr val="333333"/>
                </a:solidFill>
                <a:highlight>
                  <a:srgbClr val="FFFFFF"/>
                </a:highlight>
                <a:latin typeface="Questrial"/>
                <a:ea typeface="Questrial"/>
                <a:cs typeface="Questrial"/>
                <a:sym typeface="Questrial"/>
              </a:rPr>
              <a:t>R</a:t>
            </a:r>
            <a:r>
              <a:rPr b="0" i="0" lang="en-US" sz="2400" u="none" cap="none" strike="noStrike">
                <a:solidFill>
                  <a:srgbClr val="333333"/>
                </a:solidFill>
                <a:highlight>
                  <a:srgbClr val="FFFFFF"/>
                </a:highlight>
                <a:latin typeface="Questrial"/>
                <a:ea typeface="Questrial"/>
                <a:cs typeface="Questrial"/>
                <a:sym typeface="Questrial"/>
              </a:rPr>
              <a:t>esearch </a:t>
            </a:r>
            <a:r>
              <a:rPr b="1" i="0" lang="en-US" sz="2400" u="none" cap="none" strike="noStrike">
                <a:solidFill>
                  <a:srgbClr val="333333"/>
                </a:solidFill>
                <a:highlight>
                  <a:srgbClr val="FFFFFF"/>
                </a:highlight>
                <a:latin typeface="Questrial"/>
                <a:ea typeface="Questrial"/>
                <a:cs typeface="Questrial"/>
                <a:sym typeface="Questrial"/>
              </a:rPr>
              <a:t>I</a:t>
            </a:r>
            <a:r>
              <a:rPr b="0" i="0" lang="en-US" sz="2400" u="none" cap="none" strike="noStrike">
                <a:solidFill>
                  <a:srgbClr val="333333"/>
                </a:solidFill>
                <a:highlight>
                  <a:srgbClr val="FFFFFF"/>
                </a:highlight>
                <a:latin typeface="Questrial"/>
                <a:ea typeface="Questrial"/>
                <a:cs typeface="Questrial"/>
                <a:sym typeface="Questrial"/>
              </a:rPr>
              <a:t>nfra</a:t>
            </a:r>
            <a:r>
              <a:rPr b="1" i="0" lang="en-US" sz="2400" u="none" cap="none" strike="noStrike">
                <a:solidFill>
                  <a:srgbClr val="333333"/>
                </a:solidFill>
                <a:highlight>
                  <a:srgbClr val="FFFFFF"/>
                </a:highlight>
                <a:latin typeface="Questrial"/>
                <a:ea typeface="Questrial"/>
                <a:cs typeface="Questrial"/>
                <a:sym typeface="Questrial"/>
              </a:rPr>
              <a:t>S</a:t>
            </a:r>
            <a:r>
              <a:rPr b="0" i="0" lang="en-US" sz="2400" u="none" cap="none" strike="noStrike">
                <a:solidFill>
                  <a:srgbClr val="333333"/>
                </a:solidFill>
                <a:highlight>
                  <a:srgbClr val="FFFFFF"/>
                </a:highlight>
                <a:latin typeface="Questrial"/>
                <a:ea typeface="Questrial"/>
                <a:cs typeface="Questrial"/>
                <a:sym typeface="Questrial"/>
              </a:rPr>
              <a:t>tructure.</a:t>
            </a:r>
          </a:p>
        </p:txBody>
      </p:sp>
      <p:sp>
        <p:nvSpPr>
          <p:cNvPr id="132" name="Shape 132"/>
          <p:cNvSpPr txBox="1"/>
          <p:nvPr/>
        </p:nvSpPr>
        <p:spPr>
          <a:xfrm>
            <a:off x="8711400" y="4812450"/>
            <a:ext cx="356399" cy="273900"/>
          </a:xfrm>
          <a:prstGeom prst="rect">
            <a:avLst/>
          </a:prstGeom>
          <a:noFill/>
          <a:ln>
            <a:noFill/>
          </a:ln>
        </p:spPr>
        <p:txBody>
          <a:bodyPr anchorCtr="0" anchor="ctr"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r>
              <a:rPr b="0" i="0" lang="en-US" sz="1400" u="none" cap="none" strike="noStrike">
                <a:solidFill>
                  <a:srgbClr val="000000"/>
                </a:solidFill>
                <a:latin typeface="Arial"/>
                <a:ea typeface="Arial"/>
                <a:cs typeface="Arial"/>
                <a:sym typeface="Arial"/>
              </a:rPr>
              <a:t> </a:t>
            </a:r>
            <a:fld id="{00000000-1234-1234-1234-123412341234}" type="slidenum">
              <a:rPr b="0" i="0" lang="en-US" sz="1200" u="none" cap="none" strike="noStrike">
                <a:solidFill>
                  <a:srgbClr val="000000"/>
                </a:solidFill>
                <a:latin typeface="Arial"/>
                <a:ea typeface="Arial"/>
                <a:cs typeface="Arial"/>
                <a:sym typeface="Arial"/>
              </a:rPr>
              <a:t>‹#›</a:t>
            </a:fld>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11" name="Shape 511"/>
        <p:cNvGrpSpPr/>
        <p:nvPr/>
      </p:nvGrpSpPr>
      <p:grpSpPr>
        <a:xfrm>
          <a:off x="0" y="0"/>
          <a:ext cx="0" cy="0"/>
          <a:chOff x="0" y="0"/>
          <a:chExt cx="0" cy="0"/>
        </a:xfrm>
      </p:grpSpPr>
      <p:pic>
        <p:nvPicPr>
          <p:cNvPr descr="gradient.png" id="512" name="Shape 512"/>
          <p:cNvPicPr preferRelativeResize="0"/>
          <p:nvPr/>
        </p:nvPicPr>
        <p:blipFill rotWithShape="1">
          <a:blip r:embed="rId3">
            <a:alphaModFix/>
          </a:blip>
          <a:srcRect b="0" l="0" r="0" t="0"/>
          <a:stretch/>
        </p:blipFill>
        <p:spPr>
          <a:xfrm>
            <a:off x="0" y="698100"/>
            <a:ext cx="629574" cy="4445399"/>
          </a:xfrm>
          <a:prstGeom prst="rect">
            <a:avLst/>
          </a:prstGeom>
          <a:noFill/>
          <a:ln cap="flat" cmpd="sng" w="9525">
            <a:solidFill>
              <a:srgbClr val="000000"/>
            </a:solidFill>
            <a:prstDash val="solid"/>
            <a:round/>
            <a:headEnd len="med" w="med" type="none"/>
            <a:tailEnd len="med" w="med" type="none"/>
          </a:ln>
        </p:spPr>
      </p:pic>
      <p:pic>
        <p:nvPicPr>
          <p:cNvPr descr="pr-bird.png" id="513" name="Shape 513"/>
          <p:cNvPicPr preferRelativeResize="0"/>
          <p:nvPr/>
        </p:nvPicPr>
        <p:blipFill rotWithShape="1">
          <a:blip r:embed="rId4">
            <a:alphaModFix/>
          </a:blip>
          <a:srcRect b="0" l="0" r="0" t="49670"/>
          <a:stretch/>
        </p:blipFill>
        <p:spPr>
          <a:xfrm>
            <a:off x="0" y="0"/>
            <a:ext cx="9144001" cy="698100"/>
          </a:xfrm>
          <a:prstGeom prst="rect">
            <a:avLst/>
          </a:prstGeom>
          <a:noFill/>
          <a:ln cap="flat" cmpd="sng" w="9525">
            <a:solidFill>
              <a:srgbClr val="000000"/>
            </a:solidFill>
            <a:prstDash val="solid"/>
            <a:round/>
            <a:headEnd len="med" w="med" type="none"/>
            <a:tailEnd len="med" w="med" type="none"/>
          </a:ln>
        </p:spPr>
      </p:pic>
      <p:sp>
        <p:nvSpPr>
          <p:cNvPr id="514" name="Shape 514"/>
          <p:cNvSpPr/>
          <p:nvPr/>
        </p:nvSpPr>
        <p:spPr>
          <a:xfrm>
            <a:off x="0" y="0"/>
            <a:ext cx="9144000" cy="5143499"/>
          </a:xfrm>
          <a:prstGeom prst="rect">
            <a:avLst/>
          </a:prstGeom>
          <a:noFill/>
          <a:ln cap="flat" cmpd="sng" w="63500">
            <a:solidFill>
              <a:srgbClr val="660000"/>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0" i="0" sz="1800" u="none" cap="none" strike="noStrike">
              <a:solidFill>
                <a:srgbClr val="FFFFFF"/>
              </a:solidFill>
              <a:latin typeface="Calibri"/>
              <a:ea typeface="Calibri"/>
              <a:cs typeface="Calibri"/>
              <a:sym typeface="Calibri"/>
            </a:endParaRPr>
          </a:p>
        </p:txBody>
      </p:sp>
      <p:sp>
        <p:nvSpPr>
          <p:cNvPr id="515" name="Shape 515"/>
          <p:cNvSpPr txBox="1"/>
          <p:nvPr/>
        </p:nvSpPr>
        <p:spPr>
          <a:xfrm>
            <a:off x="91625" y="47523"/>
            <a:ext cx="8841600" cy="650700"/>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spcAft>
                <a:spcPts val="0"/>
              </a:spcAft>
              <a:buClr>
                <a:srgbClr val="DBDBDB"/>
              </a:buClr>
              <a:buSzPct val="25000"/>
              <a:buFont typeface="Arial"/>
              <a:buNone/>
            </a:pPr>
            <a:r>
              <a:rPr b="1" i="0" lang="en-US" sz="2800" u="none" cap="none" strike="noStrike">
                <a:solidFill>
                  <a:schemeClr val="lt1"/>
                </a:solidFill>
                <a:latin typeface="Questrial"/>
                <a:ea typeface="Questrial"/>
                <a:cs typeface="Questrial"/>
                <a:sym typeface="Questrial"/>
              </a:rPr>
              <a:t>Science Domain Roadmap</a:t>
            </a:r>
          </a:p>
          <a:p>
            <a:pPr indent="0" lvl="0" marL="0" marR="0" rtl="0" algn="l">
              <a:lnSpc>
                <a:spcPct val="90000"/>
              </a:lnSpc>
              <a:spcBef>
                <a:spcPts val="0"/>
              </a:spcBef>
              <a:spcAft>
                <a:spcPts val="0"/>
              </a:spcAft>
              <a:buClr>
                <a:srgbClr val="DBDBDB"/>
              </a:buClr>
              <a:buFont typeface="Arial"/>
              <a:buNone/>
            </a:pPr>
            <a:r>
              <a:t/>
            </a:r>
            <a:endParaRPr b="1" i="0" sz="2800" u="none" cap="none" strike="noStrike">
              <a:solidFill>
                <a:schemeClr val="lt1"/>
              </a:solidFill>
              <a:latin typeface="Questrial"/>
              <a:ea typeface="Questrial"/>
              <a:cs typeface="Questrial"/>
              <a:sym typeface="Questrial"/>
            </a:endParaRPr>
          </a:p>
        </p:txBody>
      </p:sp>
      <p:graphicFrame>
        <p:nvGraphicFramePr>
          <p:cNvPr id="516" name="Shape 516"/>
          <p:cNvGraphicFramePr/>
          <p:nvPr/>
        </p:nvGraphicFramePr>
        <p:xfrm>
          <a:off x="1679850" y="2962538"/>
          <a:ext cx="3000000" cy="3000000"/>
        </p:xfrm>
        <a:graphic>
          <a:graphicData uri="http://schemas.openxmlformats.org/drawingml/2006/table">
            <a:tbl>
              <a:tblPr>
                <a:noFill/>
                <a:tableStyleId>{11D1C219-FF84-4C3D-886C-EEA8B6BCD94D}</a:tableStyleId>
              </a:tblPr>
              <a:tblGrid>
                <a:gridCol w="3671450"/>
                <a:gridCol w="3671450"/>
              </a:tblGrid>
              <a:tr h="316200">
                <a:tc>
                  <a:txBody>
                    <a:bodyPr>
                      <a:noAutofit/>
                    </a:bodyPr>
                    <a:lstStyle/>
                    <a:p>
                      <a:pPr indent="-127000" lvl="0" marL="21590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r>
            </a:tbl>
          </a:graphicData>
        </a:graphic>
      </p:graphicFrame>
      <p:sp>
        <p:nvSpPr>
          <p:cNvPr id="517" name="Shape 517"/>
          <p:cNvSpPr txBox="1"/>
          <p:nvPr/>
        </p:nvSpPr>
        <p:spPr>
          <a:xfrm>
            <a:off x="748350" y="4917800"/>
            <a:ext cx="2969699" cy="1710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518" name="Shape 518"/>
          <p:cNvSpPr txBox="1"/>
          <p:nvPr/>
        </p:nvSpPr>
        <p:spPr>
          <a:xfrm>
            <a:off x="803925" y="770700"/>
            <a:ext cx="7992299" cy="40440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FF"/>
              </a:buClr>
              <a:buSzPct val="25000"/>
              <a:buFont typeface="Questrial"/>
              <a:buNone/>
            </a:pPr>
            <a:r>
              <a:rPr b="0" i="0" lang="en-US" sz="1600" u="none" cap="none" strike="noStrike">
                <a:solidFill>
                  <a:srgbClr val="0000FF"/>
                </a:solidFill>
                <a:latin typeface="Questrial"/>
                <a:ea typeface="Questrial"/>
                <a:cs typeface="Questrial"/>
                <a:sym typeface="Questrial"/>
              </a:rPr>
              <a:t>OSiRIS has a roadmap of  science domain engagements planned beyond High-energy physics and High-Resolution Ocean Modeling.</a:t>
            </a:r>
            <a:r>
              <a:rPr b="0" i="0" lang="en-US" sz="1600" u="none" cap="none" strike="noStrike">
                <a:solidFill>
                  <a:srgbClr val="000000"/>
                </a:solidFill>
                <a:latin typeface="Questrial"/>
                <a:ea typeface="Questrial"/>
                <a:cs typeface="Questrial"/>
                <a:sym typeface="Questrial"/>
              </a:rPr>
              <a:t> </a:t>
            </a:r>
          </a:p>
          <a:p>
            <a:pPr indent="0" lvl="0" marL="0" marR="0" rtl="0" algn="l">
              <a:lnSpc>
                <a:spcPct val="100000"/>
              </a:lnSpc>
              <a:spcBef>
                <a:spcPts val="0"/>
              </a:spcBef>
              <a:spcAft>
                <a:spcPts val="0"/>
              </a:spcAft>
              <a:buClr>
                <a:srgbClr val="000000"/>
              </a:buClr>
              <a:buFont typeface="Arial"/>
              <a:buNone/>
            </a:pPr>
            <a:r>
              <a:t/>
            </a:r>
            <a:endParaRPr b="0" i="0" sz="1000" u="none" cap="none" strike="noStrike">
              <a:solidFill>
                <a:srgbClr val="000000"/>
              </a:solidFill>
              <a:latin typeface="Questrial"/>
              <a:ea typeface="Questrial"/>
              <a:cs typeface="Questrial"/>
              <a:sym typeface="Questrial"/>
            </a:endParaRPr>
          </a:p>
          <a:p>
            <a:pPr indent="0" lvl="0" marL="0" marR="0" rtl="0" algn="l">
              <a:lnSpc>
                <a:spcPct val="100000"/>
              </a:lnSpc>
              <a:spcBef>
                <a:spcPts val="0"/>
              </a:spcBef>
              <a:spcAft>
                <a:spcPts val="0"/>
              </a:spcAft>
              <a:buClr>
                <a:srgbClr val="000000"/>
              </a:buClr>
              <a:buSzPct val="25000"/>
              <a:buFont typeface="Questrial"/>
              <a:buNone/>
            </a:pPr>
            <a:r>
              <a:rPr b="0" i="0" lang="en-US" sz="1600" u="none" cap="none" strike="noStrike">
                <a:solidFill>
                  <a:srgbClr val="000000"/>
                </a:solidFill>
                <a:latin typeface="Questrial"/>
                <a:ea typeface="Questrial"/>
                <a:cs typeface="Questrial"/>
                <a:sym typeface="Questrial"/>
              </a:rPr>
              <a:t>As discussed in our proposal we will be engaging a diverse set of science “customers” who indicated their timelines for joining OSiRIS at our kick-off meeting in September 2015:</a:t>
            </a:r>
          </a:p>
          <a:p>
            <a:pPr indent="-330200" lvl="0" marL="457200" marR="0" rtl="0" algn="l">
              <a:lnSpc>
                <a:spcPct val="100000"/>
              </a:lnSpc>
              <a:spcBef>
                <a:spcPts val="0"/>
              </a:spcBef>
              <a:spcAft>
                <a:spcPts val="0"/>
              </a:spcAft>
              <a:buClr>
                <a:srgbClr val="000000"/>
              </a:buClr>
              <a:buSzPct val="100000"/>
              <a:buFont typeface="Questrial"/>
              <a:buChar char="●"/>
            </a:pPr>
            <a:r>
              <a:rPr b="1" i="0" lang="en-US" sz="1600" u="none" cap="none" strike="noStrike">
                <a:solidFill>
                  <a:srgbClr val="000000"/>
                </a:solidFill>
                <a:latin typeface="Questrial"/>
                <a:ea typeface="Questrial"/>
                <a:cs typeface="Questrial"/>
                <a:sym typeface="Questrial"/>
              </a:rPr>
              <a:t>Aquatic Bio-Geochemistry</a:t>
            </a:r>
            <a:r>
              <a:rPr b="0" i="0" lang="en-US" sz="1600" u="none" cap="none" strike="noStrike">
                <a:solidFill>
                  <a:srgbClr val="000000"/>
                </a:solidFill>
                <a:latin typeface="Questrial"/>
                <a:ea typeface="Questrial"/>
                <a:cs typeface="Questrial"/>
                <a:sym typeface="Questrial"/>
              </a:rPr>
              <a:t> (</a:t>
            </a:r>
            <a:r>
              <a:rPr b="0" i="0" lang="en-US" sz="1600" u="none" cap="none" strike="noStrike">
                <a:solidFill>
                  <a:srgbClr val="38761D"/>
                </a:solidFill>
                <a:latin typeface="Questrial"/>
                <a:ea typeface="Questrial"/>
                <a:cs typeface="Questrial"/>
                <a:sym typeface="Questrial"/>
              </a:rPr>
              <a:t>year-2</a:t>
            </a:r>
            <a:r>
              <a:rPr b="0" i="0" lang="en-US" sz="1600" u="none" cap="none" strike="noStrike">
                <a:solidFill>
                  <a:srgbClr val="000000"/>
                </a:solidFill>
                <a:latin typeface="Questrial"/>
                <a:ea typeface="Questrial"/>
                <a:cs typeface="Questrial"/>
                <a:sym typeface="Questrial"/>
              </a:rPr>
              <a:t>)</a:t>
            </a:r>
          </a:p>
          <a:p>
            <a:pPr indent="-330200" lvl="0" marL="457200" marR="0" rtl="0" algn="l">
              <a:lnSpc>
                <a:spcPct val="100000"/>
              </a:lnSpc>
              <a:spcBef>
                <a:spcPts val="0"/>
              </a:spcBef>
              <a:spcAft>
                <a:spcPts val="0"/>
              </a:spcAft>
              <a:buClr>
                <a:srgbClr val="000000"/>
              </a:buClr>
              <a:buSzPct val="100000"/>
              <a:buFont typeface="Questrial"/>
              <a:buChar char="●"/>
            </a:pPr>
            <a:r>
              <a:rPr b="1" i="0" lang="en-US" sz="1600" u="none" cap="none" strike="noStrike">
                <a:solidFill>
                  <a:srgbClr val="000000"/>
                </a:solidFill>
                <a:latin typeface="Questrial"/>
                <a:ea typeface="Questrial"/>
                <a:cs typeface="Questrial"/>
                <a:sym typeface="Questrial"/>
              </a:rPr>
              <a:t>Biosocial methods and Population Studies </a:t>
            </a:r>
            <a:r>
              <a:rPr b="0" i="0" lang="en-US" sz="1600" u="none" cap="none" strike="noStrike">
                <a:solidFill>
                  <a:srgbClr val="000000"/>
                </a:solidFill>
                <a:latin typeface="Questrial"/>
                <a:ea typeface="Questrial"/>
                <a:cs typeface="Questrial"/>
                <a:sym typeface="Questrial"/>
              </a:rPr>
              <a:t>(</a:t>
            </a:r>
            <a:r>
              <a:rPr b="0" i="0" lang="en-US" sz="1600" u="none" cap="none" strike="noStrike">
                <a:solidFill>
                  <a:srgbClr val="38761D"/>
                </a:solidFill>
                <a:latin typeface="Questrial"/>
                <a:ea typeface="Questrial"/>
                <a:cs typeface="Questrial"/>
                <a:sym typeface="Questrial"/>
              </a:rPr>
              <a:t>year-2</a:t>
            </a:r>
            <a:r>
              <a:rPr b="0" i="0" lang="en-US" sz="1600" u="none" cap="none" strike="noStrike">
                <a:solidFill>
                  <a:srgbClr val="000000"/>
                </a:solidFill>
                <a:latin typeface="Questrial"/>
                <a:ea typeface="Questrial"/>
                <a:cs typeface="Questrial"/>
                <a:sym typeface="Questrial"/>
              </a:rPr>
              <a:t>)</a:t>
            </a:r>
          </a:p>
          <a:p>
            <a:pPr indent="-330200" lvl="0" marL="457200" marR="0" rtl="0" algn="l">
              <a:lnSpc>
                <a:spcPct val="100000"/>
              </a:lnSpc>
              <a:spcBef>
                <a:spcPts val="0"/>
              </a:spcBef>
              <a:spcAft>
                <a:spcPts val="0"/>
              </a:spcAft>
              <a:buClr>
                <a:srgbClr val="000000"/>
              </a:buClr>
              <a:buSzPct val="100000"/>
              <a:buFont typeface="Questrial"/>
              <a:buChar char="●"/>
            </a:pPr>
            <a:r>
              <a:rPr b="1" i="0" lang="en-US" sz="1600" u="none" cap="none" strike="noStrike">
                <a:solidFill>
                  <a:srgbClr val="000000"/>
                </a:solidFill>
                <a:latin typeface="Questrial"/>
                <a:ea typeface="Questrial"/>
                <a:cs typeface="Questrial"/>
                <a:sym typeface="Questrial"/>
              </a:rPr>
              <a:t>Neuro-degenerative Diseases </a:t>
            </a:r>
            <a:r>
              <a:rPr b="0" i="0" lang="en-US" sz="1600" u="none" cap="none" strike="noStrike">
                <a:solidFill>
                  <a:srgbClr val="000000"/>
                </a:solidFill>
                <a:latin typeface="Questrial"/>
                <a:ea typeface="Questrial"/>
                <a:cs typeface="Questrial"/>
                <a:sym typeface="Questrial"/>
              </a:rPr>
              <a:t>(</a:t>
            </a:r>
            <a:r>
              <a:rPr b="0" i="0" lang="en-US" sz="1600" u="none" cap="none" strike="noStrike">
                <a:solidFill>
                  <a:srgbClr val="0000FF"/>
                </a:solidFill>
                <a:latin typeface="Questrial"/>
                <a:ea typeface="Questrial"/>
                <a:cs typeface="Questrial"/>
                <a:sym typeface="Questrial"/>
              </a:rPr>
              <a:t>year-3</a:t>
            </a:r>
            <a:r>
              <a:rPr b="0" i="0" lang="en-US" sz="1600" u="none" cap="none" strike="noStrike">
                <a:solidFill>
                  <a:srgbClr val="000000"/>
                </a:solidFill>
                <a:latin typeface="Questrial"/>
                <a:ea typeface="Questrial"/>
                <a:cs typeface="Questrial"/>
                <a:sym typeface="Questrial"/>
              </a:rPr>
              <a:t>)</a:t>
            </a:r>
          </a:p>
          <a:p>
            <a:pPr indent="-330200" lvl="0" marL="457200" marR="0" rtl="0" algn="l">
              <a:lnSpc>
                <a:spcPct val="100000"/>
              </a:lnSpc>
              <a:spcBef>
                <a:spcPts val="0"/>
              </a:spcBef>
              <a:spcAft>
                <a:spcPts val="0"/>
              </a:spcAft>
              <a:buClr>
                <a:srgbClr val="000000"/>
              </a:buClr>
              <a:buSzPct val="100000"/>
              <a:buFont typeface="Questrial"/>
              <a:buChar char="●"/>
            </a:pPr>
            <a:r>
              <a:rPr b="1" i="0" lang="en-US" sz="1600" u="none" cap="none" strike="noStrike">
                <a:solidFill>
                  <a:srgbClr val="000000"/>
                </a:solidFill>
                <a:latin typeface="Questrial"/>
                <a:ea typeface="Questrial"/>
                <a:cs typeface="Questrial"/>
                <a:sym typeface="Questrial"/>
              </a:rPr>
              <a:t>Bioinformatics</a:t>
            </a:r>
            <a:r>
              <a:rPr b="0" i="0" lang="en-US" sz="1600" u="none" cap="none" strike="noStrike">
                <a:solidFill>
                  <a:srgbClr val="000000"/>
                </a:solidFill>
                <a:latin typeface="Questrial"/>
                <a:ea typeface="Questrial"/>
                <a:cs typeface="Questrial"/>
                <a:sym typeface="Questrial"/>
              </a:rPr>
              <a:t> (</a:t>
            </a:r>
            <a:r>
              <a:rPr b="0" i="0" lang="en-US" sz="1600" u="none" cap="none" strike="noStrike">
                <a:solidFill>
                  <a:srgbClr val="980000"/>
                </a:solidFill>
                <a:latin typeface="Questrial"/>
                <a:ea typeface="Questrial"/>
                <a:cs typeface="Questrial"/>
                <a:sym typeface="Questrial"/>
              </a:rPr>
              <a:t>year-4</a:t>
            </a:r>
            <a:r>
              <a:rPr b="0" i="0" lang="en-US" sz="1600" u="none" cap="none" strike="noStrike">
                <a:solidFill>
                  <a:srgbClr val="000000"/>
                </a:solidFill>
                <a:latin typeface="Questrial"/>
                <a:ea typeface="Questrial"/>
                <a:cs typeface="Questrial"/>
                <a:sym typeface="Questrial"/>
              </a:rPr>
              <a:t>)</a:t>
            </a:r>
          </a:p>
          <a:p>
            <a:pPr indent="-330200" lvl="0" marL="457200" marR="0" rtl="0" algn="l">
              <a:lnSpc>
                <a:spcPct val="100000"/>
              </a:lnSpc>
              <a:spcBef>
                <a:spcPts val="0"/>
              </a:spcBef>
              <a:spcAft>
                <a:spcPts val="0"/>
              </a:spcAft>
              <a:buClr>
                <a:srgbClr val="000000"/>
              </a:buClr>
              <a:buSzPct val="100000"/>
              <a:buFont typeface="Questrial"/>
              <a:buChar char="●"/>
            </a:pPr>
            <a:r>
              <a:rPr b="1" i="0" lang="en-US" sz="1600" u="none" cap="none" strike="noStrike">
                <a:solidFill>
                  <a:srgbClr val="000000"/>
                </a:solidFill>
                <a:latin typeface="Questrial"/>
                <a:ea typeface="Questrial"/>
                <a:cs typeface="Questrial"/>
                <a:sym typeface="Questrial"/>
              </a:rPr>
              <a:t>Genomics</a:t>
            </a:r>
            <a:r>
              <a:rPr b="0" i="0" lang="en-US" sz="1600" u="none" cap="none" strike="noStrike">
                <a:solidFill>
                  <a:srgbClr val="000000"/>
                </a:solidFill>
                <a:latin typeface="Questrial"/>
                <a:ea typeface="Questrial"/>
                <a:cs typeface="Questrial"/>
                <a:sym typeface="Questrial"/>
              </a:rPr>
              <a:t> (</a:t>
            </a:r>
            <a:r>
              <a:rPr b="0" i="0" lang="en-US" sz="1600" u="none" cap="none" strike="noStrike">
                <a:solidFill>
                  <a:srgbClr val="980000"/>
                </a:solidFill>
                <a:latin typeface="Questrial"/>
                <a:ea typeface="Questrial"/>
                <a:cs typeface="Questrial"/>
                <a:sym typeface="Questrial"/>
              </a:rPr>
              <a:t>year-4</a:t>
            </a:r>
            <a:r>
              <a:rPr b="0" i="0" lang="en-US" sz="1600" u="none" cap="none" strike="noStrike">
                <a:solidFill>
                  <a:srgbClr val="000000"/>
                </a:solidFill>
                <a:latin typeface="Questrial"/>
                <a:ea typeface="Questrial"/>
                <a:cs typeface="Questrial"/>
                <a:sym typeface="Questrial"/>
              </a:rPr>
              <a:t>)</a:t>
            </a:r>
          </a:p>
          <a:p>
            <a:pPr indent="-330200" lvl="0" marL="457200" marR="0" rtl="0" algn="l">
              <a:lnSpc>
                <a:spcPct val="100000"/>
              </a:lnSpc>
              <a:spcBef>
                <a:spcPts val="0"/>
              </a:spcBef>
              <a:spcAft>
                <a:spcPts val="0"/>
              </a:spcAft>
              <a:buClr>
                <a:srgbClr val="000000"/>
              </a:buClr>
              <a:buSzPct val="100000"/>
              <a:buFont typeface="Questrial"/>
              <a:buChar char="●"/>
            </a:pPr>
            <a:r>
              <a:rPr b="1" i="0" lang="en-US" sz="1600" u="none" cap="none" strike="noStrike">
                <a:solidFill>
                  <a:srgbClr val="000000"/>
                </a:solidFill>
                <a:latin typeface="Questrial"/>
                <a:ea typeface="Questrial"/>
                <a:cs typeface="Questrial"/>
                <a:sym typeface="Questrial"/>
              </a:rPr>
              <a:t>Statistical Genetics </a:t>
            </a:r>
            <a:r>
              <a:rPr b="0" i="0" lang="en-US" sz="1600" u="none" cap="none" strike="noStrike">
                <a:solidFill>
                  <a:srgbClr val="000000"/>
                </a:solidFill>
                <a:latin typeface="Questrial"/>
                <a:ea typeface="Questrial"/>
                <a:cs typeface="Questrial"/>
                <a:sym typeface="Questrial"/>
              </a:rPr>
              <a:t> (</a:t>
            </a:r>
            <a:r>
              <a:rPr b="0" i="0" lang="en-US" sz="1600" u="none" cap="none" strike="noStrike">
                <a:solidFill>
                  <a:srgbClr val="980000"/>
                </a:solidFill>
                <a:latin typeface="Questrial"/>
                <a:ea typeface="Questrial"/>
                <a:cs typeface="Questrial"/>
                <a:sym typeface="Questrial"/>
              </a:rPr>
              <a:t>year-4</a:t>
            </a:r>
            <a:r>
              <a:rPr b="0" i="0" lang="en-US" sz="1600" u="none" cap="none" strike="noStrike">
                <a:solidFill>
                  <a:srgbClr val="000000"/>
                </a:solidFill>
                <a:latin typeface="Questrial"/>
                <a:ea typeface="Questrial"/>
                <a:cs typeface="Questrial"/>
                <a:sym typeface="Questrial"/>
              </a:rPr>
              <a:t>)</a:t>
            </a:r>
          </a:p>
          <a:p>
            <a:pPr indent="-330200" lvl="0" marL="457200" marR="0" rtl="0" algn="l">
              <a:lnSpc>
                <a:spcPct val="100000"/>
              </a:lnSpc>
              <a:spcBef>
                <a:spcPts val="0"/>
              </a:spcBef>
              <a:spcAft>
                <a:spcPts val="0"/>
              </a:spcAft>
              <a:buClr>
                <a:srgbClr val="000000"/>
              </a:buClr>
              <a:buSzPct val="100000"/>
              <a:buFont typeface="Questrial"/>
              <a:buChar char="●"/>
            </a:pPr>
            <a:r>
              <a:rPr b="0" i="0" lang="en-US" sz="1600" u="none" cap="none" strike="noStrike">
                <a:solidFill>
                  <a:srgbClr val="000000"/>
                </a:solidFill>
                <a:latin typeface="Questrial"/>
                <a:ea typeface="Questrial"/>
                <a:cs typeface="Questrial"/>
                <a:sym typeface="Questrial"/>
              </a:rPr>
              <a:t>Additional recruited science domains (years 2-5)</a:t>
            </a:r>
          </a:p>
          <a:p>
            <a:pPr indent="0" lvl="0" marL="0" marR="0" rtl="0" algn="l">
              <a:lnSpc>
                <a:spcPct val="100000"/>
              </a:lnSpc>
              <a:spcBef>
                <a:spcPts val="0"/>
              </a:spcBef>
              <a:spcAft>
                <a:spcPts val="0"/>
              </a:spcAft>
              <a:buClr>
                <a:srgbClr val="000000"/>
              </a:buClr>
              <a:buFont typeface="Arial"/>
              <a:buNone/>
            </a:pPr>
            <a:r>
              <a:t/>
            </a:r>
            <a:endParaRPr b="0" i="0" sz="600" u="none" cap="none" strike="noStrike">
              <a:solidFill>
                <a:srgbClr val="000000"/>
              </a:solidFill>
              <a:latin typeface="Questrial"/>
              <a:ea typeface="Questrial"/>
              <a:cs typeface="Questrial"/>
              <a:sym typeface="Questrial"/>
            </a:endParaRPr>
          </a:p>
          <a:p>
            <a:pPr indent="0" lvl="0" marL="0" marR="0" rtl="0" algn="l">
              <a:lnSpc>
                <a:spcPct val="100000"/>
              </a:lnSpc>
              <a:spcBef>
                <a:spcPts val="0"/>
              </a:spcBef>
              <a:spcAft>
                <a:spcPts val="0"/>
              </a:spcAft>
              <a:buClr>
                <a:srgbClr val="000000"/>
              </a:buClr>
              <a:buSzPct val="25000"/>
              <a:buFont typeface="Questrial"/>
              <a:buNone/>
            </a:pPr>
            <a:r>
              <a:rPr b="0" i="0" lang="en-US" sz="1600" u="none" cap="none" strike="noStrike">
                <a:solidFill>
                  <a:srgbClr val="000000"/>
                </a:solidFill>
                <a:latin typeface="Questrial"/>
                <a:ea typeface="Questrial"/>
                <a:cs typeface="Questrial"/>
                <a:sym typeface="Questrial"/>
              </a:rPr>
              <a:t>Since the proposal we have been contacted by Faculty from Biomedical Engineering and Mechanical Engineering (focus on turbulence and multiphase flows) asking to join OSiRIS and we intend to incorporate them as we have the effort available.</a:t>
            </a:r>
          </a:p>
        </p:txBody>
      </p:sp>
      <p:sp>
        <p:nvSpPr>
          <p:cNvPr id="519" name="Shape 519"/>
          <p:cNvSpPr txBox="1"/>
          <p:nvPr/>
        </p:nvSpPr>
        <p:spPr>
          <a:xfrm>
            <a:off x="8711400" y="4812450"/>
            <a:ext cx="356399" cy="273900"/>
          </a:xfrm>
          <a:prstGeom prst="rect">
            <a:avLst/>
          </a:prstGeom>
          <a:noFill/>
          <a:ln>
            <a:noFill/>
          </a:ln>
        </p:spPr>
        <p:txBody>
          <a:bodyPr anchorCtr="0" anchor="ctr"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200" u="none" cap="none" strike="noStrike">
                <a:solidFill>
                  <a:srgbClr val="000000"/>
                </a:solidFill>
                <a:latin typeface="Arial"/>
                <a:ea typeface="Arial"/>
                <a:cs typeface="Arial"/>
                <a:sym typeface="Arial"/>
              </a:rPr>
              <a:t>‹#›</a:t>
            </a:fld>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24" name="Shape 524"/>
        <p:cNvGrpSpPr/>
        <p:nvPr/>
      </p:nvGrpSpPr>
      <p:grpSpPr>
        <a:xfrm>
          <a:off x="0" y="0"/>
          <a:ext cx="0" cy="0"/>
          <a:chOff x="0" y="0"/>
          <a:chExt cx="0" cy="0"/>
        </a:xfrm>
      </p:grpSpPr>
      <p:pic>
        <p:nvPicPr>
          <p:cNvPr descr="gradient.png" id="525" name="Shape 525"/>
          <p:cNvPicPr preferRelativeResize="0"/>
          <p:nvPr/>
        </p:nvPicPr>
        <p:blipFill rotWithShape="1">
          <a:blip r:embed="rId3">
            <a:alphaModFix/>
          </a:blip>
          <a:srcRect b="0" l="0" r="0" t="0"/>
          <a:stretch/>
        </p:blipFill>
        <p:spPr>
          <a:xfrm>
            <a:off x="0" y="698100"/>
            <a:ext cx="629574" cy="4445399"/>
          </a:xfrm>
          <a:prstGeom prst="rect">
            <a:avLst/>
          </a:prstGeom>
          <a:noFill/>
          <a:ln cap="flat" cmpd="sng" w="9525">
            <a:solidFill>
              <a:srgbClr val="000000"/>
            </a:solidFill>
            <a:prstDash val="solid"/>
            <a:round/>
            <a:headEnd len="med" w="med" type="none"/>
            <a:tailEnd len="med" w="med" type="none"/>
          </a:ln>
        </p:spPr>
      </p:pic>
      <p:pic>
        <p:nvPicPr>
          <p:cNvPr descr="pr-bird.png" id="526" name="Shape 526"/>
          <p:cNvPicPr preferRelativeResize="0"/>
          <p:nvPr/>
        </p:nvPicPr>
        <p:blipFill rotWithShape="1">
          <a:blip r:embed="rId4">
            <a:alphaModFix/>
          </a:blip>
          <a:srcRect b="0" l="0" r="0" t="49670"/>
          <a:stretch/>
        </p:blipFill>
        <p:spPr>
          <a:xfrm>
            <a:off x="0" y="0"/>
            <a:ext cx="9144001" cy="698100"/>
          </a:xfrm>
          <a:prstGeom prst="rect">
            <a:avLst/>
          </a:prstGeom>
          <a:noFill/>
          <a:ln cap="flat" cmpd="sng" w="9525">
            <a:solidFill>
              <a:srgbClr val="000000"/>
            </a:solidFill>
            <a:prstDash val="solid"/>
            <a:round/>
            <a:headEnd len="med" w="med" type="none"/>
            <a:tailEnd len="med" w="med" type="none"/>
          </a:ln>
        </p:spPr>
      </p:pic>
      <p:sp>
        <p:nvSpPr>
          <p:cNvPr id="527" name="Shape 527"/>
          <p:cNvSpPr/>
          <p:nvPr/>
        </p:nvSpPr>
        <p:spPr>
          <a:xfrm>
            <a:off x="0" y="0"/>
            <a:ext cx="9144000" cy="5143499"/>
          </a:xfrm>
          <a:prstGeom prst="rect">
            <a:avLst/>
          </a:prstGeom>
          <a:noFill/>
          <a:ln cap="flat" cmpd="sng" w="63500">
            <a:solidFill>
              <a:srgbClr val="660000"/>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0" i="0" sz="1800" u="none" cap="none" strike="noStrike">
              <a:solidFill>
                <a:srgbClr val="FFFFFF"/>
              </a:solidFill>
              <a:latin typeface="Calibri"/>
              <a:ea typeface="Calibri"/>
              <a:cs typeface="Calibri"/>
              <a:sym typeface="Calibri"/>
            </a:endParaRPr>
          </a:p>
        </p:txBody>
      </p:sp>
      <p:sp>
        <p:nvSpPr>
          <p:cNvPr id="528" name="Shape 528"/>
          <p:cNvSpPr txBox="1"/>
          <p:nvPr/>
        </p:nvSpPr>
        <p:spPr>
          <a:xfrm>
            <a:off x="91625" y="47523"/>
            <a:ext cx="8841600" cy="650700"/>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spcAft>
                <a:spcPts val="0"/>
              </a:spcAft>
              <a:buClr>
                <a:srgbClr val="DBDBDB"/>
              </a:buClr>
              <a:buSzPct val="25000"/>
              <a:buFont typeface="Arial"/>
              <a:buNone/>
            </a:pPr>
            <a:r>
              <a:rPr b="1" i="0" lang="en-US" sz="2800" u="none" cap="none" strike="noStrike">
                <a:solidFill>
                  <a:schemeClr val="lt1"/>
                </a:solidFill>
                <a:latin typeface="Questrial"/>
                <a:ea typeface="Questrial"/>
                <a:cs typeface="Questrial"/>
                <a:sym typeface="Questrial"/>
              </a:rPr>
              <a:t>Technical Contributions – Ceph Latency Tests</a:t>
            </a:r>
          </a:p>
          <a:p>
            <a:pPr indent="0" lvl="0" marL="0" marR="0" rtl="0" algn="l">
              <a:lnSpc>
                <a:spcPct val="90000"/>
              </a:lnSpc>
              <a:spcBef>
                <a:spcPts val="0"/>
              </a:spcBef>
              <a:spcAft>
                <a:spcPts val="0"/>
              </a:spcAft>
              <a:buClr>
                <a:srgbClr val="DBDBDB"/>
              </a:buClr>
              <a:buFont typeface="Arial"/>
              <a:buNone/>
            </a:pPr>
            <a:r>
              <a:t/>
            </a:r>
            <a:endParaRPr b="1" i="0" sz="2800" u="none" cap="none" strike="noStrike">
              <a:solidFill>
                <a:schemeClr val="lt1"/>
              </a:solidFill>
              <a:latin typeface="Questrial"/>
              <a:ea typeface="Questrial"/>
              <a:cs typeface="Questrial"/>
              <a:sym typeface="Questrial"/>
            </a:endParaRPr>
          </a:p>
        </p:txBody>
      </p:sp>
      <p:graphicFrame>
        <p:nvGraphicFramePr>
          <p:cNvPr id="529" name="Shape 529"/>
          <p:cNvGraphicFramePr/>
          <p:nvPr/>
        </p:nvGraphicFramePr>
        <p:xfrm>
          <a:off x="1679850" y="2962538"/>
          <a:ext cx="3000000" cy="3000000"/>
        </p:xfrm>
        <a:graphic>
          <a:graphicData uri="http://schemas.openxmlformats.org/drawingml/2006/table">
            <a:tbl>
              <a:tblPr>
                <a:noFill/>
                <a:tableStyleId>{11D1C219-FF84-4C3D-886C-EEA8B6BCD94D}</a:tableStyleId>
              </a:tblPr>
              <a:tblGrid>
                <a:gridCol w="3671450"/>
                <a:gridCol w="3671450"/>
              </a:tblGrid>
              <a:tr h="316200">
                <a:tc>
                  <a:txBody>
                    <a:bodyPr>
                      <a:noAutofit/>
                    </a:bodyPr>
                    <a:lstStyle/>
                    <a:p>
                      <a:pPr indent="-127000" lvl="0" marL="21590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r>
            </a:tbl>
          </a:graphicData>
        </a:graphic>
      </p:graphicFrame>
      <p:sp>
        <p:nvSpPr>
          <p:cNvPr id="530" name="Shape 530"/>
          <p:cNvSpPr txBox="1"/>
          <p:nvPr/>
        </p:nvSpPr>
        <p:spPr>
          <a:xfrm>
            <a:off x="748350" y="4917800"/>
            <a:ext cx="2969699" cy="1710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531" name="Shape 531"/>
          <p:cNvSpPr txBox="1"/>
          <p:nvPr/>
        </p:nvSpPr>
        <p:spPr>
          <a:xfrm>
            <a:off x="629575" y="735800"/>
            <a:ext cx="8445899" cy="1238999"/>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1C4587"/>
              </a:buClr>
              <a:buSzPct val="25000"/>
              <a:buFont typeface="Questrial"/>
              <a:buNone/>
            </a:pPr>
            <a:r>
              <a:rPr b="1" i="0" lang="en-US" sz="1400" u="none" cap="none" strike="noStrike">
                <a:solidFill>
                  <a:srgbClr val="1C4587"/>
                </a:solidFill>
                <a:latin typeface="Questrial"/>
                <a:ea typeface="Questrial"/>
                <a:cs typeface="Questrial"/>
                <a:sym typeface="Questrial"/>
              </a:rPr>
              <a:t>Project Goal</a:t>
            </a:r>
            <a:r>
              <a:rPr b="0" i="0" lang="en-US" sz="1400" u="none" cap="none" strike="noStrike">
                <a:solidFill>
                  <a:srgbClr val="1C4587"/>
                </a:solidFill>
                <a:latin typeface="Questrial"/>
                <a:ea typeface="Questrial"/>
                <a:cs typeface="Questrial"/>
                <a:sym typeface="Questrial"/>
              </a:rPr>
              <a:t>: Understand the WAN-related limitations of Ceph; how far can we “stretch” a single Ceph cluster in terms of latency and what are the latency-related impacts?</a:t>
            </a:r>
          </a:p>
          <a:p>
            <a:pPr indent="0" lvl="0" marL="0" marR="0" rtl="0" algn="l">
              <a:lnSpc>
                <a:spcPct val="100000"/>
              </a:lnSpc>
              <a:spcBef>
                <a:spcPts val="0"/>
              </a:spcBef>
              <a:spcAft>
                <a:spcPts val="0"/>
              </a:spcAft>
              <a:buClr>
                <a:srgbClr val="000000"/>
              </a:buClr>
              <a:buSzPct val="25000"/>
              <a:buFont typeface="Questrial"/>
              <a:buNone/>
            </a:pPr>
            <a:r>
              <a:rPr b="0" i="0" lang="en-US" sz="1400" u="none" cap="none" strike="noStrike">
                <a:solidFill>
                  <a:srgbClr val="000000"/>
                </a:solidFill>
                <a:latin typeface="Questrial"/>
                <a:ea typeface="Questrial"/>
                <a:cs typeface="Questrial"/>
                <a:sym typeface="Questrial"/>
              </a:rPr>
              <a:t>Using ‘netem’ we simulated degrees of latency to a single storage block to quantify the effect on cluster throughput and ops capability: </a:t>
            </a:r>
            <a:r>
              <a:rPr b="0" i="0" lang="en-US" sz="1400" u="sng" cap="none" strike="noStrike">
                <a:solidFill>
                  <a:schemeClr val="hlink"/>
                </a:solidFill>
                <a:latin typeface="Questrial"/>
                <a:ea typeface="Questrial"/>
                <a:cs typeface="Questrial"/>
                <a:sym typeface="Questrial"/>
                <a:hlinkClick r:id="rId5"/>
              </a:rPr>
              <a:t>http://www.osris.org/performance/latency</a:t>
            </a:r>
          </a:p>
          <a:p>
            <a:pPr indent="0" lvl="0" marL="0" marR="0" rtl="0" algn="l">
              <a:lnSpc>
                <a:spcPct val="100000"/>
              </a:lnSpc>
              <a:spcBef>
                <a:spcPts val="0"/>
              </a:spcBef>
              <a:spcAft>
                <a:spcPts val="0"/>
              </a:spcAft>
              <a:buClr>
                <a:srgbClr val="000000"/>
              </a:buClr>
              <a:buSzPct val="25000"/>
              <a:buFont typeface="Questrial"/>
              <a:buNone/>
            </a:pPr>
            <a:r>
              <a:rPr b="0" i="0" lang="en-US" sz="1400" u="none" cap="none" strike="noStrike">
                <a:solidFill>
                  <a:srgbClr val="000000"/>
                </a:solidFill>
                <a:latin typeface="Questrial"/>
                <a:ea typeface="Questrial"/>
                <a:cs typeface="Questrial"/>
                <a:sym typeface="Questrial"/>
              </a:rPr>
              <a:t>	</a:t>
            </a:r>
            <a:r>
              <a:rPr b="1" i="0" lang="en-US" sz="1400" u="none" cap="none" strike="noStrike">
                <a:solidFill>
                  <a:srgbClr val="980000"/>
                </a:solidFill>
                <a:latin typeface="Questrial"/>
                <a:ea typeface="Questrial"/>
                <a:cs typeface="Questrial"/>
                <a:sym typeface="Questrial"/>
              </a:rPr>
              <a:t>Answer</a:t>
            </a:r>
            <a:r>
              <a:rPr b="0" i="0" lang="en-US" sz="1400" u="none" cap="none" strike="noStrike">
                <a:solidFill>
                  <a:srgbClr val="000000"/>
                </a:solidFill>
                <a:latin typeface="Questrial"/>
                <a:ea typeface="Questrial"/>
                <a:cs typeface="Questrial"/>
                <a:sym typeface="Questrial"/>
              </a:rPr>
              <a:t>: Unusable at </a:t>
            </a:r>
            <a:r>
              <a:rPr b="1" i="0" lang="en-US" sz="1400" u="none" cap="none" strike="noStrike">
                <a:solidFill>
                  <a:srgbClr val="000000"/>
                </a:solidFill>
                <a:latin typeface="Questrial"/>
                <a:ea typeface="Questrial"/>
                <a:cs typeface="Questrial"/>
                <a:sym typeface="Questrial"/>
              </a:rPr>
              <a:t>160 ms</a:t>
            </a:r>
            <a:r>
              <a:rPr b="0" i="0" lang="en-US" sz="1400" u="none" cap="none" strike="noStrike">
                <a:solidFill>
                  <a:srgbClr val="000000"/>
                </a:solidFill>
                <a:latin typeface="Questrial"/>
                <a:ea typeface="Questrial"/>
                <a:cs typeface="Questrial"/>
                <a:sym typeface="Questrial"/>
              </a:rPr>
              <a:t>, recovers at </a:t>
            </a:r>
            <a:r>
              <a:rPr b="1" i="0" lang="en-US" sz="1400" u="none" cap="none" strike="noStrike">
                <a:solidFill>
                  <a:srgbClr val="000000"/>
                </a:solidFill>
                <a:latin typeface="Questrial"/>
                <a:ea typeface="Questrial"/>
                <a:cs typeface="Questrial"/>
                <a:sym typeface="Questrial"/>
              </a:rPr>
              <a:t>80 ms    Our guess is 80 ms is a practical limit</a:t>
            </a: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Questrial"/>
              <a:ea typeface="Questrial"/>
              <a:cs typeface="Questrial"/>
              <a:sym typeface="Questrial"/>
            </a:endParaRPr>
          </a:p>
          <a:p>
            <a:pPr indent="0" lvl="0" marL="0" marR="0" rtl="0" algn="l">
              <a:lnSpc>
                <a:spcPct val="100000"/>
              </a:lnSpc>
              <a:spcBef>
                <a:spcPts val="0"/>
              </a:spcBef>
              <a:spcAft>
                <a:spcPts val="0"/>
              </a:spcAft>
              <a:buClr>
                <a:srgbClr val="000000"/>
              </a:buClr>
              <a:buSzPct val="25000"/>
              <a:buFont typeface="Questrial"/>
              <a:buNone/>
            </a:pPr>
            <a:r>
              <a:rPr b="0" i="0" lang="en-US" sz="1400" u="none" cap="none" strike="noStrike">
                <a:solidFill>
                  <a:srgbClr val="000000"/>
                </a:solidFill>
                <a:latin typeface="Questrial"/>
                <a:ea typeface="Questrial"/>
                <a:cs typeface="Questrial"/>
                <a:sym typeface="Questrial"/>
              </a:rPr>
              <a:t> </a:t>
            </a: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Questrial"/>
              <a:ea typeface="Questrial"/>
              <a:cs typeface="Questrial"/>
              <a:sym typeface="Questrial"/>
            </a:endParaRP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Questrial"/>
              <a:ea typeface="Questrial"/>
              <a:cs typeface="Questrial"/>
              <a:sym typeface="Questrial"/>
            </a:endParaRPr>
          </a:p>
        </p:txBody>
      </p:sp>
      <p:pic>
        <p:nvPicPr>
          <p:cNvPr descr="OSD-Latency-320msRTT-write-clipped.png" id="532" name="Shape 532"/>
          <p:cNvPicPr preferRelativeResize="0"/>
          <p:nvPr/>
        </p:nvPicPr>
        <p:blipFill rotWithShape="1">
          <a:blip r:embed="rId6">
            <a:alphaModFix/>
          </a:blip>
          <a:srcRect b="0" l="0" r="0" t="0"/>
          <a:stretch/>
        </p:blipFill>
        <p:spPr>
          <a:xfrm>
            <a:off x="266700" y="2020911"/>
            <a:ext cx="8610599" cy="2105024"/>
          </a:xfrm>
          <a:prstGeom prst="rect">
            <a:avLst/>
          </a:prstGeom>
          <a:noFill/>
          <a:ln>
            <a:noFill/>
          </a:ln>
        </p:spPr>
      </p:pic>
      <p:pic>
        <p:nvPicPr>
          <p:cNvPr descr="OSD-Latency-320msRTT-write-clipped-2.png" id="533" name="Shape 533"/>
          <p:cNvPicPr preferRelativeResize="0"/>
          <p:nvPr/>
        </p:nvPicPr>
        <p:blipFill rotWithShape="1">
          <a:blip r:embed="rId7">
            <a:alphaModFix/>
          </a:blip>
          <a:srcRect b="0" l="0" r="0" t="0"/>
          <a:stretch/>
        </p:blipFill>
        <p:spPr>
          <a:xfrm>
            <a:off x="2870822" y="3742396"/>
            <a:ext cx="4540699" cy="1317798"/>
          </a:xfrm>
          <a:prstGeom prst="rect">
            <a:avLst/>
          </a:prstGeom>
          <a:noFill/>
          <a:ln>
            <a:noFill/>
          </a:ln>
        </p:spPr>
      </p:pic>
      <p:sp>
        <p:nvSpPr>
          <p:cNvPr id="534" name="Shape 534"/>
          <p:cNvSpPr txBox="1"/>
          <p:nvPr/>
        </p:nvSpPr>
        <p:spPr>
          <a:xfrm>
            <a:off x="227125" y="4374675"/>
            <a:ext cx="2917200" cy="394800"/>
          </a:xfrm>
          <a:prstGeom prst="rect">
            <a:avLst/>
          </a:prstGeom>
          <a:solidFill>
            <a:srgbClr val="FFF2CC"/>
          </a:solidFill>
          <a:ln cap="flat" cmpd="sng" w="9525">
            <a:solidFill>
              <a:srgbClr val="D5A6BD"/>
            </a:solidFill>
            <a:prstDash val="solid"/>
            <a:round/>
            <a:headEnd len="med" w="med" type="none"/>
            <a:tailEnd len="med" w="med" type="none"/>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SzPct val="25000"/>
              <a:buFont typeface="Questrial"/>
              <a:buNone/>
            </a:pPr>
            <a:r>
              <a:rPr b="1" i="0" lang="en-US" sz="700" u="none" cap="none" strike="noStrike">
                <a:solidFill>
                  <a:srgbClr val="000000"/>
                </a:solidFill>
                <a:latin typeface="Questrial"/>
                <a:ea typeface="Questrial"/>
                <a:cs typeface="Questrial"/>
                <a:sym typeface="Questrial"/>
              </a:rPr>
              <a:t>Results verified in real situation at SC16: </a:t>
            </a:r>
            <a:r>
              <a:rPr b="0" i="0" lang="en-US" sz="700" u="sng" cap="none" strike="noStrike">
                <a:solidFill>
                  <a:schemeClr val="hlink"/>
                </a:solidFill>
                <a:latin typeface="Questrial"/>
                <a:ea typeface="Questrial"/>
                <a:cs typeface="Questrial"/>
                <a:sym typeface="Questrial"/>
                <a:hlinkClick r:id="rId8"/>
              </a:rPr>
              <a:t>http://www.osris.org/article/2016/11/15/provisioning-osiris-at-sc16</a:t>
            </a:r>
          </a:p>
          <a:p>
            <a:pPr indent="0" lvl="0" marL="0" marR="0" rtl="0" algn="l">
              <a:lnSpc>
                <a:spcPct val="100000"/>
              </a:lnSpc>
              <a:spcBef>
                <a:spcPts val="0"/>
              </a:spcBef>
              <a:spcAft>
                <a:spcPts val="0"/>
              </a:spcAft>
              <a:buClr>
                <a:srgbClr val="000000"/>
              </a:buClr>
              <a:buFont typeface="Arial"/>
              <a:buNone/>
            </a:pPr>
            <a:r>
              <a:t/>
            </a:r>
            <a:endParaRPr b="0" i="0" sz="700" u="none" cap="none" strike="noStrike">
              <a:solidFill>
                <a:srgbClr val="000000"/>
              </a:solidFill>
              <a:latin typeface="Questrial"/>
              <a:ea typeface="Questrial"/>
              <a:cs typeface="Questrial"/>
              <a:sym typeface="Questrial"/>
            </a:endParaRPr>
          </a:p>
        </p:txBody>
      </p:sp>
      <p:sp>
        <p:nvSpPr>
          <p:cNvPr id="535" name="Shape 535"/>
          <p:cNvSpPr txBox="1"/>
          <p:nvPr/>
        </p:nvSpPr>
        <p:spPr>
          <a:xfrm>
            <a:off x="8711400" y="4812450"/>
            <a:ext cx="356399" cy="273900"/>
          </a:xfrm>
          <a:prstGeom prst="rect">
            <a:avLst/>
          </a:prstGeom>
          <a:noFill/>
          <a:ln>
            <a:noFill/>
          </a:ln>
        </p:spPr>
        <p:txBody>
          <a:bodyPr anchorCtr="0" anchor="ctr"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200" u="none" cap="none" strike="noStrike">
                <a:solidFill>
                  <a:srgbClr val="000000"/>
                </a:solidFill>
                <a:latin typeface="Arial"/>
                <a:ea typeface="Arial"/>
                <a:cs typeface="Arial"/>
                <a:sym typeface="Arial"/>
              </a:rPr>
              <a:t>‹#›</a:t>
            </a:fld>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40" name="Shape 540"/>
        <p:cNvGrpSpPr/>
        <p:nvPr/>
      </p:nvGrpSpPr>
      <p:grpSpPr>
        <a:xfrm>
          <a:off x="0" y="0"/>
          <a:ext cx="0" cy="0"/>
          <a:chOff x="0" y="0"/>
          <a:chExt cx="0" cy="0"/>
        </a:xfrm>
      </p:grpSpPr>
      <p:pic>
        <p:nvPicPr>
          <p:cNvPr descr="gradient.png" id="541" name="Shape 541"/>
          <p:cNvPicPr preferRelativeResize="0"/>
          <p:nvPr/>
        </p:nvPicPr>
        <p:blipFill rotWithShape="1">
          <a:blip r:embed="rId3">
            <a:alphaModFix/>
          </a:blip>
          <a:srcRect b="0" l="0" r="0" t="0"/>
          <a:stretch/>
        </p:blipFill>
        <p:spPr>
          <a:xfrm>
            <a:off x="0" y="698100"/>
            <a:ext cx="629574" cy="4445399"/>
          </a:xfrm>
          <a:prstGeom prst="rect">
            <a:avLst/>
          </a:prstGeom>
          <a:noFill/>
          <a:ln cap="flat" cmpd="sng" w="9525">
            <a:solidFill>
              <a:srgbClr val="000000"/>
            </a:solidFill>
            <a:prstDash val="solid"/>
            <a:round/>
            <a:headEnd len="med" w="med" type="none"/>
            <a:tailEnd len="med" w="med" type="none"/>
          </a:ln>
        </p:spPr>
      </p:pic>
      <p:pic>
        <p:nvPicPr>
          <p:cNvPr descr="pr-bird.png" id="542" name="Shape 542"/>
          <p:cNvPicPr preferRelativeResize="0"/>
          <p:nvPr/>
        </p:nvPicPr>
        <p:blipFill rotWithShape="1">
          <a:blip r:embed="rId4">
            <a:alphaModFix/>
          </a:blip>
          <a:srcRect b="0" l="0" r="0" t="49670"/>
          <a:stretch/>
        </p:blipFill>
        <p:spPr>
          <a:xfrm>
            <a:off x="0" y="0"/>
            <a:ext cx="9144001" cy="698100"/>
          </a:xfrm>
          <a:prstGeom prst="rect">
            <a:avLst/>
          </a:prstGeom>
          <a:noFill/>
          <a:ln cap="flat" cmpd="sng" w="9525">
            <a:solidFill>
              <a:srgbClr val="000000"/>
            </a:solidFill>
            <a:prstDash val="solid"/>
            <a:round/>
            <a:headEnd len="med" w="med" type="none"/>
            <a:tailEnd len="med" w="med" type="none"/>
          </a:ln>
        </p:spPr>
      </p:pic>
      <p:sp>
        <p:nvSpPr>
          <p:cNvPr id="543" name="Shape 543"/>
          <p:cNvSpPr/>
          <p:nvPr/>
        </p:nvSpPr>
        <p:spPr>
          <a:xfrm>
            <a:off x="0" y="0"/>
            <a:ext cx="9144000" cy="5143499"/>
          </a:xfrm>
          <a:prstGeom prst="rect">
            <a:avLst/>
          </a:prstGeom>
          <a:noFill/>
          <a:ln cap="flat" cmpd="sng" w="63500">
            <a:solidFill>
              <a:srgbClr val="660000"/>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0" i="0" sz="1800" u="none" cap="none" strike="noStrike">
              <a:solidFill>
                <a:srgbClr val="FFFFFF"/>
              </a:solidFill>
              <a:latin typeface="Calibri"/>
              <a:ea typeface="Calibri"/>
              <a:cs typeface="Calibri"/>
              <a:sym typeface="Calibri"/>
            </a:endParaRPr>
          </a:p>
        </p:txBody>
      </p:sp>
      <p:sp>
        <p:nvSpPr>
          <p:cNvPr id="544" name="Shape 544"/>
          <p:cNvSpPr txBox="1"/>
          <p:nvPr/>
        </p:nvSpPr>
        <p:spPr>
          <a:xfrm>
            <a:off x="91625" y="47523"/>
            <a:ext cx="8841600" cy="650700"/>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spcAft>
                <a:spcPts val="0"/>
              </a:spcAft>
              <a:buClr>
                <a:srgbClr val="DBDBDB"/>
              </a:buClr>
              <a:buSzPct val="25000"/>
              <a:buFont typeface="Arial"/>
              <a:buNone/>
            </a:pPr>
            <a:r>
              <a:rPr b="1" i="0" lang="en-US" sz="2800" u="none" cap="none" strike="noStrike">
                <a:solidFill>
                  <a:schemeClr val="lt1"/>
                </a:solidFill>
                <a:latin typeface="Questrial"/>
                <a:ea typeface="Questrial"/>
                <a:cs typeface="Questrial"/>
                <a:sym typeface="Questrial"/>
              </a:rPr>
              <a:t>Technical Contributions – Ceph Cache Testing</a:t>
            </a:r>
          </a:p>
          <a:p>
            <a:pPr indent="0" lvl="0" marL="0" marR="0" rtl="0" algn="l">
              <a:lnSpc>
                <a:spcPct val="90000"/>
              </a:lnSpc>
              <a:spcBef>
                <a:spcPts val="0"/>
              </a:spcBef>
              <a:spcAft>
                <a:spcPts val="0"/>
              </a:spcAft>
              <a:buClr>
                <a:srgbClr val="DBDBDB"/>
              </a:buClr>
              <a:buFont typeface="Arial"/>
              <a:buNone/>
            </a:pPr>
            <a:r>
              <a:t/>
            </a:r>
            <a:endParaRPr b="1" i="0" sz="2800" u="none" cap="none" strike="noStrike">
              <a:solidFill>
                <a:schemeClr val="lt1"/>
              </a:solidFill>
              <a:latin typeface="Questrial"/>
              <a:ea typeface="Questrial"/>
              <a:cs typeface="Questrial"/>
              <a:sym typeface="Questrial"/>
            </a:endParaRPr>
          </a:p>
        </p:txBody>
      </p:sp>
      <p:graphicFrame>
        <p:nvGraphicFramePr>
          <p:cNvPr id="545" name="Shape 545"/>
          <p:cNvGraphicFramePr/>
          <p:nvPr/>
        </p:nvGraphicFramePr>
        <p:xfrm>
          <a:off x="1679850" y="2962538"/>
          <a:ext cx="3000000" cy="3000000"/>
        </p:xfrm>
        <a:graphic>
          <a:graphicData uri="http://schemas.openxmlformats.org/drawingml/2006/table">
            <a:tbl>
              <a:tblPr>
                <a:noFill/>
                <a:tableStyleId>{11D1C219-FF84-4C3D-886C-EEA8B6BCD94D}</a:tableStyleId>
              </a:tblPr>
              <a:tblGrid>
                <a:gridCol w="3671450"/>
                <a:gridCol w="3671450"/>
              </a:tblGrid>
              <a:tr h="316200">
                <a:tc>
                  <a:txBody>
                    <a:bodyPr>
                      <a:noAutofit/>
                    </a:bodyPr>
                    <a:lstStyle/>
                    <a:p>
                      <a:pPr indent="-127000" lvl="0" marL="21590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r>
            </a:tbl>
          </a:graphicData>
        </a:graphic>
      </p:graphicFrame>
      <p:sp>
        <p:nvSpPr>
          <p:cNvPr id="546" name="Shape 546"/>
          <p:cNvSpPr txBox="1"/>
          <p:nvPr/>
        </p:nvSpPr>
        <p:spPr>
          <a:xfrm>
            <a:off x="748350" y="4917800"/>
            <a:ext cx="2969699" cy="1710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pic>
        <p:nvPicPr>
          <p:cNvPr descr="CacheOverlay-WriteLatency.png" id="547" name="Shape 547"/>
          <p:cNvPicPr preferRelativeResize="0"/>
          <p:nvPr/>
        </p:nvPicPr>
        <p:blipFill rotWithShape="1">
          <a:blip r:embed="rId5">
            <a:alphaModFix/>
          </a:blip>
          <a:srcRect b="0" l="0" r="0" t="0"/>
          <a:stretch/>
        </p:blipFill>
        <p:spPr>
          <a:xfrm>
            <a:off x="290525" y="2596066"/>
            <a:ext cx="5073325" cy="2288149"/>
          </a:xfrm>
          <a:prstGeom prst="rect">
            <a:avLst/>
          </a:prstGeom>
          <a:noFill/>
          <a:ln>
            <a:noFill/>
          </a:ln>
        </p:spPr>
      </p:pic>
      <p:pic>
        <p:nvPicPr>
          <p:cNvPr descr="CephCacheTierDiagram.png" id="548" name="Shape 548"/>
          <p:cNvPicPr preferRelativeResize="0"/>
          <p:nvPr/>
        </p:nvPicPr>
        <p:blipFill rotWithShape="1">
          <a:blip r:embed="rId6">
            <a:alphaModFix/>
          </a:blip>
          <a:srcRect b="0" l="0" r="0" t="0"/>
          <a:stretch/>
        </p:blipFill>
        <p:spPr>
          <a:xfrm>
            <a:off x="629575" y="1201449"/>
            <a:ext cx="3279598" cy="1761099"/>
          </a:xfrm>
          <a:prstGeom prst="rect">
            <a:avLst/>
          </a:prstGeom>
          <a:noFill/>
          <a:ln>
            <a:noFill/>
          </a:ln>
        </p:spPr>
      </p:pic>
      <p:pic>
        <p:nvPicPr>
          <p:cNvPr descr="CacheOverlay-WriteThroughput.png" id="549" name="Shape 549"/>
          <p:cNvPicPr preferRelativeResize="0"/>
          <p:nvPr/>
        </p:nvPicPr>
        <p:blipFill rotWithShape="1">
          <a:blip r:embed="rId7">
            <a:alphaModFix/>
          </a:blip>
          <a:srcRect b="0" l="0" r="0" t="0"/>
          <a:stretch/>
        </p:blipFill>
        <p:spPr>
          <a:xfrm>
            <a:off x="3771623" y="2608908"/>
            <a:ext cx="5013001" cy="2262467"/>
          </a:xfrm>
          <a:prstGeom prst="rect">
            <a:avLst/>
          </a:prstGeom>
          <a:noFill/>
          <a:ln>
            <a:noFill/>
          </a:ln>
        </p:spPr>
      </p:pic>
      <p:sp>
        <p:nvSpPr>
          <p:cNvPr id="550" name="Shape 550"/>
          <p:cNvSpPr txBox="1"/>
          <p:nvPr/>
        </p:nvSpPr>
        <p:spPr>
          <a:xfrm>
            <a:off x="3859975" y="1283300"/>
            <a:ext cx="5073300" cy="758999"/>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0" i="0" lang="en-US" sz="1400" u="none" cap="none" strike="noStrike">
                <a:solidFill>
                  <a:schemeClr val="dk1"/>
                </a:solidFill>
                <a:latin typeface="Questrial"/>
                <a:ea typeface="Questrial"/>
                <a:cs typeface="Questrial"/>
                <a:sym typeface="Questrial"/>
              </a:rPr>
              <a:t>Ceph Cache tiers can be ‘overlaid’ on top of distributed data pools so writes and some reads are redirected to storage elements closer to the users needing the data most</a:t>
            </a:r>
          </a:p>
          <a:p>
            <a:pPr indent="0" lvl="0" marL="0" marR="0" rtl="0" algn="l">
              <a:lnSpc>
                <a:spcPct val="100000"/>
              </a:lnSpc>
              <a:spcBef>
                <a:spcPts val="0"/>
              </a:spcBef>
              <a:spcAft>
                <a:spcPts val="0"/>
              </a:spcAft>
              <a:buClr>
                <a:schemeClr val="dk1"/>
              </a:buClr>
              <a:buFont typeface="Arial"/>
              <a:buNone/>
            </a:pPr>
            <a:r>
              <a:t/>
            </a:r>
            <a:endParaRPr b="0" i="0" sz="1400" u="none" cap="none" strike="noStrike">
              <a:solidFill>
                <a:schemeClr val="dk1"/>
              </a:solidFill>
              <a:latin typeface="Questrial"/>
              <a:ea typeface="Questrial"/>
              <a:cs typeface="Questrial"/>
              <a:sym typeface="Questrial"/>
            </a:endParaRP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Questrial"/>
              <a:ea typeface="Questrial"/>
              <a:cs typeface="Questrial"/>
              <a:sym typeface="Questrial"/>
            </a:endParaRPr>
          </a:p>
        </p:txBody>
      </p:sp>
      <p:sp>
        <p:nvSpPr>
          <p:cNvPr id="551" name="Shape 551"/>
          <p:cNvSpPr txBox="1"/>
          <p:nvPr/>
        </p:nvSpPr>
        <p:spPr>
          <a:xfrm>
            <a:off x="3810925" y="2103000"/>
            <a:ext cx="4934399" cy="493199"/>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SzPct val="25000"/>
              <a:buFont typeface="Questrial"/>
              <a:buNone/>
            </a:pPr>
            <a:r>
              <a:rPr b="0" i="0" lang="en-US" sz="1400" u="none" cap="none" strike="noStrike">
                <a:solidFill>
                  <a:srgbClr val="000000"/>
                </a:solidFill>
                <a:latin typeface="Questrial"/>
                <a:ea typeface="Questrial"/>
                <a:cs typeface="Questrial"/>
                <a:sym typeface="Questrial"/>
              </a:rPr>
              <a:t>Our tests found it can improve both </a:t>
            </a:r>
            <a:r>
              <a:rPr b="0" i="0" lang="en-US" sz="1400" u="none" cap="none" strike="noStrike">
                <a:solidFill>
                  <a:srgbClr val="1C4587"/>
                </a:solidFill>
                <a:latin typeface="Questrial"/>
                <a:ea typeface="Questrial"/>
                <a:cs typeface="Questrial"/>
                <a:sym typeface="Questrial"/>
              </a:rPr>
              <a:t>latency</a:t>
            </a:r>
            <a:r>
              <a:rPr b="0" i="0" lang="en-US" sz="1400" u="none" cap="none" strike="noStrike">
                <a:solidFill>
                  <a:srgbClr val="000000"/>
                </a:solidFill>
                <a:latin typeface="Questrial"/>
                <a:ea typeface="Questrial"/>
                <a:cs typeface="Questrial"/>
                <a:sym typeface="Questrial"/>
              </a:rPr>
              <a:t> and </a:t>
            </a:r>
            <a:r>
              <a:rPr b="0" i="0" lang="en-US" sz="1400" u="none" cap="none" strike="noStrike">
                <a:solidFill>
                  <a:srgbClr val="1C4587"/>
                </a:solidFill>
                <a:latin typeface="Questrial"/>
                <a:ea typeface="Questrial"/>
                <a:cs typeface="Questrial"/>
                <a:sym typeface="Questrial"/>
              </a:rPr>
              <a:t>throughput</a:t>
            </a:r>
            <a:r>
              <a:rPr b="0" i="0" lang="en-US" sz="1400" u="none" cap="none" strike="noStrike">
                <a:solidFill>
                  <a:srgbClr val="000000"/>
                </a:solidFill>
                <a:latin typeface="Questrial"/>
                <a:ea typeface="Questrial"/>
                <a:cs typeface="Questrial"/>
                <a:sym typeface="Questrial"/>
              </a:rPr>
              <a:t> </a:t>
            </a:r>
            <a:r>
              <a:rPr b="1" i="1" lang="en-US" sz="1400" u="none" cap="none" strike="noStrike">
                <a:solidFill>
                  <a:srgbClr val="1C4587"/>
                </a:solidFill>
                <a:latin typeface="Questrial"/>
                <a:ea typeface="Questrial"/>
                <a:cs typeface="Questrial"/>
                <a:sym typeface="Questrial"/>
              </a:rPr>
              <a:t>for users near the cache</a:t>
            </a:r>
          </a:p>
        </p:txBody>
      </p:sp>
      <p:sp>
        <p:nvSpPr>
          <p:cNvPr id="552" name="Shape 552"/>
          <p:cNvSpPr txBox="1"/>
          <p:nvPr/>
        </p:nvSpPr>
        <p:spPr>
          <a:xfrm>
            <a:off x="1744575" y="3152250"/>
            <a:ext cx="1914900" cy="547500"/>
          </a:xfrm>
          <a:prstGeom prst="rect">
            <a:avLst/>
          </a:prstGeom>
          <a:solidFill>
            <a:srgbClr val="FFF2CC"/>
          </a:solidFill>
          <a:ln cap="flat" cmpd="sng" w="9525">
            <a:solidFill>
              <a:srgbClr val="000000"/>
            </a:solidFill>
            <a:prstDash val="solid"/>
            <a:round/>
            <a:headEnd len="med" w="med" type="none"/>
            <a:tailEnd len="med" w="med" type="none"/>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SzPct val="25000"/>
              <a:buFont typeface="Questrial"/>
              <a:buNone/>
            </a:pPr>
            <a:r>
              <a:rPr b="0" i="0" lang="en-US" sz="1400" u="none" cap="none" strike="noStrike">
                <a:solidFill>
                  <a:srgbClr val="000000"/>
                </a:solidFill>
                <a:latin typeface="Questrial"/>
                <a:ea typeface="Questrial"/>
                <a:cs typeface="Questrial"/>
                <a:sym typeface="Questrial"/>
              </a:rPr>
              <a:t>Lower latency, similar to site-local pool</a:t>
            </a:r>
          </a:p>
        </p:txBody>
      </p:sp>
      <p:cxnSp>
        <p:nvCxnSpPr>
          <p:cNvPr id="553" name="Shape 553"/>
          <p:cNvCxnSpPr>
            <a:stCxn id="552" idx="2"/>
          </p:cNvCxnSpPr>
          <p:nvPr/>
        </p:nvCxnSpPr>
        <p:spPr>
          <a:xfrm>
            <a:off x="2702025" y="3699750"/>
            <a:ext cx="45300" cy="641700"/>
          </a:xfrm>
          <a:prstGeom prst="straightConnector1">
            <a:avLst/>
          </a:prstGeom>
          <a:noFill/>
          <a:ln cap="flat" cmpd="sng" w="28575">
            <a:solidFill>
              <a:schemeClr val="dk2"/>
            </a:solidFill>
            <a:prstDash val="solid"/>
            <a:round/>
            <a:headEnd len="med" w="med" type="none"/>
            <a:tailEnd len="med" w="med" type="none"/>
          </a:ln>
        </p:spPr>
      </p:cxnSp>
      <p:sp>
        <p:nvSpPr>
          <p:cNvPr id="554" name="Shape 554"/>
          <p:cNvSpPr txBox="1"/>
          <p:nvPr/>
        </p:nvSpPr>
        <p:spPr>
          <a:xfrm>
            <a:off x="6869725" y="4473700"/>
            <a:ext cx="1914900" cy="547500"/>
          </a:xfrm>
          <a:prstGeom prst="rect">
            <a:avLst/>
          </a:prstGeom>
          <a:solidFill>
            <a:srgbClr val="FFF2CC"/>
          </a:solidFill>
          <a:ln cap="flat" cmpd="sng" w="9525">
            <a:solidFill>
              <a:srgbClr val="000000"/>
            </a:solidFill>
            <a:prstDash val="solid"/>
            <a:round/>
            <a:headEnd len="med" w="med" type="none"/>
            <a:tailEnd len="med" w="med" type="none"/>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SzPct val="25000"/>
              <a:buFont typeface="Questrial"/>
              <a:buNone/>
            </a:pPr>
            <a:r>
              <a:rPr b="0" i="0" lang="en-US" sz="1400" u="none" cap="none" strike="noStrike">
                <a:solidFill>
                  <a:srgbClr val="000000"/>
                </a:solidFill>
                <a:latin typeface="Questrial"/>
                <a:ea typeface="Questrial"/>
                <a:cs typeface="Questrial"/>
                <a:sym typeface="Questrial"/>
              </a:rPr>
              <a:t>Higher throughput than distributed pool</a:t>
            </a:r>
          </a:p>
        </p:txBody>
      </p:sp>
      <p:cxnSp>
        <p:nvCxnSpPr>
          <p:cNvPr id="555" name="Shape 555"/>
          <p:cNvCxnSpPr>
            <a:stCxn id="554" idx="0"/>
          </p:cNvCxnSpPr>
          <p:nvPr/>
        </p:nvCxnSpPr>
        <p:spPr>
          <a:xfrm rot="10800000">
            <a:off x="6336475" y="3940300"/>
            <a:ext cx="1490700" cy="533400"/>
          </a:xfrm>
          <a:prstGeom prst="straightConnector1">
            <a:avLst/>
          </a:prstGeom>
          <a:noFill/>
          <a:ln cap="flat" cmpd="sng" w="28575">
            <a:solidFill>
              <a:schemeClr val="dk2"/>
            </a:solidFill>
            <a:prstDash val="solid"/>
            <a:round/>
            <a:headEnd len="med" w="med" type="none"/>
            <a:tailEnd len="med" w="med" type="none"/>
          </a:ln>
        </p:spPr>
      </p:cxnSp>
      <p:sp>
        <p:nvSpPr>
          <p:cNvPr id="556" name="Shape 556"/>
          <p:cNvSpPr txBox="1"/>
          <p:nvPr/>
        </p:nvSpPr>
        <p:spPr>
          <a:xfrm>
            <a:off x="629575" y="735800"/>
            <a:ext cx="8445899" cy="5475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1C4587"/>
              </a:buClr>
              <a:buSzPct val="25000"/>
              <a:buFont typeface="Questrial"/>
              <a:buNone/>
            </a:pPr>
            <a:r>
              <a:rPr b="1" i="0" lang="en-US" sz="1400" u="none" cap="none" strike="noStrike">
                <a:solidFill>
                  <a:srgbClr val="1C4587"/>
                </a:solidFill>
                <a:latin typeface="Questrial"/>
                <a:ea typeface="Questrial"/>
                <a:cs typeface="Questrial"/>
                <a:sym typeface="Questrial"/>
              </a:rPr>
              <a:t>Project Goal</a:t>
            </a:r>
            <a:r>
              <a:rPr b="0" i="0" lang="en-US" sz="1400" u="none" cap="none" strike="noStrike">
                <a:solidFill>
                  <a:srgbClr val="1C4587"/>
                </a:solidFill>
                <a:latin typeface="Questrial"/>
                <a:ea typeface="Questrial"/>
                <a:cs typeface="Questrial"/>
                <a:sym typeface="Questrial"/>
              </a:rPr>
              <a:t>: Explore Ceph’s caching capabilities to increase performance on a regional basis for science domains  </a:t>
            </a: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Questrial"/>
              <a:ea typeface="Questrial"/>
              <a:cs typeface="Questrial"/>
              <a:sym typeface="Questrial"/>
            </a:endParaRP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Questrial"/>
              <a:ea typeface="Questrial"/>
              <a:cs typeface="Questrial"/>
              <a:sym typeface="Questrial"/>
            </a:endParaRPr>
          </a:p>
          <a:p>
            <a:pPr indent="0" lvl="0" marL="0" marR="0" rtl="0" algn="l">
              <a:lnSpc>
                <a:spcPct val="100000"/>
              </a:lnSpc>
              <a:spcBef>
                <a:spcPts val="0"/>
              </a:spcBef>
              <a:spcAft>
                <a:spcPts val="0"/>
              </a:spcAft>
              <a:buClr>
                <a:srgbClr val="000000"/>
              </a:buClr>
              <a:buSzPct val="25000"/>
              <a:buFont typeface="Questrial"/>
              <a:buNone/>
            </a:pPr>
            <a:r>
              <a:rPr b="0" i="0" lang="en-US" sz="1400" u="none" cap="none" strike="noStrike">
                <a:solidFill>
                  <a:srgbClr val="000000"/>
                </a:solidFill>
                <a:latin typeface="Questrial"/>
                <a:ea typeface="Questrial"/>
                <a:cs typeface="Questrial"/>
                <a:sym typeface="Questrial"/>
              </a:rPr>
              <a:t> </a:t>
            </a: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Questrial"/>
              <a:ea typeface="Questrial"/>
              <a:cs typeface="Questrial"/>
              <a:sym typeface="Questrial"/>
            </a:endParaRP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Questrial"/>
              <a:ea typeface="Questrial"/>
              <a:cs typeface="Questrial"/>
              <a:sym typeface="Questrial"/>
            </a:endParaRPr>
          </a:p>
        </p:txBody>
      </p:sp>
      <p:sp>
        <p:nvSpPr>
          <p:cNvPr id="557" name="Shape 557"/>
          <p:cNvSpPr txBox="1"/>
          <p:nvPr/>
        </p:nvSpPr>
        <p:spPr>
          <a:xfrm>
            <a:off x="2436400" y="4804650"/>
            <a:ext cx="3789899" cy="273900"/>
          </a:xfrm>
          <a:prstGeom prst="rect">
            <a:avLst/>
          </a:prstGeom>
          <a:solidFill>
            <a:srgbClr val="FFF2CC"/>
          </a:solidFill>
          <a:ln cap="flat" cmpd="sng" w="9525">
            <a:solidFill>
              <a:srgbClr val="000000"/>
            </a:solidFill>
            <a:prstDash val="solid"/>
            <a:round/>
            <a:headEnd len="med" w="med" type="none"/>
            <a:tailEnd len="med" w="med" type="none"/>
          </a:ln>
        </p:spPr>
        <p:txBody>
          <a:bodyPr anchorCtr="0" anchor="ctr" bIns="91425" lIns="91425" rIns="91425" tIns="91425">
            <a:noAutofit/>
          </a:bodyPr>
          <a:lstStyle/>
          <a:p>
            <a:pPr indent="0" lvl="0" marL="0" marR="0" rtl="0" algn="l">
              <a:lnSpc>
                <a:spcPct val="100000"/>
              </a:lnSpc>
              <a:spcBef>
                <a:spcPts val="0"/>
              </a:spcBef>
              <a:spcAft>
                <a:spcPts val="0"/>
              </a:spcAft>
              <a:buClr>
                <a:schemeClr val="hlink"/>
              </a:buClr>
              <a:buSzPct val="25000"/>
              <a:buFont typeface="Questrial"/>
              <a:buNone/>
            </a:pPr>
            <a:r>
              <a:rPr b="0" i="0" lang="en-US" sz="700" u="sng" cap="none" strike="noStrike">
                <a:solidFill>
                  <a:schemeClr val="hlink"/>
                </a:solidFill>
                <a:latin typeface="Questrial"/>
                <a:ea typeface="Questrial"/>
                <a:cs typeface="Questrial"/>
                <a:sym typeface="Questrial"/>
                <a:hlinkClick r:id="rId8"/>
              </a:rPr>
              <a:t>http://www.osris.org/article/2016/11/16/ceph-cache-tiering-with-liqid-nvme-at-sc16</a:t>
            </a:r>
          </a:p>
        </p:txBody>
      </p:sp>
      <p:sp>
        <p:nvSpPr>
          <p:cNvPr id="558" name="Shape 558"/>
          <p:cNvSpPr txBox="1"/>
          <p:nvPr/>
        </p:nvSpPr>
        <p:spPr>
          <a:xfrm>
            <a:off x="8711400" y="4812450"/>
            <a:ext cx="356399" cy="273900"/>
          </a:xfrm>
          <a:prstGeom prst="rect">
            <a:avLst/>
          </a:prstGeom>
          <a:noFill/>
          <a:ln>
            <a:noFill/>
          </a:ln>
        </p:spPr>
        <p:txBody>
          <a:bodyPr anchorCtr="0" anchor="ctr"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200" u="none" cap="none" strike="noStrike">
                <a:solidFill>
                  <a:srgbClr val="000000"/>
                </a:solidFill>
                <a:latin typeface="Arial"/>
                <a:ea typeface="Arial"/>
                <a:cs typeface="Arial"/>
                <a:sym typeface="Arial"/>
              </a:rPr>
              <a:t>‹#›</a:t>
            </a:fld>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63" name="Shape 563"/>
        <p:cNvGrpSpPr/>
        <p:nvPr/>
      </p:nvGrpSpPr>
      <p:grpSpPr>
        <a:xfrm>
          <a:off x="0" y="0"/>
          <a:ext cx="0" cy="0"/>
          <a:chOff x="0" y="0"/>
          <a:chExt cx="0" cy="0"/>
        </a:xfrm>
      </p:grpSpPr>
      <p:pic>
        <p:nvPicPr>
          <p:cNvPr descr="gradient.png" id="564" name="Shape 564"/>
          <p:cNvPicPr preferRelativeResize="0"/>
          <p:nvPr/>
        </p:nvPicPr>
        <p:blipFill rotWithShape="1">
          <a:blip r:embed="rId3">
            <a:alphaModFix/>
          </a:blip>
          <a:srcRect b="0" l="0" r="0" t="0"/>
          <a:stretch/>
        </p:blipFill>
        <p:spPr>
          <a:xfrm>
            <a:off x="0" y="698100"/>
            <a:ext cx="629574" cy="4445399"/>
          </a:xfrm>
          <a:prstGeom prst="rect">
            <a:avLst/>
          </a:prstGeom>
          <a:noFill/>
          <a:ln cap="flat" cmpd="sng" w="9525">
            <a:solidFill>
              <a:srgbClr val="000000"/>
            </a:solidFill>
            <a:prstDash val="solid"/>
            <a:round/>
            <a:headEnd len="med" w="med" type="none"/>
            <a:tailEnd len="med" w="med" type="none"/>
          </a:ln>
        </p:spPr>
      </p:pic>
      <p:pic>
        <p:nvPicPr>
          <p:cNvPr descr="pr-bird.png" id="565" name="Shape 565"/>
          <p:cNvPicPr preferRelativeResize="0"/>
          <p:nvPr/>
        </p:nvPicPr>
        <p:blipFill rotWithShape="1">
          <a:blip r:embed="rId4">
            <a:alphaModFix/>
          </a:blip>
          <a:srcRect b="0" l="0" r="0" t="49670"/>
          <a:stretch/>
        </p:blipFill>
        <p:spPr>
          <a:xfrm>
            <a:off x="0" y="0"/>
            <a:ext cx="9144001" cy="698100"/>
          </a:xfrm>
          <a:prstGeom prst="rect">
            <a:avLst/>
          </a:prstGeom>
          <a:noFill/>
          <a:ln cap="flat" cmpd="sng" w="9525">
            <a:solidFill>
              <a:srgbClr val="000000"/>
            </a:solidFill>
            <a:prstDash val="solid"/>
            <a:round/>
            <a:headEnd len="med" w="med" type="none"/>
            <a:tailEnd len="med" w="med" type="none"/>
          </a:ln>
        </p:spPr>
      </p:pic>
      <p:sp>
        <p:nvSpPr>
          <p:cNvPr id="566" name="Shape 566"/>
          <p:cNvSpPr/>
          <p:nvPr/>
        </p:nvSpPr>
        <p:spPr>
          <a:xfrm>
            <a:off x="0" y="0"/>
            <a:ext cx="9144000" cy="5143499"/>
          </a:xfrm>
          <a:prstGeom prst="rect">
            <a:avLst/>
          </a:prstGeom>
          <a:noFill/>
          <a:ln cap="flat" cmpd="sng" w="63500">
            <a:solidFill>
              <a:srgbClr val="660000"/>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0" i="0" sz="1800" u="none" cap="none" strike="noStrike">
              <a:solidFill>
                <a:srgbClr val="FFFFFF"/>
              </a:solidFill>
              <a:latin typeface="Calibri"/>
              <a:ea typeface="Calibri"/>
              <a:cs typeface="Calibri"/>
              <a:sym typeface="Calibri"/>
            </a:endParaRPr>
          </a:p>
        </p:txBody>
      </p:sp>
      <p:sp>
        <p:nvSpPr>
          <p:cNvPr id="567" name="Shape 567"/>
          <p:cNvSpPr txBox="1"/>
          <p:nvPr/>
        </p:nvSpPr>
        <p:spPr>
          <a:xfrm>
            <a:off x="91625" y="47523"/>
            <a:ext cx="8841600" cy="650700"/>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spcAft>
                <a:spcPts val="0"/>
              </a:spcAft>
              <a:buClr>
                <a:srgbClr val="DBDBDB"/>
              </a:buClr>
              <a:buSzPct val="25000"/>
              <a:buFont typeface="Arial"/>
              <a:buNone/>
            </a:pPr>
            <a:r>
              <a:rPr b="1" i="0" lang="en-US" sz="2800" u="none" cap="none" strike="noStrike">
                <a:solidFill>
                  <a:schemeClr val="lt1"/>
                </a:solidFill>
                <a:latin typeface="Questrial"/>
                <a:ea typeface="Questrial"/>
                <a:cs typeface="Questrial"/>
                <a:sym typeface="Questrial"/>
              </a:rPr>
              <a:t>Technical Focus - next year</a:t>
            </a:r>
          </a:p>
          <a:p>
            <a:pPr indent="0" lvl="0" marL="0" marR="0" rtl="0" algn="l">
              <a:lnSpc>
                <a:spcPct val="90000"/>
              </a:lnSpc>
              <a:spcBef>
                <a:spcPts val="0"/>
              </a:spcBef>
              <a:spcAft>
                <a:spcPts val="0"/>
              </a:spcAft>
              <a:buClr>
                <a:srgbClr val="DBDBDB"/>
              </a:buClr>
              <a:buFont typeface="Arial"/>
              <a:buNone/>
            </a:pPr>
            <a:r>
              <a:t/>
            </a:r>
            <a:endParaRPr b="1" i="0" sz="2800" u="none" cap="none" strike="noStrike">
              <a:solidFill>
                <a:schemeClr val="lt1"/>
              </a:solidFill>
              <a:latin typeface="Questrial"/>
              <a:ea typeface="Questrial"/>
              <a:cs typeface="Questrial"/>
              <a:sym typeface="Questrial"/>
            </a:endParaRPr>
          </a:p>
        </p:txBody>
      </p:sp>
      <p:graphicFrame>
        <p:nvGraphicFramePr>
          <p:cNvPr id="568" name="Shape 568"/>
          <p:cNvGraphicFramePr/>
          <p:nvPr/>
        </p:nvGraphicFramePr>
        <p:xfrm>
          <a:off x="1679850" y="2962538"/>
          <a:ext cx="3000000" cy="3000000"/>
        </p:xfrm>
        <a:graphic>
          <a:graphicData uri="http://schemas.openxmlformats.org/drawingml/2006/table">
            <a:tbl>
              <a:tblPr>
                <a:noFill/>
                <a:tableStyleId>{11D1C219-FF84-4C3D-886C-EEA8B6BCD94D}</a:tableStyleId>
              </a:tblPr>
              <a:tblGrid>
                <a:gridCol w="3671450"/>
                <a:gridCol w="3671450"/>
              </a:tblGrid>
              <a:tr h="316200">
                <a:tc>
                  <a:txBody>
                    <a:bodyPr>
                      <a:noAutofit/>
                    </a:bodyPr>
                    <a:lstStyle/>
                    <a:p>
                      <a:pPr indent="-127000" lvl="0" marL="21590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r>
            </a:tbl>
          </a:graphicData>
        </a:graphic>
      </p:graphicFrame>
      <p:sp>
        <p:nvSpPr>
          <p:cNvPr id="569" name="Shape 569"/>
          <p:cNvSpPr txBox="1"/>
          <p:nvPr/>
        </p:nvSpPr>
        <p:spPr>
          <a:xfrm>
            <a:off x="748350" y="4917800"/>
            <a:ext cx="2969699" cy="1710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570" name="Shape 570"/>
          <p:cNvSpPr txBox="1"/>
          <p:nvPr/>
        </p:nvSpPr>
        <p:spPr>
          <a:xfrm>
            <a:off x="760975" y="810075"/>
            <a:ext cx="7816499" cy="40047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1C4587"/>
              </a:buClr>
              <a:buSzPct val="25000"/>
              <a:buFont typeface="Questrial"/>
              <a:buNone/>
            </a:pPr>
            <a:r>
              <a:rPr b="0" i="0" lang="en-US" sz="1800" u="none" cap="none" strike="noStrike">
                <a:solidFill>
                  <a:srgbClr val="1C4587"/>
                </a:solidFill>
                <a:latin typeface="Questrial"/>
                <a:ea typeface="Questrial"/>
                <a:cs typeface="Questrial"/>
                <a:sym typeface="Questrial"/>
              </a:rPr>
              <a:t>Complete implementation of OSiRIS Access Assertions</a:t>
            </a:r>
          </a:p>
          <a:p>
            <a:pPr indent="-342900" lvl="0" marL="457200" marR="0" rtl="0" algn="l">
              <a:lnSpc>
                <a:spcPct val="100000"/>
              </a:lnSpc>
              <a:spcBef>
                <a:spcPts val="1000"/>
              </a:spcBef>
              <a:spcAft>
                <a:spcPts val="0"/>
              </a:spcAft>
              <a:buClr>
                <a:srgbClr val="000000"/>
              </a:buClr>
              <a:buSzPct val="100000"/>
              <a:buFont typeface="Questrial"/>
              <a:buChar char="-"/>
            </a:pPr>
            <a:r>
              <a:rPr b="0" i="0" lang="en-US" sz="1800" u="none" cap="none" strike="noStrike">
                <a:solidFill>
                  <a:srgbClr val="000000"/>
                </a:solidFill>
                <a:latin typeface="Questrial"/>
                <a:ea typeface="Questrial"/>
                <a:cs typeface="Questrial"/>
                <a:sym typeface="Questrial"/>
              </a:rPr>
              <a:t>Integration with Ceph services</a:t>
            </a:r>
          </a:p>
          <a:p>
            <a:pPr indent="-342900" lvl="0" marL="457200" marR="0" rtl="0" algn="l">
              <a:lnSpc>
                <a:spcPct val="100000"/>
              </a:lnSpc>
              <a:spcBef>
                <a:spcPts val="1000"/>
              </a:spcBef>
              <a:spcAft>
                <a:spcPts val="0"/>
              </a:spcAft>
              <a:buClr>
                <a:srgbClr val="000000"/>
              </a:buClr>
              <a:buSzPct val="100000"/>
              <a:buFont typeface="Questrial"/>
              <a:buChar char="-"/>
            </a:pPr>
            <a:r>
              <a:rPr b="0" i="0" lang="en-US" sz="1800" u="none" cap="none" strike="noStrike">
                <a:solidFill>
                  <a:srgbClr val="000000"/>
                </a:solidFill>
                <a:latin typeface="Questrial"/>
                <a:ea typeface="Questrial"/>
                <a:cs typeface="Questrial"/>
                <a:sym typeface="Questrial"/>
              </a:rPr>
              <a:t>Provisioning flow from Comanage sign-in with InCommon federation</a:t>
            </a:r>
          </a:p>
          <a:p>
            <a:pPr indent="-342900" lvl="0" marL="457200" marR="0" rtl="0" algn="l">
              <a:lnSpc>
                <a:spcPct val="100000"/>
              </a:lnSpc>
              <a:spcBef>
                <a:spcPts val="1000"/>
              </a:spcBef>
              <a:spcAft>
                <a:spcPts val="0"/>
              </a:spcAft>
              <a:buClr>
                <a:srgbClr val="1C4587"/>
              </a:buClr>
              <a:buSzPct val="100000"/>
              <a:buFont typeface="Questrial"/>
              <a:buChar char="-"/>
            </a:pPr>
            <a:r>
              <a:rPr b="0" i="0" lang="en-US" sz="1800" u="none" cap="none" strike="noStrike">
                <a:solidFill>
                  <a:srgbClr val="000000"/>
                </a:solidFill>
                <a:latin typeface="Questrial"/>
                <a:ea typeface="Questrial"/>
                <a:cs typeface="Questrial"/>
                <a:sym typeface="Questrial"/>
              </a:rPr>
              <a:t>Self-management procedures for scientific users; possibly integration of  Grouper:</a:t>
            </a:r>
            <a:r>
              <a:rPr b="0" i="0" lang="en-US" sz="1800" u="none" cap="none" strike="noStrike">
                <a:solidFill>
                  <a:srgbClr val="1C4587"/>
                </a:solidFill>
                <a:latin typeface="Questrial"/>
                <a:ea typeface="Questrial"/>
                <a:cs typeface="Questrial"/>
                <a:sym typeface="Questrial"/>
              </a:rPr>
              <a:t> </a:t>
            </a:r>
            <a:r>
              <a:rPr b="0" i="0" lang="en-US" sz="1800" u="sng" cap="none" strike="noStrike">
                <a:solidFill>
                  <a:schemeClr val="hlink"/>
                </a:solidFill>
                <a:latin typeface="Questrial"/>
                <a:ea typeface="Questrial"/>
                <a:cs typeface="Questrial"/>
                <a:sym typeface="Questrial"/>
                <a:hlinkClick r:id="rId5"/>
              </a:rPr>
              <a:t>http://www.internet2.edu/products-services/trust-identity/grouper/</a:t>
            </a:r>
            <a:r>
              <a:rPr b="0" i="0" lang="en-US" sz="1800" u="none" cap="none" strike="noStrike">
                <a:solidFill>
                  <a:srgbClr val="1C4587"/>
                </a:solidFill>
                <a:latin typeface="Questrial"/>
                <a:ea typeface="Questrial"/>
                <a:cs typeface="Questrial"/>
                <a:sym typeface="Questrial"/>
              </a:rPr>
              <a:t> </a:t>
            </a:r>
          </a:p>
          <a:p>
            <a:pPr indent="0" lvl="0" marL="0" marR="0" rtl="0" algn="l">
              <a:lnSpc>
                <a:spcPct val="100000"/>
              </a:lnSpc>
              <a:spcBef>
                <a:spcPts val="1000"/>
              </a:spcBef>
              <a:spcAft>
                <a:spcPts val="0"/>
              </a:spcAft>
              <a:buClr>
                <a:srgbClr val="1C4587"/>
              </a:buClr>
              <a:buSzPct val="25000"/>
              <a:buFont typeface="Questrial"/>
              <a:buNone/>
            </a:pPr>
            <a:r>
              <a:rPr b="0" i="0" lang="en-US" sz="1800" u="none" cap="none" strike="noStrike">
                <a:solidFill>
                  <a:srgbClr val="1C4587"/>
                </a:solidFill>
                <a:latin typeface="Questrial"/>
                <a:ea typeface="Questrial"/>
                <a:cs typeface="Questrial"/>
                <a:sym typeface="Questrial"/>
              </a:rPr>
              <a:t>Develop client bundle for CephFS Posix mounts</a:t>
            </a:r>
          </a:p>
          <a:p>
            <a:pPr indent="-342900" lvl="0" marL="457200" marR="0" rtl="0" algn="l">
              <a:lnSpc>
                <a:spcPct val="100000"/>
              </a:lnSpc>
              <a:spcBef>
                <a:spcPts val="1000"/>
              </a:spcBef>
              <a:spcAft>
                <a:spcPts val="0"/>
              </a:spcAft>
              <a:buClr>
                <a:srgbClr val="000000"/>
              </a:buClr>
              <a:buSzPct val="100000"/>
              <a:buFont typeface="Questrial"/>
              <a:buChar char="-"/>
            </a:pPr>
            <a:r>
              <a:rPr b="0" i="0" lang="en-US" sz="1800" u="none" cap="none" strike="noStrike">
                <a:solidFill>
                  <a:srgbClr val="000000"/>
                </a:solidFill>
                <a:latin typeface="Questrial"/>
                <a:ea typeface="Questrial"/>
                <a:cs typeface="Questrial"/>
                <a:sym typeface="Questrial"/>
              </a:rPr>
              <a:t>Integrates with OAA credentials obtained via InCommon sign-in</a:t>
            </a:r>
          </a:p>
          <a:p>
            <a:pPr indent="-342900" lvl="0" marL="457200" marR="0" rtl="0" algn="l">
              <a:lnSpc>
                <a:spcPct val="100000"/>
              </a:lnSpc>
              <a:spcBef>
                <a:spcPts val="1000"/>
              </a:spcBef>
              <a:spcAft>
                <a:spcPts val="0"/>
              </a:spcAft>
              <a:buClr>
                <a:srgbClr val="000000"/>
              </a:buClr>
              <a:buSzPct val="100000"/>
              <a:buFont typeface="Questrial"/>
              <a:buChar char="-"/>
            </a:pPr>
            <a:r>
              <a:rPr b="0" i="0" lang="en-US" sz="1800" u="none" cap="none" strike="noStrike">
                <a:solidFill>
                  <a:srgbClr val="000000"/>
                </a:solidFill>
                <a:latin typeface="Questrial"/>
                <a:ea typeface="Questrial"/>
                <a:cs typeface="Questrial"/>
                <a:sym typeface="Questrial"/>
              </a:rPr>
              <a:t>Packages OSiRIS Ceph configuration and client software</a:t>
            </a:r>
          </a:p>
          <a:p>
            <a:pPr indent="-342900" lvl="0" marL="457200" marR="0" rtl="0" algn="l">
              <a:lnSpc>
                <a:spcPct val="100000"/>
              </a:lnSpc>
              <a:spcBef>
                <a:spcPts val="1000"/>
              </a:spcBef>
              <a:spcAft>
                <a:spcPts val="0"/>
              </a:spcAft>
              <a:buClr>
                <a:srgbClr val="000000"/>
              </a:buClr>
              <a:buSzPct val="100000"/>
              <a:buFont typeface="Questrial"/>
              <a:buChar char="-"/>
            </a:pPr>
            <a:r>
              <a:rPr b="0" i="0" lang="en-US" sz="1800" u="none" cap="none" strike="noStrike">
                <a:solidFill>
                  <a:srgbClr val="000000"/>
                </a:solidFill>
                <a:latin typeface="Questrial"/>
                <a:ea typeface="Questrial"/>
                <a:cs typeface="Questrial"/>
                <a:sym typeface="Questrial"/>
              </a:rPr>
              <a:t>Handles POSIX UID mapping</a:t>
            </a:r>
          </a:p>
          <a:p>
            <a:pPr indent="-342900" lvl="0" marL="457200" marR="0" rtl="0" algn="l">
              <a:lnSpc>
                <a:spcPct val="100000"/>
              </a:lnSpc>
              <a:spcBef>
                <a:spcPts val="1000"/>
              </a:spcBef>
              <a:spcAft>
                <a:spcPts val="0"/>
              </a:spcAft>
              <a:buClr>
                <a:srgbClr val="000000"/>
              </a:buClr>
              <a:buSzPct val="100000"/>
              <a:buFont typeface="Questrial"/>
              <a:buChar char="-"/>
            </a:pPr>
            <a:r>
              <a:rPr b="0" i="0" lang="en-US" sz="1800" u="none" cap="none" strike="noStrike">
                <a:solidFill>
                  <a:srgbClr val="000000"/>
                </a:solidFill>
                <a:latin typeface="Questrial"/>
                <a:ea typeface="Questrial"/>
                <a:cs typeface="Questrial"/>
                <a:sym typeface="Questrial"/>
              </a:rPr>
              <a:t>Very likely to be a container-based release, Docker or Singularity</a:t>
            </a:r>
          </a:p>
          <a:p>
            <a:pPr indent="0" lvl="0" marL="0" marR="0" rtl="0" algn="l">
              <a:lnSpc>
                <a:spcPct val="100000"/>
              </a:lnSpc>
              <a:spcBef>
                <a:spcPts val="1000"/>
              </a:spcBef>
              <a:spcAft>
                <a:spcPts val="0"/>
              </a:spcAft>
              <a:buClr>
                <a:srgbClr val="000000"/>
              </a:buClr>
              <a:buFont typeface="Arial"/>
              <a:buNone/>
            </a:pPr>
            <a:r>
              <a:t/>
            </a:r>
            <a:endParaRPr b="0" i="0" sz="1800" u="none" cap="none" strike="noStrike">
              <a:solidFill>
                <a:srgbClr val="1C4587"/>
              </a:solidFill>
              <a:latin typeface="Questrial"/>
              <a:ea typeface="Questrial"/>
              <a:cs typeface="Questrial"/>
              <a:sym typeface="Questrial"/>
            </a:endParaRPr>
          </a:p>
          <a:p>
            <a:pPr indent="0" lvl="0" marL="0" marR="0" rtl="0" algn="l">
              <a:lnSpc>
                <a:spcPct val="100000"/>
              </a:lnSpc>
              <a:spcBef>
                <a:spcPts val="1000"/>
              </a:spcBef>
              <a:spcAft>
                <a:spcPts val="0"/>
              </a:spcAft>
              <a:buClr>
                <a:srgbClr val="000000"/>
              </a:buClr>
              <a:buFont typeface="Arial"/>
              <a:buNone/>
            </a:pPr>
            <a:r>
              <a:t/>
            </a:r>
            <a:endParaRPr b="0" i="0" sz="1800" u="none" cap="none" strike="noStrike">
              <a:solidFill>
                <a:srgbClr val="1C4587"/>
              </a:solidFill>
              <a:latin typeface="Questrial"/>
              <a:ea typeface="Questrial"/>
              <a:cs typeface="Questrial"/>
              <a:sym typeface="Questrial"/>
            </a:endParaRPr>
          </a:p>
          <a:p>
            <a:pPr indent="0" lvl="0" marL="0" marR="0" rtl="0" algn="l">
              <a:lnSpc>
                <a:spcPct val="100000"/>
              </a:lnSpc>
              <a:spcBef>
                <a:spcPts val="1000"/>
              </a:spcBef>
              <a:spcAft>
                <a:spcPts val="0"/>
              </a:spcAft>
              <a:buClr>
                <a:srgbClr val="000000"/>
              </a:buClr>
              <a:buFont typeface="Arial"/>
              <a:buNone/>
            </a:pPr>
            <a:r>
              <a:t/>
            </a:r>
            <a:endParaRPr b="0" i="0" sz="1800" u="none" cap="none" strike="noStrike">
              <a:solidFill>
                <a:srgbClr val="1C4587"/>
              </a:solidFill>
              <a:latin typeface="Questrial"/>
              <a:ea typeface="Questrial"/>
              <a:cs typeface="Questrial"/>
              <a:sym typeface="Questrial"/>
            </a:endParaRPr>
          </a:p>
        </p:txBody>
      </p:sp>
      <p:sp>
        <p:nvSpPr>
          <p:cNvPr id="571" name="Shape 571"/>
          <p:cNvSpPr txBox="1"/>
          <p:nvPr/>
        </p:nvSpPr>
        <p:spPr>
          <a:xfrm>
            <a:off x="8711400" y="4812450"/>
            <a:ext cx="356399" cy="273900"/>
          </a:xfrm>
          <a:prstGeom prst="rect">
            <a:avLst/>
          </a:prstGeom>
          <a:noFill/>
          <a:ln>
            <a:noFill/>
          </a:ln>
        </p:spPr>
        <p:txBody>
          <a:bodyPr anchorCtr="0" anchor="ctr"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200" u="none" cap="none" strike="noStrike">
                <a:solidFill>
                  <a:srgbClr val="000000"/>
                </a:solidFill>
                <a:latin typeface="Arial"/>
                <a:ea typeface="Arial"/>
                <a:cs typeface="Arial"/>
                <a:sym typeface="Arial"/>
              </a:rPr>
              <a:t>‹#›</a:t>
            </a:fld>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76" name="Shape 576"/>
        <p:cNvGrpSpPr/>
        <p:nvPr/>
      </p:nvGrpSpPr>
      <p:grpSpPr>
        <a:xfrm>
          <a:off x="0" y="0"/>
          <a:ext cx="0" cy="0"/>
          <a:chOff x="0" y="0"/>
          <a:chExt cx="0" cy="0"/>
        </a:xfrm>
      </p:grpSpPr>
      <p:pic>
        <p:nvPicPr>
          <p:cNvPr descr="gradient.png" id="577" name="Shape 577"/>
          <p:cNvPicPr preferRelativeResize="0"/>
          <p:nvPr/>
        </p:nvPicPr>
        <p:blipFill rotWithShape="1">
          <a:blip r:embed="rId3">
            <a:alphaModFix/>
          </a:blip>
          <a:srcRect b="0" l="0" r="0" t="0"/>
          <a:stretch/>
        </p:blipFill>
        <p:spPr>
          <a:xfrm>
            <a:off x="0" y="698100"/>
            <a:ext cx="629574" cy="4445399"/>
          </a:xfrm>
          <a:prstGeom prst="rect">
            <a:avLst/>
          </a:prstGeom>
          <a:noFill/>
          <a:ln cap="flat" cmpd="sng" w="9525">
            <a:solidFill>
              <a:srgbClr val="000000"/>
            </a:solidFill>
            <a:prstDash val="solid"/>
            <a:round/>
            <a:headEnd len="med" w="med" type="none"/>
            <a:tailEnd len="med" w="med" type="none"/>
          </a:ln>
        </p:spPr>
      </p:pic>
      <p:pic>
        <p:nvPicPr>
          <p:cNvPr descr="pr-bird.png" id="578" name="Shape 578"/>
          <p:cNvPicPr preferRelativeResize="0"/>
          <p:nvPr/>
        </p:nvPicPr>
        <p:blipFill rotWithShape="1">
          <a:blip r:embed="rId4">
            <a:alphaModFix/>
          </a:blip>
          <a:srcRect b="0" l="0" r="0" t="49670"/>
          <a:stretch/>
        </p:blipFill>
        <p:spPr>
          <a:xfrm>
            <a:off x="0" y="0"/>
            <a:ext cx="9144001" cy="698100"/>
          </a:xfrm>
          <a:prstGeom prst="rect">
            <a:avLst/>
          </a:prstGeom>
          <a:noFill/>
          <a:ln cap="flat" cmpd="sng" w="9525">
            <a:solidFill>
              <a:srgbClr val="000000"/>
            </a:solidFill>
            <a:prstDash val="solid"/>
            <a:round/>
            <a:headEnd len="med" w="med" type="none"/>
            <a:tailEnd len="med" w="med" type="none"/>
          </a:ln>
        </p:spPr>
      </p:pic>
      <p:sp>
        <p:nvSpPr>
          <p:cNvPr id="579" name="Shape 579"/>
          <p:cNvSpPr/>
          <p:nvPr/>
        </p:nvSpPr>
        <p:spPr>
          <a:xfrm>
            <a:off x="0" y="0"/>
            <a:ext cx="9144000" cy="5143499"/>
          </a:xfrm>
          <a:prstGeom prst="rect">
            <a:avLst/>
          </a:prstGeom>
          <a:noFill/>
          <a:ln cap="flat" cmpd="sng" w="63500">
            <a:solidFill>
              <a:srgbClr val="660000"/>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0" i="0" sz="1800" u="none" cap="none" strike="noStrike">
              <a:solidFill>
                <a:srgbClr val="FFFFFF"/>
              </a:solidFill>
              <a:latin typeface="Calibri"/>
              <a:ea typeface="Calibri"/>
              <a:cs typeface="Calibri"/>
              <a:sym typeface="Calibri"/>
            </a:endParaRPr>
          </a:p>
        </p:txBody>
      </p:sp>
      <p:sp>
        <p:nvSpPr>
          <p:cNvPr id="580" name="Shape 580"/>
          <p:cNvSpPr txBox="1"/>
          <p:nvPr/>
        </p:nvSpPr>
        <p:spPr>
          <a:xfrm>
            <a:off x="91625" y="47523"/>
            <a:ext cx="8841600" cy="650700"/>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spcAft>
                <a:spcPts val="0"/>
              </a:spcAft>
              <a:buClr>
                <a:srgbClr val="DBDBDB"/>
              </a:buClr>
              <a:buSzPct val="25000"/>
              <a:buFont typeface="Arial"/>
              <a:buNone/>
            </a:pPr>
            <a:r>
              <a:rPr b="1" i="0" lang="en-US" sz="2800" u="none" cap="none" strike="noStrike">
                <a:solidFill>
                  <a:schemeClr val="lt1"/>
                </a:solidFill>
                <a:latin typeface="Questrial"/>
                <a:ea typeface="Questrial"/>
                <a:cs typeface="Questrial"/>
                <a:sym typeface="Questrial"/>
              </a:rPr>
              <a:t>Technical Focus - next year</a:t>
            </a:r>
          </a:p>
          <a:p>
            <a:pPr indent="0" lvl="0" marL="0" marR="0" rtl="0" algn="l">
              <a:lnSpc>
                <a:spcPct val="90000"/>
              </a:lnSpc>
              <a:spcBef>
                <a:spcPts val="0"/>
              </a:spcBef>
              <a:spcAft>
                <a:spcPts val="0"/>
              </a:spcAft>
              <a:buClr>
                <a:srgbClr val="DBDBDB"/>
              </a:buClr>
              <a:buFont typeface="Arial"/>
              <a:buNone/>
            </a:pPr>
            <a:r>
              <a:t/>
            </a:r>
            <a:endParaRPr b="1" i="0" sz="2800" u="none" cap="none" strike="noStrike">
              <a:solidFill>
                <a:schemeClr val="lt1"/>
              </a:solidFill>
              <a:latin typeface="Questrial"/>
              <a:ea typeface="Questrial"/>
              <a:cs typeface="Questrial"/>
              <a:sym typeface="Questrial"/>
            </a:endParaRPr>
          </a:p>
        </p:txBody>
      </p:sp>
      <p:graphicFrame>
        <p:nvGraphicFramePr>
          <p:cNvPr id="581" name="Shape 581"/>
          <p:cNvGraphicFramePr/>
          <p:nvPr/>
        </p:nvGraphicFramePr>
        <p:xfrm>
          <a:off x="1679850" y="2962538"/>
          <a:ext cx="3000000" cy="3000000"/>
        </p:xfrm>
        <a:graphic>
          <a:graphicData uri="http://schemas.openxmlformats.org/drawingml/2006/table">
            <a:tbl>
              <a:tblPr>
                <a:noFill/>
                <a:tableStyleId>{11D1C219-FF84-4C3D-886C-EEA8B6BCD94D}</a:tableStyleId>
              </a:tblPr>
              <a:tblGrid>
                <a:gridCol w="3671450"/>
                <a:gridCol w="3671450"/>
              </a:tblGrid>
              <a:tr h="316200">
                <a:tc>
                  <a:txBody>
                    <a:bodyPr>
                      <a:noAutofit/>
                    </a:bodyPr>
                    <a:lstStyle/>
                    <a:p>
                      <a:pPr indent="-127000" lvl="0" marL="21590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r>
            </a:tbl>
          </a:graphicData>
        </a:graphic>
      </p:graphicFrame>
      <p:sp>
        <p:nvSpPr>
          <p:cNvPr id="582" name="Shape 582"/>
          <p:cNvSpPr txBox="1"/>
          <p:nvPr/>
        </p:nvSpPr>
        <p:spPr>
          <a:xfrm>
            <a:off x="748350" y="4917800"/>
            <a:ext cx="2969699" cy="1710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583" name="Shape 583"/>
          <p:cNvSpPr txBox="1"/>
          <p:nvPr/>
        </p:nvSpPr>
        <p:spPr>
          <a:xfrm>
            <a:off x="760975" y="810075"/>
            <a:ext cx="7816499" cy="40047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1C4587"/>
              </a:buClr>
              <a:buSzPct val="25000"/>
              <a:buFont typeface="Questrial"/>
              <a:buNone/>
            </a:pPr>
            <a:r>
              <a:rPr b="0" i="0" lang="en-US" sz="1800" u="none" cap="none" strike="noStrike">
                <a:solidFill>
                  <a:srgbClr val="1C4587"/>
                </a:solidFill>
                <a:latin typeface="Questrial"/>
                <a:ea typeface="Questrial"/>
                <a:cs typeface="Questrial"/>
                <a:sym typeface="Questrial"/>
              </a:rPr>
              <a:t>Initial implementation of NMAL components into “production”</a:t>
            </a:r>
          </a:p>
          <a:p>
            <a:pPr indent="-342900" lvl="0" marL="457200" marR="0" rtl="0" algn="l">
              <a:lnSpc>
                <a:spcPct val="100000"/>
              </a:lnSpc>
              <a:spcBef>
                <a:spcPts val="1000"/>
              </a:spcBef>
              <a:spcAft>
                <a:spcPts val="0"/>
              </a:spcAft>
              <a:buClr>
                <a:srgbClr val="000000"/>
              </a:buClr>
              <a:buSzPct val="100000"/>
              <a:buFont typeface="Questrial"/>
              <a:buChar char="-"/>
            </a:pPr>
            <a:r>
              <a:rPr b="0" i="0" lang="en-US" sz="1800" u="none" cap="none" strike="noStrike">
                <a:solidFill>
                  <a:srgbClr val="000000"/>
                </a:solidFill>
                <a:latin typeface="Questrial"/>
                <a:ea typeface="Questrial"/>
                <a:cs typeface="Questrial"/>
                <a:sym typeface="Questrial"/>
              </a:rPr>
              <a:t>Self-adjusting conflict-free test meshes as new sites are added or existing site configurations are modified</a:t>
            </a:r>
          </a:p>
          <a:p>
            <a:pPr indent="-342900" lvl="0" marL="457200" marR="0" rtl="0" algn="l">
              <a:lnSpc>
                <a:spcPct val="100000"/>
              </a:lnSpc>
              <a:spcBef>
                <a:spcPts val="1000"/>
              </a:spcBef>
              <a:spcAft>
                <a:spcPts val="0"/>
              </a:spcAft>
              <a:buClr>
                <a:srgbClr val="000000"/>
              </a:buClr>
              <a:buSzPct val="100000"/>
              <a:buFont typeface="Questrial"/>
              <a:buChar char="-"/>
            </a:pPr>
            <a:r>
              <a:rPr b="0" i="0" lang="en-US" sz="1800" u="none" cap="none" strike="noStrike">
                <a:solidFill>
                  <a:srgbClr val="000000"/>
                </a:solidFill>
                <a:latin typeface="Questrial"/>
                <a:ea typeface="Questrial"/>
                <a:cs typeface="Questrial"/>
                <a:sym typeface="Questrial"/>
              </a:rPr>
              <a:t>NMAL components integrated within OAA architecture to provide access restrictions</a:t>
            </a:r>
          </a:p>
          <a:p>
            <a:pPr indent="-342900" lvl="0" marL="457200" marR="0" rtl="0" algn="l">
              <a:lnSpc>
                <a:spcPct val="100000"/>
              </a:lnSpc>
              <a:spcBef>
                <a:spcPts val="1000"/>
              </a:spcBef>
              <a:spcAft>
                <a:spcPts val="0"/>
              </a:spcAft>
              <a:buClr>
                <a:srgbClr val="000000"/>
              </a:buClr>
              <a:buSzPct val="100000"/>
              <a:buFont typeface="Questrial"/>
              <a:buChar char="-"/>
            </a:pPr>
            <a:r>
              <a:rPr b="0" i="0" lang="en-US" sz="1800" u="none" cap="none" strike="noStrike">
                <a:solidFill>
                  <a:srgbClr val="000000"/>
                </a:solidFill>
                <a:latin typeface="Questrial"/>
                <a:ea typeface="Questrial"/>
                <a:cs typeface="Questrial"/>
                <a:sym typeface="Questrial"/>
              </a:rPr>
              <a:t>All SDN resources enabled, discovered, and managed</a:t>
            </a:r>
          </a:p>
          <a:p>
            <a:pPr indent="0" lvl="0" marL="0" marR="0" rtl="0" algn="l">
              <a:lnSpc>
                <a:spcPct val="100000"/>
              </a:lnSpc>
              <a:spcBef>
                <a:spcPts val="1000"/>
              </a:spcBef>
              <a:spcAft>
                <a:spcPts val="0"/>
              </a:spcAft>
              <a:buClr>
                <a:srgbClr val="1C4587"/>
              </a:buClr>
              <a:buSzPct val="25000"/>
              <a:buFont typeface="Questrial"/>
              <a:buNone/>
            </a:pPr>
            <a:r>
              <a:rPr b="0" i="0" lang="en-US" sz="1800" u="none" cap="none" strike="noStrike">
                <a:solidFill>
                  <a:srgbClr val="1C4587"/>
                </a:solidFill>
                <a:latin typeface="Questrial"/>
                <a:ea typeface="Questrial"/>
                <a:cs typeface="Questrial"/>
                <a:sym typeface="Questrial"/>
              </a:rPr>
              <a:t>Enable initial science domain onboarding automation process</a:t>
            </a:r>
          </a:p>
          <a:p>
            <a:pPr indent="-342900" lvl="0" marL="457200" marR="0" rtl="0" algn="l">
              <a:lnSpc>
                <a:spcPct val="100000"/>
              </a:lnSpc>
              <a:spcBef>
                <a:spcPts val="1000"/>
              </a:spcBef>
              <a:spcAft>
                <a:spcPts val="0"/>
              </a:spcAft>
              <a:buClr>
                <a:srgbClr val="000000"/>
              </a:buClr>
              <a:buSzPct val="100000"/>
              <a:buFont typeface="Questrial"/>
              <a:buChar char="-"/>
            </a:pPr>
            <a:r>
              <a:rPr b="0" i="0" lang="en-US" sz="1800" u="none" cap="none" strike="noStrike">
                <a:solidFill>
                  <a:srgbClr val="000000"/>
                </a:solidFill>
                <a:latin typeface="Questrial"/>
                <a:ea typeface="Questrial"/>
                <a:cs typeface="Questrial"/>
                <a:sym typeface="Questrial"/>
              </a:rPr>
              <a:t>CoManage self-registration flow with institutional credentials</a:t>
            </a:r>
          </a:p>
          <a:p>
            <a:pPr indent="-342900" lvl="0" marL="457200" marR="0" rtl="0" algn="l">
              <a:lnSpc>
                <a:spcPct val="100000"/>
              </a:lnSpc>
              <a:spcBef>
                <a:spcPts val="1000"/>
              </a:spcBef>
              <a:spcAft>
                <a:spcPts val="0"/>
              </a:spcAft>
              <a:buClr>
                <a:srgbClr val="000000"/>
              </a:buClr>
              <a:buSzPct val="100000"/>
              <a:buFont typeface="Questrial"/>
              <a:buChar char="-"/>
            </a:pPr>
            <a:r>
              <a:rPr b="0" i="0" lang="en-US" sz="1800" u="none" cap="none" strike="noStrike">
                <a:solidFill>
                  <a:srgbClr val="000000"/>
                </a:solidFill>
                <a:latin typeface="Questrial"/>
                <a:ea typeface="Questrial"/>
                <a:cs typeface="Questrial"/>
                <a:sym typeface="Questrial"/>
              </a:rPr>
              <a:t>OAA Resource self-provisioning (Ceph data pools, client access keys, etc)</a:t>
            </a:r>
          </a:p>
          <a:p>
            <a:pPr indent="0" lvl="0" marL="0" marR="0" rtl="0" algn="l">
              <a:lnSpc>
                <a:spcPct val="100000"/>
              </a:lnSpc>
              <a:spcBef>
                <a:spcPts val="1000"/>
              </a:spcBef>
              <a:spcAft>
                <a:spcPts val="0"/>
              </a:spcAft>
              <a:buClr>
                <a:srgbClr val="000000"/>
              </a:buClr>
              <a:buFont typeface="Arial"/>
              <a:buNone/>
            </a:pPr>
            <a:r>
              <a:t/>
            </a:r>
            <a:endParaRPr b="0" i="0" sz="1800" u="none" cap="none" strike="noStrike">
              <a:solidFill>
                <a:srgbClr val="000000"/>
              </a:solidFill>
              <a:latin typeface="Questrial"/>
              <a:ea typeface="Questrial"/>
              <a:cs typeface="Questrial"/>
              <a:sym typeface="Questrial"/>
            </a:endParaRPr>
          </a:p>
          <a:p>
            <a:pPr indent="0" lvl="0" marL="0" marR="0" rtl="0" algn="l">
              <a:lnSpc>
                <a:spcPct val="100000"/>
              </a:lnSpc>
              <a:spcBef>
                <a:spcPts val="1000"/>
              </a:spcBef>
              <a:spcAft>
                <a:spcPts val="0"/>
              </a:spcAft>
              <a:buClr>
                <a:srgbClr val="000000"/>
              </a:buClr>
              <a:buFont typeface="Arial"/>
              <a:buNone/>
            </a:pPr>
            <a:r>
              <a:t/>
            </a:r>
            <a:endParaRPr b="0" i="0" sz="1800" u="none" cap="none" strike="noStrike">
              <a:solidFill>
                <a:srgbClr val="1C4587"/>
              </a:solidFill>
              <a:latin typeface="Questrial"/>
              <a:ea typeface="Questrial"/>
              <a:cs typeface="Questrial"/>
              <a:sym typeface="Questrial"/>
            </a:endParaRPr>
          </a:p>
          <a:p>
            <a:pPr indent="0" lvl="0" marL="0" marR="0" rtl="0" algn="l">
              <a:lnSpc>
                <a:spcPct val="100000"/>
              </a:lnSpc>
              <a:spcBef>
                <a:spcPts val="1000"/>
              </a:spcBef>
              <a:spcAft>
                <a:spcPts val="0"/>
              </a:spcAft>
              <a:buClr>
                <a:srgbClr val="000000"/>
              </a:buClr>
              <a:buFont typeface="Arial"/>
              <a:buNone/>
            </a:pPr>
            <a:r>
              <a:t/>
            </a:r>
            <a:endParaRPr b="0" i="0" sz="1800" u="none" cap="none" strike="noStrike">
              <a:solidFill>
                <a:srgbClr val="1C4587"/>
              </a:solidFill>
              <a:latin typeface="Questrial"/>
              <a:ea typeface="Questrial"/>
              <a:cs typeface="Questrial"/>
              <a:sym typeface="Questrial"/>
            </a:endParaRPr>
          </a:p>
        </p:txBody>
      </p:sp>
      <p:sp>
        <p:nvSpPr>
          <p:cNvPr id="584" name="Shape 584"/>
          <p:cNvSpPr txBox="1"/>
          <p:nvPr/>
        </p:nvSpPr>
        <p:spPr>
          <a:xfrm>
            <a:off x="8711400" y="4812450"/>
            <a:ext cx="356399" cy="273900"/>
          </a:xfrm>
          <a:prstGeom prst="rect">
            <a:avLst/>
          </a:prstGeom>
          <a:noFill/>
          <a:ln>
            <a:noFill/>
          </a:ln>
        </p:spPr>
        <p:txBody>
          <a:bodyPr anchorCtr="0" anchor="ctr"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200" u="none" cap="none" strike="noStrike">
                <a:solidFill>
                  <a:srgbClr val="000000"/>
                </a:solidFill>
                <a:latin typeface="Arial"/>
                <a:ea typeface="Arial"/>
                <a:cs typeface="Arial"/>
                <a:sym typeface="Arial"/>
              </a:rPr>
              <a:t>‹#›</a:t>
            </a:fld>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89" name="Shape 589"/>
        <p:cNvGrpSpPr/>
        <p:nvPr/>
      </p:nvGrpSpPr>
      <p:grpSpPr>
        <a:xfrm>
          <a:off x="0" y="0"/>
          <a:ext cx="0" cy="0"/>
          <a:chOff x="0" y="0"/>
          <a:chExt cx="0" cy="0"/>
        </a:xfrm>
      </p:grpSpPr>
      <p:pic>
        <p:nvPicPr>
          <p:cNvPr descr="gradient.png" id="590" name="Shape 590"/>
          <p:cNvPicPr preferRelativeResize="0"/>
          <p:nvPr/>
        </p:nvPicPr>
        <p:blipFill rotWithShape="1">
          <a:blip r:embed="rId3">
            <a:alphaModFix/>
          </a:blip>
          <a:srcRect b="0" l="0" r="0" t="0"/>
          <a:stretch/>
        </p:blipFill>
        <p:spPr>
          <a:xfrm>
            <a:off x="0" y="698100"/>
            <a:ext cx="629574" cy="4445399"/>
          </a:xfrm>
          <a:prstGeom prst="rect">
            <a:avLst/>
          </a:prstGeom>
          <a:noFill/>
          <a:ln cap="flat" cmpd="sng" w="9525">
            <a:solidFill>
              <a:srgbClr val="000000"/>
            </a:solidFill>
            <a:prstDash val="solid"/>
            <a:round/>
            <a:headEnd len="med" w="med" type="none"/>
            <a:tailEnd len="med" w="med" type="none"/>
          </a:ln>
        </p:spPr>
      </p:pic>
      <p:pic>
        <p:nvPicPr>
          <p:cNvPr descr="pr-bird.png" id="591" name="Shape 591"/>
          <p:cNvPicPr preferRelativeResize="0"/>
          <p:nvPr/>
        </p:nvPicPr>
        <p:blipFill rotWithShape="1">
          <a:blip r:embed="rId4">
            <a:alphaModFix/>
          </a:blip>
          <a:srcRect b="0" l="0" r="0" t="49670"/>
          <a:stretch/>
        </p:blipFill>
        <p:spPr>
          <a:xfrm>
            <a:off x="0" y="0"/>
            <a:ext cx="9144001" cy="698100"/>
          </a:xfrm>
          <a:prstGeom prst="rect">
            <a:avLst/>
          </a:prstGeom>
          <a:noFill/>
          <a:ln cap="flat" cmpd="sng" w="9525">
            <a:solidFill>
              <a:srgbClr val="000000"/>
            </a:solidFill>
            <a:prstDash val="solid"/>
            <a:round/>
            <a:headEnd len="med" w="med" type="none"/>
            <a:tailEnd len="med" w="med" type="none"/>
          </a:ln>
        </p:spPr>
      </p:pic>
      <p:sp>
        <p:nvSpPr>
          <p:cNvPr id="592" name="Shape 592"/>
          <p:cNvSpPr/>
          <p:nvPr/>
        </p:nvSpPr>
        <p:spPr>
          <a:xfrm>
            <a:off x="0" y="0"/>
            <a:ext cx="9144000" cy="5143499"/>
          </a:xfrm>
          <a:prstGeom prst="rect">
            <a:avLst/>
          </a:prstGeom>
          <a:noFill/>
          <a:ln cap="flat" cmpd="sng" w="63500">
            <a:solidFill>
              <a:srgbClr val="660000"/>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0" i="0" sz="1800" u="none" cap="none" strike="noStrike">
              <a:solidFill>
                <a:srgbClr val="FFFFFF"/>
              </a:solidFill>
              <a:latin typeface="Calibri"/>
              <a:ea typeface="Calibri"/>
              <a:cs typeface="Calibri"/>
              <a:sym typeface="Calibri"/>
            </a:endParaRPr>
          </a:p>
        </p:txBody>
      </p:sp>
      <p:sp>
        <p:nvSpPr>
          <p:cNvPr id="593" name="Shape 593"/>
          <p:cNvSpPr txBox="1"/>
          <p:nvPr/>
        </p:nvSpPr>
        <p:spPr>
          <a:xfrm>
            <a:off x="91625" y="47523"/>
            <a:ext cx="8841600" cy="650700"/>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spcAft>
                <a:spcPts val="0"/>
              </a:spcAft>
              <a:buClr>
                <a:srgbClr val="DBDBDB"/>
              </a:buClr>
              <a:buSzPct val="25000"/>
              <a:buFont typeface="Arial"/>
              <a:buNone/>
            </a:pPr>
            <a:r>
              <a:rPr b="1" i="0" lang="en-US" sz="2800" u="none" cap="none" strike="noStrike">
                <a:solidFill>
                  <a:schemeClr val="lt1"/>
                </a:solidFill>
                <a:latin typeface="Questrial"/>
                <a:ea typeface="Questrial"/>
                <a:cs typeface="Questrial"/>
                <a:sym typeface="Questrial"/>
              </a:rPr>
              <a:t>Technical Focus - long term</a:t>
            </a:r>
          </a:p>
          <a:p>
            <a:pPr indent="0" lvl="0" marL="0" marR="0" rtl="0" algn="l">
              <a:lnSpc>
                <a:spcPct val="90000"/>
              </a:lnSpc>
              <a:spcBef>
                <a:spcPts val="0"/>
              </a:spcBef>
              <a:spcAft>
                <a:spcPts val="0"/>
              </a:spcAft>
              <a:buClr>
                <a:srgbClr val="DBDBDB"/>
              </a:buClr>
              <a:buFont typeface="Arial"/>
              <a:buNone/>
            </a:pPr>
            <a:r>
              <a:t/>
            </a:r>
            <a:endParaRPr b="1" i="0" sz="2800" u="none" cap="none" strike="noStrike">
              <a:solidFill>
                <a:schemeClr val="lt1"/>
              </a:solidFill>
              <a:latin typeface="Questrial"/>
              <a:ea typeface="Questrial"/>
              <a:cs typeface="Questrial"/>
              <a:sym typeface="Questrial"/>
            </a:endParaRPr>
          </a:p>
        </p:txBody>
      </p:sp>
      <p:graphicFrame>
        <p:nvGraphicFramePr>
          <p:cNvPr id="594" name="Shape 594"/>
          <p:cNvGraphicFramePr/>
          <p:nvPr/>
        </p:nvGraphicFramePr>
        <p:xfrm>
          <a:off x="1679850" y="2962538"/>
          <a:ext cx="3000000" cy="3000000"/>
        </p:xfrm>
        <a:graphic>
          <a:graphicData uri="http://schemas.openxmlformats.org/drawingml/2006/table">
            <a:tbl>
              <a:tblPr>
                <a:noFill/>
                <a:tableStyleId>{11D1C219-FF84-4C3D-886C-EEA8B6BCD94D}</a:tableStyleId>
              </a:tblPr>
              <a:tblGrid>
                <a:gridCol w="3671450"/>
                <a:gridCol w="3671450"/>
              </a:tblGrid>
              <a:tr h="316200">
                <a:tc>
                  <a:txBody>
                    <a:bodyPr>
                      <a:noAutofit/>
                    </a:bodyPr>
                    <a:lstStyle/>
                    <a:p>
                      <a:pPr indent="-127000" lvl="0" marL="21590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r>
            </a:tbl>
          </a:graphicData>
        </a:graphic>
      </p:graphicFrame>
      <p:sp>
        <p:nvSpPr>
          <p:cNvPr id="595" name="Shape 595"/>
          <p:cNvSpPr txBox="1"/>
          <p:nvPr/>
        </p:nvSpPr>
        <p:spPr>
          <a:xfrm>
            <a:off x="748350" y="4917800"/>
            <a:ext cx="2969699" cy="1710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596" name="Shape 596"/>
          <p:cNvSpPr txBox="1"/>
          <p:nvPr/>
        </p:nvSpPr>
        <p:spPr>
          <a:xfrm>
            <a:off x="748350" y="754175"/>
            <a:ext cx="8274300" cy="40605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1C4587"/>
              </a:buClr>
              <a:buSzPct val="25000"/>
              <a:buFont typeface="Questrial"/>
              <a:buNone/>
            </a:pPr>
            <a:r>
              <a:rPr b="0" i="0" lang="en-US" sz="1800" u="none" cap="none" strike="noStrike">
                <a:solidFill>
                  <a:srgbClr val="1C4587"/>
                </a:solidFill>
                <a:latin typeface="Questrial"/>
                <a:ea typeface="Questrial"/>
                <a:cs typeface="Questrial"/>
                <a:sym typeface="Questrial"/>
              </a:rPr>
              <a:t>Highlights of our longer term goals for the remaining years of the OSiRIS project</a:t>
            </a:r>
          </a:p>
          <a:p>
            <a:pPr indent="-342900" lvl="0" marL="457200" marR="0" rtl="0" algn="l">
              <a:lnSpc>
                <a:spcPct val="100000"/>
              </a:lnSpc>
              <a:spcBef>
                <a:spcPts val="0"/>
              </a:spcBef>
              <a:spcAft>
                <a:spcPts val="0"/>
              </a:spcAft>
              <a:buClr>
                <a:srgbClr val="1C4587"/>
              </a:buClr>
              <a:buSzPct val="100000"/>
              <a:buFont typeface="Questrial"/>
              <a:buChar char="●"/>
            </a:pPr>
            <a:r>
              <a:rPr b="1" i="0" lang="en-US" sz="1800" u="none" cap="none" strike="noStrike">
                <a:solidFill>
                  <a:srgbClr val="980000"/>
                </a:solidFill>
                <a:latin typeface="Questrial"/>
                <a:ea typeface="Questrial"/>
                <a:cs typeface="Questrial"/>
                <a:sym typeface="Questrial"/>
              </a:rPr>
              <a:t>Network orchestration</a:t>
            </a:r>
            <a:r>
              <a:rPr b="0" i="0" lang="en-US" sz="1800" u="none" cap="none" strike="noStrike">
                <a:solidFill>
                  <a:srgbClr val="1C4587"/>
                </a:solidFill>
                <a:latin typeface="Questrial"/>
                <a:ea typeface="Questrial"/>
                <a:cs typeface="Questrial"/>
                <a:sym typeface="Questrial"/>
              </a:rPr>
              <a:t> - OSiRIS intends to discover and control the networks between OSiRIS resources and science users</a:t>
            </a:r>
          </a:p>
          <a:p>
            <a:pPr indent="-342900" lvl="1" marL="914400" marR="0" rtl="0" algn="l">
              <a:lnSpc>
                <a:spcPct val="100000"/>
              </a:lnSpc>
              <a:spcBef>
                <a:spcPts val="0"/>
              </a:spcBef>
              <a:spcAft>
                <a:spcPts val="0"/>
              </a:spcAft>
              <a:buClr>
                <a:srgbClr val="1C4587"/>
              </a:buClr>
              <a:buSzPct val="100000"/>
              <a:buFont typeface="Questrial"/>
              <a:buChar char="○"/>
            </a:pPr>
            <a:r>
              <a:rPr b="0" i="0" lang="en-US" sz="1800" u="none" cap="none" strike="noStrike">
                <a:solidFill>
                  <a:srgbClr val="1C4587"/>
                </a:solidFill>
                <a:latin typeface="Questrial"/>
                <a:ea typeface="Questrial"/>
                <a:cs typeface="Questrial"/>
                <a:sym typeface="Questrial"/>
              </a:rPr>
              <a:t>This enables us to avoid network use conflict, steering traffic on distinct paths</a:t>
            </a:r>
          </a:p>
          <a:p>
            <a:pPr indent="-342900" lvl="1" marL="914400" marR="0" rtl="0" algn="l">
              <a:lnSpc>
                <a:spcPct val="100000"/>
              </a:lnSpc>
              <a:spcBef>
                <a:spcPts val="0"/>
              </a:spcBef>
              <a:spcAft>
                <a:spcPts val="0"/>
              </a:spcAft>
              <a:buClr>
                <a:srgbClr val="1C4587"/>
              </a:buClr>
              <a:buSzPct val="100000"/>
              <a:buFont typeface="Questrial"/>
              <a:buChar char="○"/>
            </a:pPr>
            <a:r>
              <a:rPr b="0" i="0" lang="en-US" sz="1800" u="none" cap="none" strike="noStrike">
                <a:solidFill>
                  <a:srgbClr val="1C4587"/>
                </a:solidFill>
                <a:latin typeface="Questrial"/>
                <a:ea typeface="Questrial"/>
                <a:cs typeface="Questrial"/>
                <a:sym typeface="Questrial"/>
              </a:rPr>
              <a:t>We intend to shape traffic to optimize QoS for our users.</a:t>
            </a:r>
          </a:p>
          <a:p>
            <a:pPr indent="-342900" lvl="0" marL="457200" marR="0" rtl="0" algn="l">
              <a:lnSpc>
                <a:spcPct val="100000"/>
              </a:lnSpc>
              <a:spcBef>
                <a:spcPts val="0"/>
              </a:spcBef>
              <a:spcAft>
                <a:spcPts val="0"/>
              </a:spcAft>
              <a:buClr>
                <a:srgbClr val="1C4587"/>
              </a:buClr>
              <a:buSzPct val="100000"/>
              <a:buFont typeface="Questrial"/>
              <a:buChar char="●"/>
            </a:pPr>
            <a:r>
              <a:rPr b="1" i="0" lang="en-US" sz="1800" u="none" cap="none" strike="noStrike">
                <a:solidFill>
                  <a:srgbClr val="980000"/>
                </a:solidFill>
                <a:latin typeface="Questrial"/>
                <a:ea typeface="Questrial"/>
                <a:cs typeface="Questrial"/>
                <a:sym typeface="Questrial"/>
              </a:rPr>
              <a:t>Data Lifecycle  Management</a:t>
            </a:r>
            <a:r>
              <a:rPr b="0" i="0" lang="en-US" sz="1800" u="none" cap="none" strike="noStrike">
                <a:solidFill>
                  <a:srgbClr val="1C4587"/>
                </a:solidFill>
                <a:latin typeface="Questrial"/>
                <a:ea typeface="Questrial"/>
                <a:cs typeface="Questrial"/>
                <a:sym typeface="Questrial"/>
              </a:rPr>
              <a:t> - Working with our institutional library and information science colleagues we intend to automate the collection of suitable science-domain specific meta-data</a:t>
            </a:r>
          </a:p>
          <a:p>
            <a:pPr indent="-342900" lvl="1" marL="914400" marR="0" rtl="0" algn="l">
              <a:lnSpc>
                <a:spcPct val="100000"/>
              </a:lnSpc>
              <a:spcBef>
                <a:spcPts val="0"/>
              </a:spcBef>
              <a:spcAft>
                <a:spcPts val="0"/>
              </a:spcAft>
              <a:buClr>
                <a:srgbClr val="1C4587"/>
              </a:buClr>
              <a:buSzPct val="100000"/>
              <a:buFont typeface="Questrial"/>
              <a:buChar char="○"/>
            </a:pPr>
            <a:r>
              <a:rPr b="0" i="0" lang="en-US" sz="1800" u="none" cap="none" strike="noStrike">
                <a:solidFill>
                  <a:srgbClr val="1C4587"/>
                </a:solidFill>
                <a:latin typeface="Questrial"/>
                <a:ea typeface="Questrial"/>
                <a:cs typeface="Questrial"/>
                <a:sym typeface="Questrial"/>
              </a:rPr>
              <a:t>The goal is to enrich the data being stored in OSiRIS, making it both discoverable and better managed</a:t>
            </a:r>
          </a:p>
          <a:p>
            <a:pPr indent="-342900" lvl="0" marL="457200" marR="0" rtl="0" algn="l">
              <a:lnSpc>
                <a:spcPct val="100000"/>
              </a:lnSpc>
              <a:spcBef>
                <a:spcPts val="0"/>
              </a:spcBef>
              <a:spcAft>
                <a:spcPts val="0"/>
              </a:spcAft>
              <a:buClr>
                <a:srgbClr val="1C4587"/>
              </a:buClr>
              <a:buSzPct val="100000"/>
              <a:buFont typeface="Questrial"/>
              <a:buChar char="●"/>
            </a:pPr>
            <a:r>
              <a:rPr b="1" i="0" lang="en-US" sz="1800" u="none" cap="none" strike="noStrike">
                <a:solidFill>
                  <a:srgbClr val="980000"/>
                </a:solidFill>
                <a:latin typeface="Questrial"/>
                <a:ea typeface="Questrial"/>
                <a:cs typeface="Questrial"/>
                <a:sym typeface="Questrial"/>
              </a:rPr>
              <a:t>Project Whitepaper</a:t>
            </a:r>
            <a:r>
              <a:rPr b="0" i="0" lang="en-US" sz="1800" u="none" cap="none" strike="noStrike">
                <a:solidFill>
                  <a:srgbClr val="1C4587"/>
                </a:solidFill>
                <a:latin typeface="Questrial"/>
                <a:ea typeface="Questrial"/>
                <a:cs typeface="Questrial"/>
                <a:sym typeface="Questrial"/>
              </a:rPr>
              <a:t> (How to Create your Own OSiRIS Deployment)</a:t>
            </a:r>
          </a:p>
          <a:p>
            <a:pPr indent="-342900" lvl="1" marL="914400" marR="0" rtl="0" algn="l">
              <a:lnSpc>
                <a:spcPct val="100000"/>
              </a:lnSpc>
              <a:spcBef>
                <a:spcPts val="0"/>
              </a:spcBef>
              <a:spcAft>
                <a:spcPts val="0"/>
              </a:spcAft>
              <a:buClr>
                <a:srgbClr val="1C4587"/>
              </a:buClr>
              <a:buSzPct val="100000"/>
              <a:buFont typeface="Questrial"/>
              <a:buChar char="○"/>
            </a:pPr>
            <a:r>
              <a:rPr b="0" i="0" lang="en-US" sz="1800" u="none" cap="none" strike="noStrike">
                <a:solidFill>
                  <a:srgbClr val="1C4587"/>
                </a:solidFill>
                <a:latin typeface="Questrial"/>
                <a:ea typeface="Questrial"/>
                <a:cs typeface="Questrial"/>
                <a:sym typeface="Questrial"/>
              </a:rPr>
              <a:t>Details of how to replicate OSiRIS with tuning and deployment considerations and options explained</a:t>
            </a:r>
          </a:p>
        </p:txBody>
      </p:sp>
      <p:sp>
        <p:nvSpPr>
          <p:cNvPr id="597" name="Shape 597"/>
          <p:cNvSpPr txBox="1"/>
          <p:nvPr/>
        </p:nvSpPr>
        <p:spPr>
          <a:xfrm>
            <a:off x="8711400" y="4812450"/>
            <a:ext cx="356399" cy="273900"/>
          </a:xfrm>
          <a:prstGeom prst="rect">
            <a:avLst/>
          </a:prstGeom>
          <a:noFill/>
          <a:ln>
            <a:noFill/>
          </a:ln>
        </p:spPr>
        <p:txBody>
          <a:bodyPr anchorCtr="0" anchor="ctr"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200" u="none" cap="none" strike="noStrike">
                <a:solidFill>
                  <a:srgbClr val="000000"/>
                </a:solidFill>
                <a:latin typeface="Arial"/>
                <a:ea typeface="Arial"/>
                <a:cs typeface="Arial"/>
                <a:sym typeface="Arial"/>
              </a:rPr>
              <a:t>‹#›</a:t>
            </a:fld>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02" name="Shape 602"/>
        <p:cNvGrpSpPr/>
        <p:nvPr/>
      </p:nvGrpSpPr>
      <p:grpSpPr>
        <a:xfrm>
          <a:off x="0" y="0"/>
          <a:ext cx="0" cy="0"/>
          <a:chOff x="0" y="0"/>
          <a:chExt cx="0" cy="0"/>
        </a:xfrm>
      </p:grpSpPr>
      <p:pic>
        <p:nvPicPr>
          <p:cNvPr descr="gradient.png" id="603" name="Shape 603"/>
          <p:cNvPicPr preferRelativeResize="0"/>
          <p:nvPr/>
        </p:nvPicPr>
        <p:blipFill rotWithShape="1">
          <a:blip r:embed="rId3">
            <a:alphaModFix/>
          </a:blip>
          <a:srcRect b="0" l="0" r="0" t="0"/>
          <a:stretch/>
        </p:blipFill>
        <p:spPr>
          <a:xfrm>
            <a:off x="0" y="698100"/>
            <a:ext cx="629574" cy="4445399"/>
          </a:xfrm>
          <a:prstGeom prst="rect">
            <a:avLst/>
          </a:prstGeom>
          <a:noFill/>
          <a:ln cap="flat" cmpd="sng" w="9525">
            <a:solidFill>
              <a:srgbClr val="000000"/>
            </a:solidFill>
            <a:prstDash val="solid"/>
            <a:round/>
            <a:headEnd len="med" w="med" type="none"/>
            <a:tailEnd len="med" w="med" type="none"/>
          </a:ln>
        </p:spPr>
      </p:pic>
      <p:pic>
        <p:nvPicPr>
          <p:cNvPr descr="pr-bird.png" id="604" name="Shape 604"/>
          <p:cNvPicPr preferRelativeResize="0"/>
          <p:nvPr/>
        </p:nvPicPr>
        <p:blipFill rotWithShape="1">
          <a:blip r:embed="rId4">
            <a:alphaModFix/>
          </a:blip>
          <a:srcRect b="0" l="0" r="0" t="49670"/>
          <a:stretch/>
        </p:blipFill>
        <p:spPr>
          <a:xfrm>
            <a:off x="0" y="0"/>
            <a:ext cx="9144001" cy="698100"/>
          </a:xfrm>
          <a:prstGeom prst="rect">
            <a:avLst/>
          </a:prstGeom>
          <a:noFill/>
          <a:ln cap="flat" cmpd="sng" w="9525">
            <a:solidFill>
              <a:srgbClr val="000000"/>
            </a:solidFill>
            <a:prstDash val="solid"/>
            <a:round/>
            <a:headEnd len="med" w="med" type="none"/>
            <a:tailEnd len="med" w="med" type="none"/>
          </a:ln>
        </p:spPr>
      </p:pic>
      <p:sp>
        <p:nvSpPr>
          <p:cNvPr id="605" name="Shape 605"/>
          <p:cNvSpPr/>
          <p:nvPr/>
        </p:nvSpPr>
        <p:spPr>
          <a:xfrm>
            <a:off x="0" y="0"/>
            <a:ext cx="9144000" cy="5143499"/>
          </a:xfrm>
          <a:prstGeom prst="rect">
            <a:avLst/>
          </a:prstGeom>
          <a:noFill/>
          <a:ln cap="flat" cmpd="sng" w="63500">
            <a:solidFill>
              <a:srgbClr val="660000"/>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0" i="0" sz="1800" u="none" cap="none" strike="noStrike">
              <a:solidFill>
                <a:srgbClr val="FFFFFF"/>
              </a:solidFill>
              <a:latin typeface="Calibri"/>
              <a:ea typeface="Calibri"/>
              <a:cs typeface="Calibri"/>
              <a:sym typeface="Calibri"/>
            </a:endParaRPr>
          </a:p>
        </p:txBody>
      </p:sp>
      <p:sp>
        <p:nvSpPr>
          <p:cNvPr id="606" name="Shape 606"/>
          <p:cNvSpPr txBox="1"/>
          <p:nvPr/>
        </p:nvSpPr>
        <p:spPr>
          <a:xfrm>
            <a:off x="91625" y="47523"/>
            <a:ext cx="8841600" cy="650700"/>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spcAft>
                <a:spcPts val="0"/>
              </a:spcAft>
              <a:buClr>
                <a:srgbClr val="DBDBDB"/>
              </a:buClr>
              <a:buSzPct val="25000"/>
              <a:buFont typeface="Arial"/>
              <a:buNone/>
            </a:pPr>
            <a:r>
              <a:rPr b="1" i="0" lang="en-US" sz="2800" u="none" cap="none" strike="noStrike">
                <a:solidFill>
                  <a:schemeClr val="lt1"/>
                </a:solidFill>
                <a:latin typeface="Questrial"/>
                <a:ea typeface="Questrial"/>
                <a:cs typeface="Questrial"/>
                <a:sym typeface="Questrial"/>
              </a:rPr>
              <a:t>Conclusion and Post-Project</a:t>
            </a:r>
          </a:p>
          <a:p>
            <a:pPr indent="0" lvl="0" marL="0" marR="0" rtl="0" algn="l">
              <a:lnSpc>
                <a:spcPct val="90000"/>
              </a:lnSpc>
              <a:spcBef>
                <a:spcPts val="0"/>
              </a:spcBef>
              <a:spcAft>
                <a:spcPts val="0"/>
              </a:spcAft>
              <a:buClr>
                <a:srgbClr val="DBDBDB"/>
              </a:buClr>
              <a:buFont typeface="Arial"/>
              <a:buNone/>
            </a:pPr>
            <a:r>
              <a:t/>
            </a:r>
            <a:endParaRPr b="1" i="0" sz="2800" u="none" cap="none" strike="noStrike">
              <a:solidFill>
                <a:schemeClr val="lt1"/>
              </a:solidFill>
              <a:latin typeface="Questrial"/>
              <a:ea typeface="Questrial"/>
              <a:cs typeface="Questrial"/>
              <a:sym typeface="Questrial"/>
            </a:endParaRPr>
          </a:p>
        </p:txBody>
      </p:sp>
      <p:graphicFrame>
        <p:nvGraphicFramePr>
          <p:cNvPr id="607" name="Shape 607"/>
          <p:cNvGraphicFramePr/>
          <p:nvPr/>
        </p:nvGraphicFramePr>
        <p:xfrm>
          <a:off x="1679850" y="2962538"/>
          <a:ext cx="3000000" cy="3000000"/>
        </p:xfrm>
        <a:graphic>
          <a:graphicData uri="http://schemas.openxmlformats.org/drawingml/2006/table">
            <a:tbl>
              <a:tblPr>
                <a:noFill/>
                <a:tableStyleId>{11D1C219-FF84-4C3D-886C-EEA8B6BCD94D}</a:tableStyleId>
              </a:tblPr>
              <a:tblGrid>
                <a:gridCol w="3671450"/>
                <a:gridCol w="3671450"/>
              </a:tblGrid>
              <a:tr h="316200">
                <a:tc>
                  <a:txBody>
                    <a:bodyPr>
                      <a:noAutofit/>
                    </a:bodyPr>
                    <a:lstStyle/>
                    <a:p>
                      <a:pPr indent="-127000" lvl="0" marL="21590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r>
            </a:tbl>
          </a:graphicData>
        </a:graphic>
      </p:graphicFrame>
      <p:sp>
        <p:nvSpPr>
          <p:cNvPr id="608" name="Shape 608"/>
          <p:cNvSpPr txBox="1"/>
          <p:nvPr/>
        </p:nvSpPr>
        <p:spPr>
          <a:xfrm>
            <a:off x="748350" y="4917800"/>
            <a:ext cx="2969699" cy="1710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609" name="Shape 609"/>
          <p:cNvSpPr txBox="1"/>
          <p:nvPr/>
        </p:nvSpPr>
        <p:spPr>
          <a:xfrm>
            <a:off x="838950" y="742950"/>
            <a:ext cx="8094300" cy="3995525"/>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SzPct val="25000"/>
              <a:buFont typeface="Questrial"/>
              <a:buNone/>
            </a:pPr>
            <a:r>
              <a:rPr b="1" i="0" lang="en-US" sz="1600" u="none" cap="none" strike="noStrike">
                <a:solidFill>
                  <a:srgbClr val="000000"/>
                </a:solidFill>
                <a:latin typeface="Questrial"/>
                <a:ea typeface="Questrial"/>
                <a:cs typeface="Questrial"/>
                <a:sym typeface="Questrial"/>
              </a:rPr>
              <a:t>OSiRIS </a:t>
            </a:r>
            <a:r>
              <a:rPr b="0" i="0" lang="en-US" sz="1600" u="none" cap="none" strike="noStrike">
                <a:solidFill>
                  <a:srgbClr val="000000"/>
                </a:solidFill>
                <a:latin typeface="Questrial"/>
                <a:ea typeface="Questrial"/>
                <a:cs typeface="Questrial"/>
                <a:sym typeface="Questrial"/>
              </a:rPr>
              <a:t>is a 5-year project to develop and validate the concept of “multi-institutional, computable storage”.  We anticipate a significant number of benefits.</a:t>
            </a:r>
          </a:p>
          <a:p>
            <a:pPr indent="-317500" lvl="0" marL="457200" marR="0" rtl="0" algn="l">
              <a:lnSpc>
                <a:spcPct val="100000"/>
              </a:lnSpc>
              <a:spcBef>
                <a:spcPts val="0"/>
              </a:spcBef>
              <a:spcAft>
                <a:spcPts val="0"/>
              </a:spcAft>
              <a:buClr>
                <a:srgbClr val="980000"/>
              </a:buClr>
              <a:buSzPct val="100000"/>
              <a:buFont typeface="Questrial"/>
              <a:buChar char="●"/>
            </a:pPr>
            <a:r>
              <a:rPr b="0" i="0" lang="en-US" sz="1400" u="none" cap="none" strike="noStrike">
                <a:solidFill>
                  <a:srgbClr val="980000"/>
                </a:solidFill>
                <a:latin typeface="Questrial"/>
                <a:ea typeface="Questrial"/>
                <a:cs typeface="Questrial"/>
                <a:sym typeface="Questrial"/>
              </a:rPr>
              <a:t>Scientists get customized, optimized data interfaces for their multi-institutional data needs</a:t>
            </a:r>
            <a:r>
              <a:rPr b="0" i="0" lang="en-US" sz="1400" u="none" cap="none" strike="noStrike">
                <a:solidFill>
                  <a:srgbClr val="000000"/>
                </a:solidFill>
                <a:latin typeface="Questrial"/>
                <a:ea typeface="Questrial"/>
                <a:cs typeface="Questrial"/>
                <a:sym typeface="Questrial"/>
              </a:rPr>
              <a:t>.</a:t>
            </a:r>
          </a:p>
          <a:p>
            <a:pPr indent="-317500" lvl="0" marL="457200" marR="0" rtl="0" algn="l">
              <a:lnSpc>
                <a:spcPct val="100000"/>
              </a:lnSpc>
              <a:spcBef>
                <a:spcPts val="0"/>
              </a:spcBef>
              <a:spcAft>
                <a:spcPts val="0"/>
              </a:spcAft>
              <a:buClr>
                <a:srgbClr val="000000"/>
              </a:buClr>
              <a:buSzPct val="100000"/>
              <a:buFont typeface="Questrial"/>
              <a:buChar char="●"/>
            </a:pPr>
            <a:r>
              <a:rPr b="0" i="0" lang="en-US" sz="1400" u="none" cap="none" strike="noStrike">
                <a:solidFill>
                  <a:srgbClr val="000000"/>
                </a:solidFill>
                <a:latin typeface="Questrial"/>
                <a:ea typeface="Questrial"/>
                <a:cs typeface="Questrial"/>
                <a:sym typeface="Questrial"/>
              </a:rPr>
              <a:t>Network topology and </a:t>
            </a:r>
            <a:r>
              <a:rPr b="1" i="0" lang="en-US" sz="1400" u="none" cap="none" strike="noStrike">
                <a:solidFill>
                  <a:srgbClr val="000000"/>
                </a:solidFill>
                <a:latin typeface="Questrial"/>
                <a:ea typeface="Questrial"/>
                <a:cs typeface="Questrial"/>
                <a:sym typeface="Questrial"/>
              </a:rPr>
              <a:t>perfSONAR</a:t>
            </a:r>
            <a:r>
              <a:rPr b="0" i="0" lang="en-US" sz="1400" u="none" cap="none" strike="noStrike">
                <a:solidFill>
                  <a:srgbClr val="000000"/>
                </a:solidFill>
                <a:latin typeface="Questrial"/>
                <a:ea typeface="Questrial"/>
                <a:cs typeface="Questrial"/>
                <a:sym typeface="Questrial"/>
              </a:rPr>
              <a:t>-based monitoring components ensure the distributed system can optimize its use of the network for performance, conflict avoidance and resiliency.</a:t>
            </a:r>
          </a:p>
          <a:p>
            <a:pPr indent="-317500" lvl="0" marL="457200" marR="0" rtl="0" algn="l">
              <a:lnSpc>
                <a:spcPct val="100000"/>
              </a:lnSpc>
              <a:spcBef>
                <a:spcPts val="0"/>
              </a:spcBef>
              <a:spcAft>
                <a:spcPts val="0"/>
              </a:spcAft>
              <a:buClr>
                <a:srgbClr val="000000"/>
              </a:buClr>
              <a:buSzPct val="100000"/>
              <a:buFont typeface="Questrial"/>
              <a:buChar char="●"/>
            </a:pPr>
            <a:r>
              <a:rPr b="1" i="0" lang="en-US" sz="1400" u="none" cap="none" strike="noStrike">
                <a:solidFill>
                  <a:srgbClr val="000000"/>
                </a:solidFill>
                <a:latin typeface="Questrial"/>
                <a:ea typeface="Questrial"/>
                <a:cs typeface="Questrial"/>
                <a:sym typeface="Questrial"/>
              </a:rPr>
              <a:t>Ceph </a:t>
            </a:r>
            <a:r>
              <a:rPr b="0" i="0" lang="en-US" sz="1400" u="none" cap="none" strike="noStrike">
                <a:solidFill>
                  <a:srgbClr val="000000"/>
                </a:solidFill>
                <a:latin typeface="Questrial"/>
                <a:ea typeface="Questrial"/>
                <a:cs typeface="Questrial"/>
                <a:sym typeface="Questrial"/>
              </a:rPr>
              <a:t>provides seamless rebalancing and expansion of the storage.</a:t>
            </a:r>
          </a:p>
          <a:p>
            <a:pPr indent="-317500" lvl="0" marL="457200" marR="0" rtl="0" algn="l">
              <a:lnSpc>
                <a:spcPct val="100000"/>
              </a:lnSpc>
              <a:spcBef>
                <a:spcPts val="0"/>
              </a:spcBef>
              <a:spcAft>
                <a:spcPts val="0"/>
              </a:spcAft>
              <a:buClr>
                <a:srgbClr val="000000"/>
              </a:buClr>
              <a:buSzPct val="100000"/>
              <a:buFont typeface="Questrial"/>
              <a:buChar char="●"/>
            </a:pPr>
            <a:r>
              <a:rPr b="0" i="0" lang="en-US" sz="1400" u="none" cap="none" strike="noStrike">
                <a:solidFill>
                  <a:srgbClr val="000000"/>
                </a:solidFill>
                <a:latin typeface="Questrial"/>
                <a:ea typeface="Questrial"/>
                <a:cs typeface="Questrial"/>
                <a:sym typeface="Questrial"/>
              </a:rPr>
              <a:t>A single, scalable infrastructure is much easier to build and maintain.</a:t>
            </a:r>
          </a:p>
          <a:p>
            <a:pPr indent="-317500" lvl="1" marL="914400" marR="0" rtl="0" algn="l">
              <a:lnSpc>
                <a:spcPct val="100000"/>
              </a:lnSpc>
              <a:spcBef>
                <a:spcPts val="0"/>
              </a:spcBef>
              <a:spcAft>
                <a:spcPts val="0"/>
              </a:spcAft>
              <a:buClr>
                <a:srgbClr val="FF9900"/>
              </a:buClr>
              <a:buSzPct val="100000"/>
              <a:buFont typeface="Questrial"/>
              <a:buChar char="○"/>
            </a:pPr>
            <a:r>
              <a:rPr b="1" i="0" lang="en-US" sz="1400" u="none" cap="none" strike="noStrike">
                <a:solidFill>
                  <a:srgbClr val="FF9900"/>
                </a:solidFill>
                <a:latin typeface="Questrial"/>
                <a:ea typeface="Questrial"/>
                <a:cs typeface="Questrial"/>
                <a:sym typeface="Questrial"/>
              </a:rPr>
              <a:t>Allows institutions to reduce cost via economies-of–scale while better meeting the research needs of their campus.</a:t>
            </a:r>
          </a:p>
          <a:p>
            <a:pPr indent="-317500" lvl="0" marL="457200" marR="0" rtl="0" algn="l">
              <a:lnSpc>
                <a:spcPct val="100000"/>
              </a:lnSpc>
              <a:spcBef>
                <a:spcPts val="0"/>
              </a:spcBef>
              <a:spcAft>
                <a:spcPts val="0"/>
              </a:spcAft>
              <a:buClr>
                <a:srgbClr val="000000"/>
              </a:buClr>
              <a:buSzPct val="100000"/>
              <a:buFont typeface="Questrial"/>
              <a:buChar char="●"/>
            </a:pPr>
            <a:r>
              <a:rPr b="0" i="0" lang="en-US" sz="1400" u="none" cap="none" strike="noStrike">
                <a:solidFill>
                  <a:srgbClr val="000000"/>
                </a:solidFill>
                <a:latin typeface="Questrial"/>
                <a:ea typeface="Questrial"/>
                <a:cs typeface="Questrial"/>
                <a:sym typeface="Questrial"/>
              </a:rPr>
              <a:t>Eliminates isolated science data silos on campus:</a:t>
            </a:r>
          </a:p>
          <a:p>
            <a:pPr indent="-317500" lvl="1" marL="914400" marR="0" rtl="0" algn="l">
              <a:lnSpc>
                <a:spcPct val="100000"/>
              </a:lnSpc>
              <a:spcBef>
                <a:spcPts val="0"/>
              </a:spcBef>
              <a:spcAft>
                <a:spcPts val="0"/>
              </a:spcAft>
              <a:buClr>
                <a:srgbClr val="38761D"/>
              </a:buClr>
              <a:buSzPct val="100000"/>
              <a:buFont typeface="Questrial"/>
              <a:buChar char="○"/>
            </a:pPr>
            <a:r>
              <a:rPr b="0" i="0" lang="en-US" sz="1400" u="none" cap="none" strike="noStrike">
                <a:solidFill>
                  <a:srgbClr val="38761D"/>
                </a:solidFill>
                <a:latin typeface="Questrial"/>
                <a:ea typeface="Questrial"/>
                <a:cs typeface="Questrial"/>
                <a:sym typeface="Questrial"/>
              </a:rPr>
              <a:t>Data sharing, archiving, security and life-cycle management are feasible to implement and maintain with a single distributed service. </a:t>
            </a:r>
          </a:p>
          <a:p>
            <a:pPr indent="-317500" lvl="1" marL="914400" marR="0" rtl="0" algn="l">
              <a:lnSpc>
                <a:spcPct val="100000"/>
              </a:lnSpc>
              <a:spcBef>
                <a:spcPts val="0"/>
              </a:spcBef>
              <a:spcAft>
                <a:spcPts val="0"/>
              </a:spcAft>
              <a:buClr>
                <a:srgbClr val="38761D"/>
              </a:buClr>
              <a:buSzPct val="100000"/>
              <a:buFont typeface="Questrial"/>
              <a:buChar char="○"/>
            </a:pPr>
            <a:r>
              <a:rPr b="0" i="0" lang="en-US" sz="1400" u="none" cap="none" strike="noStrike">
                <a:solidFill>
                  <a:srgbClr val="38761D"/>
                </a:solidFill>
                <a:latin typeface="Questrial"/>
                <a:ea typeface="Questrial"/>
                <a:cs typeface="Questrial"/>
                <a:sym typeface="Questrial"/>
              </a:rPr>
              <a:t>Configuration for each research domain can be optimized for performance and resiliency.</a:t>
            </a:r>
          </a:p>
          <a:p>
            <a:pPr indent="0" lvl="0" marL="0" marR="0" rtl="0" algn="l">
              <a:lnSpc>
                <a:spcPct val="100000"/>
              </a:lnSpc>
              <a:spcBef>
                <a:spcPts val="0"/>
              </a:spcBef>
              <a:spcAft>
                <a:spcPts val="0"/>
              </a:spcAft>
              <a:buClr>
                <a:srgbClr val="0000FF"/>
              </a:buClr>
              <a:buSzPct val="25000"/>
              <a:buFont typeface="Questrial"/>
              <a:buNone/>
            </a:pPr>
            <a:r>
              <a:rPr b="1" i="0" lang="en-US" sz="1600" u="none" cap="none" strike="noStrike">
                <a:solidFill>
                  <a:srgbClr val="0000FF"/>
                </a:solidFill>
                <a:latin typeface="Questrial"/>
                <a:ea typeface="Questrial"/>
                <a:cs typeface="Questrial"/>
                <a:sym typeface="Questrial"/>
              </a:rPr>
              <a:t>We have agreements from each of our institutions that they will continue to maintain and evolve their components of the infrastructure at the end of the project, assuming there are institutional science users benefiting from OSiRIS.</a:t>
            </a:r>
            <a:r>
              <a:rPr b="0" i="0" lang="en-US" sz="1600" u="none" cap="none" strike="noStrike">
                <a:solidFill>
                  <a:srgbClr val="000000"/>
                </a:solidFill>
                <a:latin typeface="Questrial"/>
                <a:ea typeface="Questrial"/>
                <a:cs typeface="Questrial"/>
                <a:sym typeface="Questrial"/>
              </a:rPr>
              <a:t>   </a:t>
            </a:r>
            <a:r>
              <a:rPr b="1" i="0" lang="en-US" sz="1600" u="none" cap="none" strike="noStrike">
                <a:solidFill>
                  <a:srgbClr val="000000"/>
                </a:solidFill>
                <a:latin typeface="Questrial"/>
                <a:ea typeface="Questrial"/>
                <a:cs typeface="Questrial"/>
                <a:sym typeface="Questrial"/>
              </a:rPr>
              <a:t> Our goal is to benefit as many science domains as possible!</a:t>
            </a:r>
            <a:br>
              <a:rPr b="1" i="0" lang="en-US" sz="1400" u="none" cap="none" strike="noStrike">
                <a:solidFill>
                  <a:srgbClr val="000000"/>
                </a:solidFill>
                <a:latin typeface="Questrial"/>
                <a:ea typeface="Questrial"/>
                <a:cs typeface="Questrial"/>
                <a:sym typeface="Questrial"/>
              </a:rPr>
            </a:br>
          </a:p>
        </p:txBody>
      </p:sp>
      <p:sp>
        <p:nvSpPr>
          <p:cNvPr id="610" name="Shape 610"/>
          <p:cNvSpPr txBox="1"/>
          <p:nvPr/>
        </p:nvSpPr>
        <p:spPr>
          <a:xfrm>
            <a:off x="8711400" y="4812450"/>
            <a:ext cx="356399" cy="273900"/>
          </a:xfrm>
          <a:prstGeom prst="rect">
            <a:avLst/>
          </a:prstGeom>
          <a:noFill/>
          <a:ln>
            <a:noFill/>
          </a:ln>
        </p:spPr>
        <p:txBody>
          <a:bodyPr anchorCtr="0" anchor="ctr"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200" u="none" cap="none" strike="noStrike">
                <a:solidFill>
                  <a:srgbClr val="000000"/>
                </a:solidFill>
                <a:latin typeface="Arial"/>
                <a:ea typeface="Arial"/>
                <a:cs typeface="Arial"/>
                <a:sym typeface="Arial"/>
              </a:rPr>
              <a:t>‹#›</a:t>
            </a:fld>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15" name="Shape 615"/>
        <p:cNvGrpSpPr/>
        <p:nvPr/>
      </p:nvGrpSpPr>
      <p:grpSpPr>
        <a:xfrm>
          <a:off x="0" y="0"/>
          <a:ext cx="0" cy="0"/>
          <a:chOff x="0" y="0"/>
          <a:chExt cx="0" cy="0"/>
        </a:xfrm>
      </p:grpSpPr>
      <p:pic>
        <p:nvPicPr>
          <p:cNvPr descr="gradient.png" id="616" name="Shape 616"/>
          <p:cNvPicPr preferRelativeResize="0"/>
          <p:nvPr/>
        </p:nvPicPr>
        <p:blipFill rotWithShape="1">
          <a:blip r:embed="rId3">
            <a:alphaModFix/>
          </a:blip>
          <a:srcRect b="0" l="0" r="0" t="0"/>
          <a:stretch/>
        </p:blipFill>
        <p:spPr>
          <a:xfrm>
            <a:off x="0" y="698100"/>
            <a:ext cx="629574" cy="4445399"/>
          </a:xfrm>
          <a:prstGeom prst="rect">
            <a:avLst/>
          </a:prstGeom>
          <a:noFill/>
          <a:ln cap="flat" cmpd="sng" w="9525">
            <a:solidFill>
              <a:srgbClr val="000000"/>
            </a:solidFill>
            <a:prstDash val="solid"/>
            <a:round/>
            <a:headEnd len="med" w="med" type="none"/>
            <a:tailEnd len="med" w="med" type="none"/>
          </a:ln>
        </p:spPr>
      </p:pic>
      <p:pic>
        <p:nvPicPr>
          <p:cNvPr descr="pr-bird.png" id="617" name="Shape 617"/>
          <p:cNvPicPr preferRelativeResize="0"/>
          <p:nvPr/>
        </p:nvPicPr>
        <p:blipFill rotWithShape="1">
          <a:blip r:embed="rId4">
            <a:alphaModFix/>
          </a:blip>
          <a:srcRect b="0" l="0" r="0" t="49670"/>
          <a:stretch/>
        </p:blipFill>
        <p:spPr>
          <a:xfrm>
            <a:off x="0" y="0"/>
            <a:ext cx="9144001" cy="698100"/>
          </a:xfrm>
          <a:prstGeom prst="rect">
            <a:avLst/>
          </a:prstGeom>
          <a:noFill/>
          <a:ln cap="flat" cmpd="sng" w="9525">
            <a:solidFill>
              <a:srgbClr val="000000"/>
            </a:solidFill>
            <a:prstDash val="solid"/>
            <a:round/>
            <a:headEnd len="med" w="med" type="none"/>
            <a:tailEnd len="med" w="med" type="none"/>
          </a:ln>
        </p:spPr>
      </p:pic>
      <p:sp>
        <p:nvSpPr>
          <p:cNvPr id="618" name="Shape 618"/>
          <p:cNvSpPr/>
          <p:nvPr/>
        </p:nvSpPr>
        <p:spPr>
          <a:xfrm>
            <a:off x="0" y="0"/>
            <a:ext cx="9144000" cy="5143499"/>
          </a:xfrm>
          <a:prstGeom prst="rect">
            <a:avLst/>
          </a:prstGeom>
          <a:noFill/>
          <a:ln cap="flat" cmpd="sng" w="63500">
            <a:solidFill>
              <a:srgbClr val="660000"/>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0" i="0" sz="1800" u="none" cap="none" strike="noStrike">
              <a:solidFill>
                <a:srgbClr val="FFFFFF"/>
              </a:solidFill>
              <a:latin typeface="Calibri"/>
              <a:ea typeface="Calibri"/>
              <a:cs typeface="Calibri"/>
              <a:sym typeface="Calibri"/>
            </a:endParaRPr>
          </a:p>
        </p:txBody>
      </p:sp>
      <p:sp>
        <p:nvSpPr>
          <p:cNvPr id="619" name="Shape 619"/>
          <p:cNvSpPr txBox="1"/>
          <p:nvPr/>
        </p:nvSpPr>
        <p:spPr>
          <a:xfrm>
            <a:off x="91625" y="47523"/>
            <a:ext cx="8841600" cy="650700"/>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spcAft>
                <a:spcPts val="0"/>
              </a:spcAft>
              <a:buClr>
                <a:srgbClr val="DBDBDB"/>
              </a:buClr>
              <a:buSzPct val="25000"/>
              <a:buFont typeface="Arial"/>
              <a:buNone/>
            </a:pPr>
            <a:r>
              <a:rPr b="1" i="0" lang="en-US" sz="2800" u="none" cap="none" strike="noStrike">
                <a:solidFill>
                  <a:schemeClr val="lt1"/>
                </a:solidFill>
                <a:latin typeface="Questrial"/>
                <a:ea typeface="Questrial"/>
                <a:cs typeface="Questrial"/>
                <a:sym typeface="Questrial"/>
              </a:rPr>
              <a:t>Questions / Discussion ?</a:t>
            </a:r>
          </a:p>
          <a:p>
            <a:pPr indent="0" lvl="0" marL="0" marR="0" rtl="0" algn="l">
              <a:lnSpc>
                <a:spcPct val="90000"/>
              </a:lnSpc>
              <a:spcBef>
                <a:spcPts val="0"/>
              </a:spcBef>
              <a:spcAft>
                <a:spcPts val="0"/>
              </a:spcAft>
              <a:buClr>
                <a:srgbClr val="DBDBDB"/>
              </a:buClr>
              <a:buFont typeface="Arial"/>
              <a:buNone/>
            </a:pPr>
            <a:r>
              <a:t/>
            </a:r>
            <a:endParaRPr b="1" i="0" sz="2800" u="none" cap="none" strike="noStrike">
              <a:solidFill>
                <a:schemeClr val="lt1"/>
              </a:solidFill>
              <a:latin typeface="Questrial"/>
              <a:ea typeface="Questrial"/>
              <a:cs typeface="Questrial"/>
              <a:sym typeface="Questrial"/>
            </a:endParaRPr>
          </a:p>
        </p:txBody>
      </p:sp>
      <p:graphicFrame>
        <p:nvGraphicFramePr>
          <p:cNvPr id="620" name="Shape 620"/>
          <p:cNvGraphicFramePr/>
          <p:nvPr/>
        </p:nvGraphicFramePr>
        <p:xfrm>
          <a:off x="1679850" y="2962538"/>
          <a:ext cx="3000000" cy="3000000"/>
        </p:xfrm>
        <a:graphic>
          <a:graphicData uri="http://schemas.openxmlformats.org/drawingml/2006/table">
            <a:tbl>
              <a:tblPr>
                <a:noFill/>
                <a:tableStyleId>{11D1C219-FF84-4C3D-886C-EEA8B6BCD94D}</a:tableStyleId>
              </a:tblPr>
              <a:tblGrid>
                <a:gridCol w="3671450"/>
                <a:gridCol w="3671450"/>
              </a:tblGrid>
              <a:tr h="316200">
                <a:tc>
                  <a:txBody>
                    <a:bodyPr>
                      <a:noAutofit/>
                    </a:bodyPr>
                    <a:lstStyle/>
                    <a:p>
                      <a:pPr indent="-127000" lvl="0" marL="21590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r>
            </a:tbl>
          </a:graphicData>
        </a:graphic>
      </p:graphicFrame>
      <p:sp>
        <p:nvSpPr>
          <p:cNvPr id="621" name="Shape 621"/>
          <p:cNvSpPr txBox="1"/>
          <p:nvPr/>
        </p:nvSpPr>
        <p:spPr>
          <a:xfrm>
            <a:off x="748350" y="4917800"/>
            <a:ext cx="2969699" cy="1710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622" name="Shape 622"/>
          <p:cNvSpPr txBox="1"/>
          <p:nvPr/>
        </p:nvSpPr>
        <p:spPr>
          <a:xfrm>
            <a:off x="748350" y="811550"/>
            <a:ext cx="7751099" cy="3706799"/>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SzPct val="25000"/>
              <a:buFont typeface="Questrial"/>
              <a:buNone/>
            </a:pPr>
            <a:r>
              <a:rPr b="0" i="0" lang="en-US" sz="2400" u="none" cap="none" strike="noStrike">
                <a:solidFill>
                  <a:srgbClr val="000000"/>
                </a:solidFill>
                <a:latin typeface="Questrial"/>
                <a:ea typeface="Questrial"/>
                <a:cs typeface="Questrial"/>
                <a:sym typeface="Questrial"/>
              </a:rPr>
              <a:t>We have covered a lot of technical detail and explored OSiRIS from a high-level in this presentation.</a:t>
            </a:r>
          </a:p>
          <a:p>
            <a:pPr indent="0" lvl="0" marL="0" marR="0" rtl="0" algn="ctr">
              <a:lnSpc>
                <a:spcPct val="100000"/>
              </a:lnSpc>
              <a:spcBef>
                <a:spcPts val="1000"/>
              </a:spcBef>
              <a:spcAft>
                <a:spcPts val="0"/>
              </a:spcAft>
              <a:buClr>
                <a:srgbClr val="000000"/>
              </a:buClr>
              <a:buFont typeface="Arial"/>
              <a:buNone/>
            </a:pPr>
            <a:r>
              <a:t/>
            </a:r>
            <a:endParaRPr b="0" i="0" sz="3000" u="none" cap="none" strike="noStrike">
              <a:solidFill>
                <a:srgbClr val="000000"/>
              </a:solidFill>
              <a:latin typeface="Questrial"/>
              <a:ea typeface="Questrial"/>
              <a:cs typeface="Questrial"/>
              <a:sym typeface="Questrial"/>
            </a:endParaRPr>
          </a:p>
          <a:p>
            <a:pPr indent="0" lvl="0" marL="0" marR="0" rtl="0" algn="ctr">
              <a:lnSpc>
                <a:spcPct val="100000"/>
              </a:lnSpc>
              <a:spcBef>
                <a:spcPts val="1000"/>
              </a:spcBef>
              <a:spcAft>
                <a:spcPts val="0"/>
              </a:spcAft>
              <a:buClr>
                <a:srgbClr val="000000"/>
              </a:buClr>
              <a:buSzPct val="25000"/>
              <a:buFont typeface="Questrial"/>
              <a:buNone/>
            </a:pPr>
            <a:r>
              <a:rPr b="0" i="0" lang="en-US" sz="4800" u="none" cap="none" strike="noStrike">
                <a:solidFill>
                  <a:srgbClr val="000000"/>
                </a:solidFill>
                <a:latin typeface="Questrial"/>
                <a:ea typeface="Questrial"/>
                <a:cs typeface="Questrial"/>
                <a:sym typeface="Questrial"/>
              </a:rPr>
              <a:t>Questions or comments?</a:t>
            </a:r>
          </a:p>
        </p:txBody>
      </p:sp>
      <p:sp>
        <p:nvSpPr>
          <p:cNvPr id="623" name="Shape 623"/>
          <p:cNvSpPr txBox="1"/>
          <p:nvPr/>
        </p:nvSpPr>
        <p:spPr>
          <a:xfrm>
            <a:off x="8711400" y="4812450"/>
            <a:ext cx="356399" cy="273900"/>
          </a:xfrm>
          <a:prstGeom prst="rect">
            <a:avLst/>
          </a:prstGeom>
          <a:noFill/>
          <a:ln>
            <a:noFill/>
          </a:ln>
        </p:spPr>
        <p:txBody>
          <a:bodyPr anchorCtr="0" anchor="ctr"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200" u="none" cap="none" strike="noStrike">
                <a:solidFill>
                  <a:srgbClr val="000000"/>
                </a:solidFill>
                <a:latin typeface="Arial"/>
                <a:ea typeface="Arial"/>
                <a:cs typeface="Arial"/>
                <a:sym typeface="Arial"/>
              </a:rPr>
              <a:t>‹#›</a:t>
            </a:fld>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28" name="Shape 628"/>
        <p:cNvGrpSpPr/>
        <p:nvPr/>
      </p:nvGrpSpPr>
      <p:grpSpPr>
        <a:xfrm>
          <a:off x="0" y="0"/>
          <a:ext cx="0" cy="0"/>
          <a:chOff x="0" y="0"/>
          <a:chExt cx="0" cy="0"/>
        </a:xfrm>
      </p:grpSpPr>
      <p:pic>
        <p:nvPicPr>
          <p:cNvPr descr="gradient.png" id="629" name="Shape 629"/>
          <p:cNvPicPr preferRelativeResize="0"/>
          <p:nvPr/>
        </p:nvPicPr>
        <p:blipFill rotWithShape="1">
          <a:blip r:embed="rId3">
            <a:alphaModFix/>
          </a:blip>
          <a:srcRect b="0" l="0" r="0" t="0"/>
          <a:stretch/>
        </p:blipFill>
        <p:spPr>
          <a:xfrm>
            <a:off x="0" y="698100"/>
            <a:ext cx="629574" cy="4445399"/>
          </a:xfrm>
          <a:prstGeom prst="rect">
            <a:avLst/>
          </a:prstGeom>
          <a:noFill/>
          <a:ln cap="flat" cmpd="sng" w="9525">
            <a:solidFill>
              <a:srgbClr val="000000"/>
            </a:solidFill>
            <a:prstDash val="solid"/>
            <a:round/>
            <a:headEnd len="med" w="med" type="none"/>
            <a:tailEnd len="med" w="med" type="none"/>
          </a:ln>
        </p:spPr>
      </p:pic>
      <p:pic>
        <p:nvPicPr>
          <p:cNvPr descr="pr-bird.png" id="630" name="Shape 630"/>
          <p:cNvPicPr preferRelativeResize="0"/>
          <p:nvPr/>
        </p:nvPicPr>
        <p:blipFill rotWithShape="1">
          <a:blip r:embed="rId4">
            <a:alphaModFix/>
          </a:blip>
          <a:srcRect b="0" l="0" r="0" t="49670"/>
          <a:stretch/>
        </p:blipFill>
        <p:spPr>
          <a:xfrm>
            <a:off x="0" y="0"/>
            <a:ext cx="9144001" cy="698100"/>
          </a:xfrm>
          <a:prstGeom prst="rect">
            <a:avLst/>
          </a:prstGeom>
          <a:noFill/>
          <a:ln cap="flat" cmpd="sng" w="9525">
            <a:solidFill>
              <a:srgbClr val="000000"/>
            </a:solidFill>
            <a:prstDash val="solid"/>
            <a:round/>
            <a:headEnd len="med" w="med" type="none"/>
            <a:tailEnd len="med" w="med" type="none"/>
          </a:ln>
        </p:spPr>
      </p:pic>
      <p:sp>
        <p:nvSpPr>
          <p:cNvPr id="631" name="Shape 631"/>
          <p:cNvSpPr/>
          <p:nvPr/>
        </p:nvSpPr>
        <p:spPr>
          <a:xfrm>
            <a:off x="0" y="0"/>
            <a:ext cx="9144000" cy="5143499"/>
          </a:xfrm>
          <a:prstGeom prst="rect">
            <a:avLst/>
          </a:prstGeom>
          <a:noFill/>
          <a:ln cap="flat" cmpd="sng" w="63500">
            <a:solidFill>
              <a:srgbClr val="660000"/>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0" i="0" sz="1800" u="none" cap="none" strike="noStrike">
              <a:solidFill>
                <a:srgbClr val="FFFFFF"/>
              </a:solidFill>
              <a:latin typeface="Questrial"/>
              <a:ea typeface="Questrial"/>
              <a:cs typeface="Questrial"/>
              <a:sym typeface="Questrial"/>
            </a:endParaRPr>
          </a:p>
        </p:txBody>
      </p:sp>
      <p:sp>
        <p:nvSpPr>
          <p:cNvPr id="632" name="Shape 632"/>
          <p:cNvSpPr txBox="1"/>
          <p:nvPr/>
        </p:nvSpPr>
        <p:spPr>
          <a:xfrm>
            <a:off x="91625" y="47523"/>
            <a:ext cx="8841600" cy="650700"/>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spcAft>
                <a:spcPts val="0"/>
              </a:spcAft>
              <a:buClr>
                <a:srgbClr val="DBDBDB"/>
              </a:buClr>
              <a:buSzPct val="25000"/>
              <a:buFont typeface="Arial"/>
              <a:buNone/>
            </a:pPr>
            <a:r>
              <a:rPr b="1" i="0" lang="en-US" sz="2800" u="none" cap="none" strike="noStrike">
                <a:solidFill>
                  <a:schemeClr val="lt1"/>
                </a:solidFill>
                <a:latin typeface="Questrial"/>
                <a:ea typeface="Questrial"/>
                <a:cs typeface="Questrial"/>
                <a:sym typeface="Questrial"/>
              </a:rPr>
              <a:t>Resources</a:t>
            </a:r>
          </a:p>
          <a:p>
            <a:pPr indent="0" lvl="0" marL="0" marR="0" rtl="0" algn="l">
              <a:lnSpc>
                <a:spcPct val="90000"/>
              </a:lnSpc>
              <a:spcBef>
                <a:spcPts val="0"/>
              </a:spcBef>
              <a:spcAft>
                <a:spcPts val="0"/>
              </a:spcAft>
              <a:buClr>
                <a:srgbClr val="DBDBDB"/>
              </a:buClr>
              <a:buFont typeface="Arial"/>
              <a:buNone/>
            </a:pPr>
            <a:r>
              <a:t/>
            </a:r>
            <a:endParaRPr b="1" i="0" sz="1800" u="none" cap="none" strike="noStrike">
              <a:solidFill>
                <a:schemeClr val="lt1"/>
              </a:solidFill>
              <a:latin typeface="Questrial"/>
              <a:ea typeface="Questrial"/>
              <a:cs typeface="Questrial"/>
              <a:sym typeface="Questrial"/>
            </a:endParaRPr>
          </a:p>
        </p:txBody>
      </p:sp>
      <p:graphicFrame>
        <p:nvGraphicFramePr>
          <p:cNvPr id="633" name="Shape 633"/>
          <p:cNvGraphicFramePr/>
          <p:nvPr/>
        </p:nvGraphicFramePr>
        <p:xfrm>
          <a:off x="1679850" y="2962538"/>
          <a:ext cx="3000000" cy="3000000"/>
        </p:xfrm>
        <a:graphic>
          <a:graphicData uri="http://schemas.openxmlformats.org/drawingml/2006/table">
            <a:tbl>
              <a:tblPr>
                <a:noFill/>
                <a:tableStyleId>{11D1C219-FF84-4C3D-886C-EEA8B6BCD94D}</a:tableStyleId>
              </a:tblPr>
              <a:tblGrid>
                <a:gridCol w="3671450"/>
                <a:gridCol w="3671450"/>
              </a:tblGrid>
              <a:tr h="316200">
                <a:tc>
                  <a:txBody>
                    <a:bodyPr>
                      <a:noAutofit/>
                    </a:bodyPr>
                    <a:lstStyle/>
                    <a:p>
                      <a:pPr indent="-127000" lvl="0" marL="21590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r>
            </a:tbl>
          </a:graphicData>
        </a:graphic>
      </p:graphicFrame>
      <p:sp>
        <p:nvSpPr>
          <p:cNvPr id="634" name="Shape 634"/>
          <p:cNvSpPr txBox="1"/>
          <p:nvPr/>
        </p:nvSpPr>
        <p:spPr>
          <a:xfrm>
            <a:off x="748350" y="4917800"/>
            <a:ext cx="2969699" cy="1710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635" name="Shape 635"/>
          <p:cNvSpPr txBox="1"/>
          <p:nvPr/>
        </p:nvSpPr>
        <p:spPr>
          <a:xfrm>
            <a:off x="748350" y="811550"/>
            <a:ext cx="7751099" cy="3706799"/>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SzPct val="25000"/>
              <a:buFont typeface="Questrial"/>
              <a:buNone/>
            </a:pPr>
            <a:r>
              <a:rPr b="0" i="0" lang="en-US" sz="1200" u="none" cap="none" strike="noStrike">
                <a:solidFill>
                  <a:srgbClr val="000000"/>
                </a:solidFill>
                <a:latin typeface="Questrial"/>
                <a:ea typeface="Questrial"/>
                <a:cs typeface="Questrial"/>
                <a:sym typeface="Questrial"/>
              </a:rPr>
              <a:t>OSiRIS Website:</a:t>
            </a:r>
          </a:p>
          <a:p>
            <a:pPr indent="0" lvl="0" marL="0" marR="0" rtl="0" algn="l">
              <a:lnSpc>
                <a:spcPct val="100000"/>
              </a:lnSpc>
              <a:spcBef>
                <a:spcPts val="0"/>
              </a:spcBef>
              <a:spcAft>
                <a:spcPts val="0"/>
              </a:spcAft>
              <a:buClr>
                <a:schemeClr val="hlink"/>
              </a:buClr>
              <a:buSzPct val="25000"/>
              <a:buFont typeface="Questrial"/>
              <a:buNone/>
            </a:pPr>
            <a:r>
              <a:rPr b="0" i="0" lang="en-US" sz="1200" u="sng" cap="none" strike="noStrike">
                <a:solidFill>
                  <a:schemeClr val="hlink"/>
                </a:solidFill>
                <a:latin typeface="Questrial"/>
                <a:ea typeface="Questrial"/>
                <a:cs typeface="Questrial"/>
                <a:sym typeface="Questrial"/>
                <a:hlinkClick r:id="rId5"/>
              </a:rPr>
              <a:t>http://www.osris.org</a:t>
            </a:r>
          </a:p>
          <a:p>
            <a:pPr indent="0" lvl="0" marL="0" marR="0" rtl="0" algn="l">
              <a:lnSpc>
                <a:spcPct val="100000"/>
              </a:lnSpc>
              <a:spcBef>
                <a:spcPts val="0"/>
              </a:spcBef>
              <a:spcAft>
                <a:spcPts val="0"/>
              </a:spcAft>
              <a:buClr>
                <a:srgbClr val="000000"/>
              </a:buClr>
              <a:buFont typeface="Arial"/>
              <a:buNone/>
            </a:pPr>
            <a:r>
              <a:t/>
            </a:r>
            <a:endParaRPr b="0" i="0" sz="1200" u="none" cap="none" strike="noStrike">
              <a:solidFill>
                <a:srgbClr val="000000"/>
              </a:solidFill>
              <a:latin typeface="Questrial"/>
              <a:ea typeface="Questrial"/>
              <a:cs typeface="Questrial"/>
              <a:sym typeface="Questrial"/>
            </a:endParaRPr>
          </a:p>
          <a:p>
            <a:pPr indent="0" lvl="0" marL="0" marR="0" rtl="0" algn="l">
              <a:lnSpc>
                <a:spcPct val="100000"/>
              </a:lnSpc>
              <a:spcBef>
                <a:spcPts val="0"/>
              </a:spcBef>
              <a:spcAft>
                <a:spcPts val="0"/>
              </a:spcAft>
              <a:buClr>
                <a:srgbClr val="000000"/>
              </a:buClr>
              <a:buSzPct val="25000"/>
              <a:buFont typeface="Questrial"/>
              <a:buNone/>
            </a:pPr>
            <a:r>
              <a:rPr b="0" i="0" lang="en-US" sz="1200" u="none" cap="none" strike="noStrike">
                <a:solidFill>
                  <a:srgbClr val="000000"/>
                </a:solidFill>
                <a:latin typeface="Questrial"/>
                <a:ea typeface="Questrial"/>
                <a:cs typeface="Questrial"/>
                <a:sym typeface="Questrial"/>
              </a:rPr>
              <a:t>OSiRIS Internal Wiki (InCommon sign in and authorization required, contact us):</a:t>
            </a:r>
          </a:p>
          <a:p>
            <a:pPr indent="0" lvl="0" marL="0" marR="0" rtl="0" algn="l">
              <a:lnSpc>
                <a:spcPct val="100000"/>
              </a:lnSpc>
              <a:spcBef>
                <a:spcPts val="0"/>
              </a:spcBef>
              <a:spcAft>
                <a:spcPts val="0"/>
              </a:spcAft>
              <a:buClr>
                <a:schemeClr val="hlink"/>
              </a:buClr>
              <a:buSzPct val="25000"/>
              <a:buFont typeface="Questrial"/>
              <a:buNone/>
            </a:pPr>
            <a:r>
              <a:rPr b="0" i="0" lang="en-US" sz="1200" u="sng" cap="none" strike="noStrike">
                <a:solidFill>
                  <a:schemeClr val="hlink"/>
                </a:solidFill>
                <a:latin typeface="Questrial"/>
                <a:ea typeface="Questrial"/>
                <a:cs typeface="Questrial"/>
                <a:sym typeface="Questrial"/>
                <a:hlinkClick r:id="rId6"/>
              </a:rPr>
              <a:t>https://wiki.osris.org</a:t>
            </a:r>
          </a:p>
          <a:p>
            <a:pPr indent="0" lvl="0" marL="0" marR="0" rtl="0" algn="l">
              <a:lnSpc>
                <a:spcPct val="100000"/>
              </a:lnSpc>
              <a:spcBef>
                <a:spcPts val="0"/>
              </a:spcBef>
              <a:spcAft>
                <a:spcPts val="0"/>
              </a:spcAft>
              <a:buClr>
                <a:srgbClr val="000000"/>
              </a:buClr>
              <a:buFont typeface="Arial"/>
              <a:buNone/>
            </a:pPr>
            <a:r>
              <a:t/>
            </a:r>
            <a:endParaRPr b="0" i="0" sz="1200" u="none" cap="none" strike="noStrike">
              <a:solidFill>
                <a:srgbClr val="000000"/>
              </a:solidFill>
              <a:latin typeface="Questrial"/>
              <a:ea typeface="Questrial"/>
              <a:cs typeface="Questrial"/>
              <a:sym typeface="Questrial"/>
            </a:endParaRPr>
          </a:p>
          <a:p>
            <a:pPr indent="0" lvl="0" marL="0" marR="0" rtl="0" algn="l">
              <a:lnSpc>
                <a:spcPct val="100000"/>
              </a:lnSpc>
              <a:spcBef>
                <a:spcPts val="0"/>
              </a:spcBef>
              <a:spcAft>
                <a:spcPts val="0"/>
              </a:spcAft>
              <a:buClr>
                <a:srgbClr val="000000"/>
              </a:buClr>
              <a:buSzPct val="25000"/>
              <a:buFont typeface="Questrial"/>
              <a:buNone/>
            </a:pPr>
            <a:r>
              <a:rPr b="0" i="0" lang="en-US" sz="1200" u="none" cap="none" strike="noStrike">
                <a:solidFill>
                  <a:srgbClr val="000000"/>
                </a:solidFill>
                <a:latin typeface="Questrial"/>
                <a:ea typeface="Questrial"/>
                <a:cs typeface="Questrial"/>
                <a:sym typeface="Questrial"/>
              </a:rPr>
              <a:t>OSiRIS Github Organization:</a:t>
            </a:r>
          </a:p>
          <a:p>
            <a:pPr indent="0" lvl="0" marL="0" marR="0" rtl="0" algn="l">
              <a:lnSpc>
                <a:spcPct val="100000"/>
              </a:lnSpc>
              <a:spcBef>
                <a:spcPts val="0"/>
              </a:spcBef>
              <a:spcAft>
                <a:spcPts val="0"/>
              </a:spcAft>
              <a:buClr>
                <a:schemeClr val="hlink"/>
              </a:buClr>
              <a:buSzPct val="25000"/>
              <a:buFont typeface="Questrial"/>
              <a:buNone/>
            </a:pPr>
            <a:r>
              <a:rPr b="0" i="0" lang="en-US" sz="1200" u="sng" cap="none" strike="noStrike">
                <a:solidFill>
                  <a:schemeClr val="hlink"/>
                </a:solidFill>
                <a:latin typeface="Questrial"/>
                <a:ea typeface="Questrial"/>
                <a:cs typeface="Questrial"/>
                <a:sym typeface="Questrial"/>
                <a:hlinkClick r:id="rId7"/>
              </a:rPr>
              <a:t>https://github.com/MI-OSiRIS/</a:t>
            </a:r>
          </a:p>
          <a:p>
            <a:pPr indent="0" lvl="0" marL="0" marR="0" rtl="0" algn="l">
              <a:lnSpc>
                <a:spcPct val="100000"/>
              </a:lnSpc>
              <a:spcBef>
                <a:spcPts val="0"/>
              </a:spcBef>
              <a:spcAft>
                <a:spcPts val="0"/>
              </a:spcAft>
              <a:buClr>
                <a:srgbClr val="000000"/>
              </a:buClr>
              <a:buFont typeface="Arial"/>
              <a:buNone/>
            </a:pPr>
            <a:r>
              <a:t/>
            </a:r>
            <a:endParaRPr b="0" i="0" sz="1200" u="none" cap="none" strike="noStrike">
              <a:solidFill>
                <a:srgbClr val="000000"/>
              </a:solidFill>
              <a:latin typeface="Questrial"/>
              <a:ea typeface="Questrial"/>
              <a:cs typeface="Questrial"/>
              <a:sym typeface="Questrial"/>
            </a:endParaRPr>
          </a:p>
          <a:p>
            <a:pPr indent="0" lvl="0" marL="0" marR="0" rtl="0" algn="l">
              <a:lnSpc>
                <a:spcPct val="100000"/>
              </a:lnSpc>
              <a:spcBef>
                <a:spcPts val="0"/>
              </a:spcBef>
              <a:spcAft>
                <a:spcPts val="0"/>
              </a:spcAft>
              <a:buClr>
                <a:srgbClr val="000000"/>
              </a:buClr>
              <a:buSzPct val="25000"/>
              <a:buFont typeface="Questrial"/>
              <a:buNone/>
            </a:pPr>
            <a:r>
              <a:rPr b="0" i="0" lang="en-US" sz="1200" u="none" cap="none" strike="noStrike">
                <a:solidFill>
                  <a:srgbClr val="000000"/>
                </a:solidFill>
                <a:latin typeface="Questrial"/>
                <a:ea typeface="Questrial"/>
                <a:cs typeface="Questrial"/>
                <a:sym typeface="Questrial"/>
              </a:rPr>
              <a:t>Periscope-PS Github Organization</a:t>
            </a:r>
          </a:p>
          <a:p>
            <a:pPr indent="0" lvl="0" marL="0" marR="0" rtl="0" algn="l">
              <a:lnSpc>
                <a:spcPct val="100000"/>
              </a:lnSpc>
              <a:spcBef>
                <a:spcPts val="0"/>
              </a:spcBef>
              <a:spcAft>
                <a:spcPts val="0"/>
              </a:spcAft>
              <a:buClr>
                <a:schemeClr val="hlink"/>
              </a:buClr>
              <a:buSzPct val="25000"/>
              <a:buFont typeface="Questrial"/>
              <a:buNone/>
            </a:pPr>
            <a:r>
              <a:rPr b="0" i="0" lang="en-US" sz="1200" u="sng" cap="none" strike="noStrike">
                <a:solidFill>
                  <a:schemeClr val="hlink"/>
                </a:solidFill>
                <a:latin typeface="Questrial"/>
                <a:ea typeface="Questrial"/>
                <a:cs typeface="Questrial"/>
                <a:sym typeface="Questrial"/>
                <a:hlinkClick r:id="rId8"/>
              </a:rPr>
              <a:t>https://github.com/periscope-ps</a:t>
            </a:r>
          </a:p>
          <a:p>
            <a:pPr indent="0" lvl="0" marL="0" marR="0" rtl="0" algn="l">
              <a:lnSpc>
                <a:spcPct val="100000"/>
              </a:lnSpc>
              <a:spcBef>
                <a:spcPts val="0"/>
              </a:spcBef>
              <a:spcAft>
                <a:spcPts val="0"/>
              </a:spcAft>
              <a:buClr>
                <a:srgbClr val="000000"/>
              </a:buClr>
              <a:buFont typeface="Arial"/>
              <a:buNone/>
            </a:pPr>
            <a:r>
              <a:t/>
            </a:r>
            <a:endParaRPr b="0" i="0" sz="1200" u="none" cap="none" strike="noStrike">
              <a:solidFill>
                <a:srgbClr val="000000"/>
              </a:solidFill>
              <a:latin typeface="Questrial"/>
              <a:ea typeface="Questrial"/>
              <a:cs typeface="Questrial"/>
              <a:sym typeface="Questrial"/>
            </a:endParaRPr>
          </a:p>
          <a:p>
            <a:pPr indent="0" lvl="0" marL="0" marR="0" rtl="0" algn="l">
              <a:lnSpc>
                <a:spcPct val="100000"/>
              </a:lnSpc>
              <a:spcBef>
                <a:spcPts val="0"/>
              </a:spcBef>
              <a:spcAft>
                <a:spcPts val="0"/>
              </a:spcAft>
              <a:buClr>
                <a:srgbClr val="000000"/>
              </a:buClr>
              <a:buSzPct val="25000"/>
              <a:buFont typeface="Questrial"/>
              <a:buNone/>
            </a:pPr>
            <a:r>
              <a:rPr b="0" i="0" lang="en-US" sz="1200" u="none" cap="none" strike="noStrike">
                <a:solidFill>
                  <a:srgbClr val="000000"/>
                </a:solidFill>
                <a:latin typeface="Questrial"/>
                <a:ea typeface="Questrial"/>
                <a:cs typeface="Questrial"/>
                <a:sym typeface="Questrial"/>
              </a:rPr>
              <a:t>Performance monitoring dashboards (read-only, public:  kopakibana/OSiRIS#2):</a:t>
            </a:r>
          </a:p>
          <a:p>
            <a:pPr indent="0" lvl="0" marL="0" marR="0" rtl="0" algn="l">
              <a:lnSpc>
                <a:spcPct val="100000"/>
              </a:lnSpc>
              <a:spcBef>
                <a:spcPts val="0"/>
              </a:spcBef>
              <a:spcAft>
                <a:spcPts val="0"/>
              </a:spcAft>
              <a:buClr>
                <a:schemeClr val="hlink"/>
              </a:buClr>
              <a:buSzPct val="25000"/>
              <a:buFont typeface="Questrial"/>
              <a:buNone/>
            </a:pPr>
            <a:r>
              <a:rPr b="0" i="0" lang="en-US" sz="1200" u="sng" cap="none" strike="noStrike">
                <a:solidFill>
                  <a:schemeClr val="hlink"/>
                </a:solidFill>
                <a:latin typeface="Questrial"/>
                <a:ea typeface="Questrial"/>
                <a:cs typeface="Questrial"/>
                <a:sym typeface="Questrial"/>
                <a:hlinkClick r:id="rId9"/>
              </a:rPr>
              <a:t>https://grafana.osris.org</a:t>
            </a:r>
          </a:p>
          <a:p>
            <a:pPr indent="0" lvl="0" marL="0" marR="0" rtl="0" algn="l">
              <a:lnSpc>
                <a:spcPct val="100000"/>
              </a:lnSpc>
              <a:spcBef>
                <a:spcPts val="0"/>
              </a:spcBef>
              <a:spcAft>
                <a:spcPts val="0"/>
              </a:spcAft>
              <a:buClr>
                <a:srgbClr val="000000"/>
              </a:buClr>
              <a:buFont typeface="Arial"/>
              <a:buNone/>
            </a:pPr>
            <a:r>
              <a:t/>
            </a:r>
            <a:endParaRPr b="0" i="0" sz="1200" u="none" cap="none" strike="noStrike">
              <a:solidFill>
                <a:srgbClr val="000000"/>
              </a:solidFill>
              <a:latin typeface="Questrial"/>
              <a:ea typeface="Questrial"/>
              <a:cs typeface="Questrial"/>
              <a:sym typeface="Questrial"/>
            </a:endParaRPr>
          </a:p>
          <a:p>
            <a:pPr indent="0" lvl="0" marL="0" marR="0" rtl="0" algn="l">
              <a:lnSpc>
                <a:spcPct val="100000"/>
              </a:lnSpc>
              <a:spcBef>
                <a:spcPts val="0"/>
              </a:spcBef>
              <a:spcAft>
                <a:spcPts val="0"/>
              </a:spcAft>
              <a:buClr>
                <a:srgbClr val="000000"/>
              </a:buClr>
              <a:buSzPct val="25000"/>
              <a:buFont typeface="Questrial"/>
              <a:buNone/>
            </a:pPr>
            <a:r>
              <a:rPr b="0" i="0" lang="en-US" sz="1200" u="none" cap="none" strike="noStrike">
                <a:solidFill>
                  <a:srgbClr val="000000"/>
                </a:solidFill>
                <a:latin typeface="Questrial"/>
                <a:ea typeface="Questrial"/>
                <a:cs typeface="Questrial"/>
                <a:sym typeface="Questrial"/>
              </a:rPr>
              <a:t>Status monitoring dashboards (read-only, public: </a:t>
            </a:r>
            <a:r>
              <a:rPr b="0" i="0" lang="en-US" sz="1200" u="none" cap="none" strike="noStrike">
                <a:solidFill>
                  <a:srgbClr val="333333"/>
                </a:solidFill>
                <a:highlight>
                  <a:srgbClr val="FFFFFF"/>
                </a:highlight>
                <a:latin typeface="Questrial"/>
                <a:ea typeface="Questrial"/>
                <a:cs typeface="Questrial"/>
                <a:sym typeface="Questrial"/>
              </a:rPr>
              <a:t>OSiRIS-guest/Guest)</a:t>
            </a:r>
          </a:p>
          <a:p>
            <a:pPr indent="0" lvl="0" marL="0" marR="0" rtl="0" algn="l">
              <a:lnSpc>
                <a:spcPct val="100000"/>
              </a:lnSpc>
              <a:spcBef>
                <a:spcPts val="0"/>
              </a:spcBef>
              <a:spcAft>
                <a:spcPts val="0"/>
              </a:spcAft>
              <a:buClr>
                <a:schemeClr val="hlink"/>
              </a:buClr>
              <a:buSzPct val="25000"/>
              <a:buFont typeface="Questrial"/>
              <a:buNone/>
            </a:pPr>
            <a:r>
              <a:rPr b="0" i="0" lang="en-US" sz="1200" u="sng" cap="none" strike="noStrike">
                <a:solidFill>
                  <a:schemeClr val="hlink"/>
                </a:solidFill>
                <a:highlight>
                  <a:srgbClr val="FFFFFF"/>
                </a:highlight>
                <a:latin typeface="Questrial"/>
                <a:ea typeface="Questrial"/>
                <a:cs typeface="Questrial"/>
                <a:sym typeface="Questrial"/>
                <a:hlinkClick r:id="rId10"/>
              </a:rPr>
              <a:t>http://um-omd.osris.org/OSiRIS</a:t>
            </a:r>
          </a:p>
          <a:p>
            <a:pPr indent="0" lvl="0" marL="0" marR="0" rtl="0" algn="l">
              <a:lnSpc>
                <a:spcPct val="100000"/>
              </a:lnSpc>
              <a:spcBef>
                <a:spcPts val="0"/>
              </a:spcBef>
              <a:spcAft>
                <a:spcPts val="0"/>
              </a:spcAft>
              <a:buClr>
                <a:srgbClr val="000000"/>
              </a:buClr>
              <a:buFont typeface="Arial"/>
              <a:buNone/>
            </a:pPr>
            <a:r>
              <a:t/>
            </a:r>
            <a:endParaRPr b="0" i="0" sz="1200" u="none" cap="none" strike="noStrike">
              <a:solidFill>
                <a:srgbClr val="333333"/>
              </a:solidFill>
              <a:highlight>
                <a:srgbClr val="FFFFFF"/>
              </a:highlight>
              <a:latin typeface="Questrial"/>
              <a:ea typeface="Questrial"/>
              <a:cs typeface="Questrial"/>
              <a:sym typeface="Questrial"/>
            </a:endParaRPr>
          </a:p>
          <a:p>
            <a:pPr indent="0" lvl="0" marL="0" marR="0" rtl="0" algn="l">
              <a:lnSpc>
                <a:spcPct val="100000"/>
              </a:lnSpc>
              <a:spcBef>
                <a:spcPts val="0"/>
              </a:spcBef>
              <a:spcAft>
                <a:spcPts val="0"/>
              </a:spcAft>
              <a:buClr>
                <a:srgbClr val="000000"/>
              </a:buClr>
              <a:buFont typeface="Arial"/>
              <a:buNone/>
            </a:pPr>
            <a:r>
              <a:t/>
            </a:r>
            <a:endParaRPr b="0" i="0" sz="1200" u="none" cap="none" strike="noStrike">
              <a:solidFill>
                <a:srgbClr val="333333"/>
              </a:solidFill>
              <a:highlight>
                <a:srgbClr val="FFFFFF"/>
              </a:highlight>
              <a:latin typeface="Questrial"/>
              <a:ea typeface="Questrial"/>
              <a:cs typeface="Questrial"/>
              <a:sym typeface="Questrial"/>
            </a:endParaRPr>
          </a:p>
        </p:txBody>
      </p:sp>
      <p:sp>
        <p:nvSpPr>
          <p:cNvPr id="636" name="Shape 636"/>
          <p:cNvSpPr txBox="1"/>
          <p:nvPr/>
        </p:nvSpPr>
        <p:spPr>
          <a:xfrm>
            <a:off x="8711400" y="4812450"/>
            <a:ext cx="356400" cy="273900"/>
          </a:xfrm>
          <a:prstGeom prst="rect">
            <a:avLst/>
          </a:prstGeom>
          <a:noFill/>
          <a:ln>
            <a:noFill/>
          </a:ln>
        </p:spPr>
        <p:txBody>
          <a:bodyPr anchorCtr="0" anchor="ctr"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200" u="none" cap="none" strike="noStrike">
                <a:solidFill>
                  <a:srgbClr val="000000"/>
                </a:solidFill>
                <a:latin typeface="Arial"/>
                <a:ea typeface="Arial"/>
                <a:cs typeface="Arial"/>
                <a:sym typeface="Arial"/>
              </a:rPr>
              <a:t>‹#›</a:t>
            </a:fld>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41" name="Shape 641"/>
        <p:cNvGrpSpPr/>
        <p:nvPr/>
      </p:nvGrpSpPr>
      <p:grpSpPr>
        <a:xfrm>
          <a:off x="0" y="0"/>
          <a:ext cx="0" cy="0"/>
          <a:chOff x="0" y="0"/>
          <a:chExt cx="0" cy="0"/>
        </a:xfrm>
      </p:grpSpPr>
      <p:pic>
        <p:nvPicPr>
          <p:cNvPr descr="gradient.png" id="642" name="Shape 642"/>
          <p:cNvPicPr preferRelativeResize="0"/>
          <p:nvPr/>
        </p:nvPicPr>
        <p:blipFill rotWithShape="1">
          <a:blip r:embed="rId3">
            <a:alphaModFix/>
          </a:blip>
          <a:srcRect b="0" l="0" r="0" t="0"/>
          <a:stretch/>
        </p:blipFill>
        <p:spPr>
          <a:xfrm>
            <a:off x="0" y="698100"/>
            <a:ext cx="629574" cy="4445399"/>
          </a:xfrm>
          <a:prstGeom prst="rect">
            <a:avLst/>
          </a:prstGeom>
          <a:noFill/>
          <a:ln cap="flat" cmpd="sng" w="9525">
            <a:solidFill>
              <a:srgbClr val="000000"/>
            </a:solidFill>
            <a:prstDash val="solid"/>
            <a:round/>
            <a:headEnd len="med" w="med" type="none"/>
            <a:tailEnd len="med" w="med" type="none"/>
          </a:ln>
        </p:spPr>
      </p:pic>
      <p:pic>
        <p:nvPicPr>
          <p:cNvPr descr="pr-bird.png" id="643" name="Shape 643"/>
          <p:cNvPicPr preferRelativeResize="0"/>
          <p:nvPr/>
        </p:nvPicPr>
        <p:blipFill rotWithShape="1">
          <a:blip r:embed="rId4">
            <a:alphaModFix/>
          </a:blip>
          <a:srcRect b="0" l="0" r="0" t="49670"/>
          <a:stretch/>
        </p:blipFill>
        <p:spPr>
          <a:xfrm>
            <a:off x="0" y="0"/>
            <a:ext cx="9144001" cy="698100"/>
          </a:xfrm>
          <a:prstGeom prst="rect">
            <a:avLst/>
          </a:prstGeom>
          <a:noFill/>
          <a:ln cap="flat" cmpd="sng" w="9525">
            <a:solidFill>
              <a:srgbClr val="000000"/>
            </a:solidFill>
            <a:prstDash val="solid"/>
            <a:round/>
            <a:headEnd len="med" w="med" type="none"/>
            <a:tailEnd len="med" w="med" type="none"/>
          </a:ln>
        </p:spPr>
      </p:pic>
      <p:sp>
        <p:nvSpPr>
          <p:cNvPr id="644" name="Shape 644"/>
          <p:cNvSpPr/>
          <p:nvPr/>
        </p:nvSpPr>
        <p:spPr>
          <a:xfrm>
            <a:off x="0" y="0"/>
            <a:ext cx="9144000" cy="5143499"/>
          </a:xfrm>
          <a:prstGeom prst="rect">
            <a:avLst/>
          </a:prstGeom>
          <a:noFill/>
          <a:ln cap="flat" cmpd="sng" w="63500">
            <a:solidFill>
              <a:srgbClr val="660000"/>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0" i="0" sz="1800" u="none" cap="none" strike="noStrike">
              <a:solidFill>
                <a:srgbClr val="FFFFFF"/>
              </a:solidFill>
              <a:latin typeface="Calibri"/>
              <a:ea typeface="Calibri"/>
              <a:cs typeface="Calibri"/>
              <a:sym typeface="Calibri"/>
            </a:endParaRPr>
          </a:p>
        </p:txBody>
      </p:sp>
      <p:sp>
        <p:nvSpPr>
          <p:cNvPr id="645" name="Shape 645"/>
          <p:cNvSpPr txBox="1"/>
          <p:nvPr/>
        </p:nvSpPr>
        <p:spPr>
          <a:xfrm>
            <a:off x="91625" y="47523"/>
            <a:ext cx="8841600" cy="650700"/>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spcAft>
                <a:spcPts val="0"/>
              </a:spcAft>
              <a:buClr>
                <a:srgbClr val="DBDBDB"/>
              </a:buClr>
              <a:buSzPct val="25000"/>
              <a:buFont typeface="Arial"/>
              <a:buNone/>
            </a:pPr>
            <a:r>
              <a:rPr b="1" i="0" lang="en-US" sz="2800" u="none" cap="none" strike="noStrike">
                <a:solidFill>
                  <a:schemeClr val="lt1"/>
                </a:solidFill>
                <a:latin typeface="Questrial"/>
                <a:ea typeface="Questrial"/>
                <a:cs typeface="Questrial"/>
                <a:sym typeface="Questrial"/>
              </a:rPr>
              <a:t>Anticipated Project Challenges</a:t>
            </a:r>
          </a:p>
          <a:p>
            <a:pPr indent="0" lvl="0" marL="0" marR="0" rtl="0" algn="l">
              <a:lnSpc>
                <a:spcPct val="90000"/>
              </a:lnSpc>
              <a:spcBef>
                <a:spcPts val="0"/>
              </a:spcBef>
              <a:spcAft>
                <a:spcPts val="0"/>
              </a:spcAft>
              <a:buClr>
                <a:srgbClr val="DBDBDB"/>
              </a:buClr>
              <a:buFont typeface="Arial"/>
              <a:buNone/>
            </a:pPr>
            <a:r>
              <a:t/>
            </a:r>
            <a:endParaRPr b="1" i="0" sz="2800" u="none" cap="none" strike="noStrike">
              <a:solidFill>
                <a:schemeClr val="lt1"/>
              </a:solidFill>
              <a:latin typeface="Questrial"/>
              <a:ea typeface="Questrial"/>
              <a:cs typeface="Questrial"/>
              <a:sym typeface="Questrial"/>
            </a:endParaRPr>
          </a:p>
        </p:txBody>
      </p:sp>
      <p:graphicFrame>
        <p:nvGraphicFramePr>
          <p:cNvPr id="646" name="Shape 646"/>
          <p:cNvGraphicFramePr/>
          <p:nvPr/>
        </p:nvGraphicFramePr>
        <p:xfrm>
          <a:off x="1679850" y="2962538"/>
          <a:ext cx="3000000" cy="3000000"/>
        </p:xfrm>
        <a:graphic>
          <a:graphicData uri="http://schemas.openxmlformats.org/drawingml/2006/table">
            <a:tbl>
              <a:tblPr>
                <a:noFill/>
                <a:tableStyleId>{11D1C219-FF84-4C3D-886C-EEA8B6BCD94D}</a:tableStyleId>
              </a:tblPr>
              <a:tblGrid>
                <a:gridCol w="3671450"/>
                <a:gridCol w="3671450"/>
              </a:tblGrid>
              <a:tr h="316200">
                <a:tc>
                  <a:txBody>
                    <a:bodyPr>
                      <a:noAutofit/>
                    </a:bodyPr>
                    <a:lstStyle/>
                    <a:p>
                      <a:pPr indent="-127000" lvl="0" marL="21590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r>
            </a:tbl>
          </a:graphicData>
        </a:graphic>
      </p:graphicFrame>
      <p:sp>
        <p:nvSpPr>
          <p:cNvPr id="647" name="Shape 647"/>
          <p:cNvSpPr txBox="1"/>
          <p:nvPr/>
        </p:nvSpPr>
        <p:spPr>
          <a:xfrm>
            <a:off x="748350" y="4917800"/>
            <a:ext cx="2969699" cy="1710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648" name="Shape 648"/>
          <p:cNvSpPr txBox="1"/>
          <p:nvPr/>
        </p:nvSpPr>
        <p:spPr>
          <a:xfrm>
            <a:off x="760975" y="810075"/>
            <a:ext cx="7816499" cy="4004700"/>
          </a:xfrm>
          <a:prstGeom prst="rect">
            <a:avLst/>
          </a:prstGeom>
          <a:noFill/>
          <a:ln>
            <a:noFill/>
          </a:ln>
        </p:spPr>
        <p:txBody>
          <a:bodyPr anchorCtr="0" anchor="t" bIns="91425" lIns="91425" rIns="91425" tIns="91425">
            <a:noAutofit/>
          </a:bodyPr>
          <a:lstStyle/>
          <a:p>
            <a:pPr indent="-355600" lvl="0" marL="457200" marR="0" rtl="0" algn="l">
              <a:lnSpc>
                <a:spcPct val="100000"/>
              </a:lnSpc>
              <a:spcBef>
                <a:spcPts val="0"/>
              </a:spcBef>
              <a:spcAft>
                <a:spcPts val="0"/>
              </a:spcAft>
              <a:buClr>
                <a:srgbClr val="1C4587"/>
              </a:buClr>
              <a:buSzPct val="100000"/>
              <a:buFont typeface="Questrial"/>
              <a:buChar char="●"/>
            </a:pPr>
            <a:r>
              <a:rPr b="0" i="0" lang="en-US" sz="2000" u="none" cap="none" strike="noStrike">
                <a:solidFill>
                  <a:srgbClr val="1C4587"/>
                </a:solidFill>
                <a:latin typeface="Questrial"/>
                <a:ea typeface="Questrial"/>
                <a:cs typeface="Questrial"/>
                <a:sym typeface="Questrial"/>
              </a:rPr>
              <a:t>OSiRIS dynamic </a:t>
            </a:r>
            <a:r>
              <a:rPr b="1" i="0" lang="en-US" sz="2000" u="none" cap="none" strike="noStrike">
                <a:solidFill>
                  <a:srgbClr val="980000"/>
                </a:solidFill>
                <a:latin typeface="Questrial"/>
                <a:ea typeface="Questrial"/>
                <a:cs typeface="Questrial"/>
                <a:sym typeface="Questrial"/>
              </a:rPr>
              <a:t>SYSTEM optimization</a:t>
            </a:r>
            <a:r>
              <a:rPr b="0" i="0" lang="en-US" sz="2000" u="none" cap="none" strike="noStrike">
                <a:solidFill>
                  <a:srgbClr val="1C4587"/>
                </a:solidFill>
                <a:latin typeface="Questrial"/>
                <a:ea typeface="Questrial"/>
                <a:cs typeface="Questrial"/>
                <a:sym typeface="Questrial"/>
              </a:rPr>
              <a:t> to maintain a sufficient quality of service for all stakeholders.</a:t>
            </a:r>
          </a:p>
          <a:p>
            <a:pPr indent="-355600" lvl="0" marL="457200" marR="0" rtl="0" algn="l">
              <a:lnSpc>
                <a:spcPct val="100000"/>
              </a:lnSpc>
              <a:spcBef>
                <a:spcPts val="0"/>
              </a:spcBef>
              <a:spcAft>
                <a:spcPts val="0"/>
              </a:spcAft>
              <a:buClr>
                <a:srgbClr val="1C4587"/>
              </a:buClr>
              <a:buSzPct val="100000"/>
              <a:buFont typeface="Questrial"/>
              <a:buChar char="●"/>
            </a:pPr>
            <a:r>
              <a:rPr b="0" i="0" lang="en-US" sz="2000" u="none" cap="none" strike="noStrike">
                <a:solidFill>
                  <a:srgbClr val="980000"/>
                </a:solidFill>
                <a:latin typeface="Questrial"/>
                <a:ea typeface="Questrial"/>
                <a:cs typeface="Questrial"/>
                <a:sym typeface="Questrial"/>
              </a:rPr>
              <a:t>Infrastructure management</a:t>
            </a:r>
            <a:r>
              <a:rPr b="0" i="0" lang="en-US" sz="2000" u="none" cap="none" strike="noStrike">
                <a:solidFill>
                  <a:srgbClr val="1C4587"/>
                </a:solidFill>
                <a:latin typeface="Questrial"/>
                <a:ea typeface="Questrial"/>
                <a:cs typeface="Questrial"/>
                <a:sym typeface="Questrial"/>
              </a:rPr>
              <a:t> capable of delivering a </a:t>
            </a:r>
            <a:r>
              <a:rPr b="1" i="1" lang="en-US" sz="2000" u="none" cap="none" strike="noStrike">
                <a:solidFill>
                  <a:srgbClr val="1C4587"/>
                </a:solidFill>
                <a:latin typeface="Questrial"/>
                <a:ea typeface="Questrial"/>
                <a:cs typeface="Questrial"/>
                <a:sym typeface="Questrial"/>
              </a:rPr>
              <a:t>production</a:t>
            </a:r>
            <a:r>
              <a:rPr b="0" i="0" lang="en-US" sz="2000" u="none" cap="none" strike="noStrike">
                <a:solidFill>
                  <a:srgbClr val="1C4587"/>
                </a:solidFill>
                <a:latin typeface="Questrial"/>
                <a:ea typeface="Questrial"/>
                <a:cs typeface="Questrial"/>
                <a:sym typeface="Questrial"/>
              </a:rPr>
              <a:t> system on </a:t>
            </a:r>
            <a:r>
              <a:rPr b="1" i="1" lang="en-US" sz="2000" u="none" cap="none" strike="noStrike">
                <a:solidFill>
                  <a:srgbClr val="1C4587"/>
                </a:solidFill>
                <a:latin typeface="Questrial"/>
                <a:ea typeface="Questrial"/>
                <a:cs typeface="Questrial"/>
                <a:sym typeface="Questrial"/>
              </a:rPr>
              <a:t>research</a:t>
            </a:r>
            <a:r>
              <a:rPr b="0" i="0" lang="en-US" sz="2000" u="none" cap="none" strike="noStrike">
                <a:solidFill>
                  <a:srgbClr val="1C4587"/>
                </a:solidFill>
                <a:latin typeface="Questrial"/>
                <a:ea typeface="Questrial"/>
                <a:cs typeface="Questrial"/>
                <a:sym typeface="Questrial"/>
              </a:rPr>
              <a:t> infrastructure.</a:t>
            </a:r>
          </a:p>
          <a:p>
            <a:pPr indent="-355600" lvl="0" marL="457200" marR="0" rtl="0" algn="l">
              <a:lnSpc>
                <a:spcPct val="100000"/>
              </a:lnSpc>
              <a:spcBef>
                <a:spcPts val="0"/>
              </a:spcBef>
              <a:spcAft>
                <a:spcPts val="0"/>
              </a:spcAft>
              <a:buClr>
                <a:srgbClr val="1C4587"/>
              </a:buClr>
              <a:buSzPct val="100000"/>
              <a:buFont typeface="Questrial"/>
              <a:buChar char="●"/>
            </a:pPr>
            <a:r>
              <a:rPr b="0" i="0" lang="en-US" sz="2000" u="none" cap="none" strike="noStrike">
                <a:solidFill>
                  <a:srgbClr val="980000"/>
                </a:solidFill>
                <a:latin typeface="Questrial"/>
                <a:ea typeface="Questrial"/>
                <a:cs typeface="Questrial"/>
                <a:sym typeface="Questrial"/>
              </a:rPr>
              <a:t>Enabling and automating </a:t>
            </a:r>
            <a:r>
              <a:rPr b="0" i="0" lang="en-US" sz="2000" u="none" cap="none" strike="noStrike">
                <a:solidFill>
                  <a:srgbClr val="1C4587"/>
                </a:solidFill>
                <a:latin typeface="Questrial"/>
                <a:ea typeface="Questrial"/>
                <a:cs typeface="Questrial"/>
                <a:sym typeface="Questrial"/>
              </a:rPr>
              <a:t>the gathering and use of </a:t>
            </a:r>
            <a:r>
              <a:rPr b="1" i="0" lang="en-US" sz="2000" u="none" cap="none" strike="noStrike">
                <a:solidFill>
                  <a:srgbClr val="980000"/>
                </a:solidFill>
                <a:latin typeface="Questrial"/>
                <a:ea typeface="Questrial"/>
                <a:cs typeface="Questrial"/>
                <a:sym typeface="Questrial"/>
              </a:rPr>
              <a:t>metadata</a:t>
            </a:r>
            <a:r>
              <a:rPr b="0" i="0" lang="en-US" sz="2000" u="none" cap="none" strike="noStrike">
                <a:solidFill>
                  <a:srgbClr val="1C4587"/>
                </a:solidFill>
                <a:latin typeface="Questrial"/>
                <a:ea typeface="Questrial"/>
                <a:cs typeface="Questrial"/>
                <a:sym typeface="Questrial"/>
              </a:rPr>
              <a:t> to support data lifecycle management.</a:t>
            </a:r>
          </a:p>
          <a:p>
            <a:pPr indent="-355600" lvl="0" marL="457200" marR="0" rtl="0" algn="l">
              <a:lnSpc>
                <a:spcPct val="100000"/>
              </a:lnSpc>
              <a:spcBef>
                <a:spcPts val="0"/>
              </a:spcBef>
              <a:spcAft>
                <a:spcPts val="0"/>
              </a:spcAft>
              <a:buClr>
                <a:srgbClr val="1C4587"/>
              </a:buClr>
              <a:buSzPct val="100000"/>
              <a:buFont typeface="Questrial"/>
              <a:buChar char="●"/>
            </a:pPr>
            <a:r>
              <a:rPr b="0" i="0" lang="en-US" sz="2000" u="none" cap="none" strike="noStrike">
                <a:solidFill>
                  <a:srgbClr val="980000"/>
                </a:solidFill>
                <a:latin typeface="Questrial"/>
                <a:ea typeface="Questrial"/>
                <a:cs typeface="Questrial"/>
                <a:sym typeface="Questrial"/>
              </a:rPr>
              <a:t>Research domain customization toolkit</a:t>
            </a:r>
            <a:r>
              <a:rPr b="0" i="0" lang="en-US" sz="2000" u="none" cap="none" strike="noStrike">
                <a:solidFill>
                  <a:srgbClr val="1C4587"/>
                </a:solidFill>
                <a:latin typeface="Questrial"/>
                <a:ea typeface="Questrial"/>
                <a:cs typeface="Questrial"/>
                <a:sym typeface="Questrial"/>
              </a:rPr>
              <a:t> using Ceph API and/or additional services.</a:t>
            </a:r>
          </a:p>
          <a:p>
            <a:pPr indent="-355600" lvl="0" marL="457200" marR="0" rtl="0" algn="l">
              <a:lnSpc>
                <a:spcPct val="100000"/>
              </a:lnSpc>
              <a:spcBef>
                <a:spcPts val="0"/>
              </a:spcBef>
              <a:spcAft>
                <a:spcPts val="0"/>
              </a:spcAft>
              <a:buClr>
                <a:srgbClr val="1C4587"/>
              </a:buClr>
              <a:buSzPct val="100000"/>
              <a:buFont typeface="Questrial"/>
              <a:buChar char="●"/>
            </a:pPr>
            <a:r>
              <a:rPr b="0" i="0" lang="en-US" sz="2000" u="none" cap="none" strike="noStrike">
                <a:solidFill>
                  <a:srgbClr val="980000"/>
                </a:solidFill>
                <a:latin typeface="Questrial"/>
                <a:ea typeface="Questrial"/>
                <a:cs typeface="Questrial"/>
                <a:sym typeface="Questrial"/>
              </a:rPr>
              <a:t>Network visibility </a:t>
            </a:r>
            <a:r>
              <a:rPr b="0" i="0" lang="en-US" sz="2000" u="none" cap="none" strike="noStrike">
                <a:solidFill>
                  <a:srgbClr val="1C4587"/>
                </a:solidFill>
                <a:latin typeface="Questrial"/>
                <a:ea typeface="Questrial"/>
                <a:cs typeface="Questrial"/>
                <a:sym typeface="Questrial"/>
              </a:rPr>
              <a:t>and </a:t>
            </a:r>
            <a:r>
              <a:rPr b="0" i="0" lang="en-US" sz="2000" u="none" cap="none" strike="noStrike">
                <a:solidFill>
                  <a:srgbClr val="980000"/>
                </a:solidFill>
                <a:latin typeface="Questrial"/>
                <a:ea typeface="Questrial"/>
                <a:cs typeface="Questrial"/>
                <a:sym typeface="Questrial"/>
              </a:rPr>
              <a:t>control </a:t>
            </a:r>
            <a:r>
              <a:rPr b="0" i="0" lang="en-US" sz="2000" u="none" cap="none" strike="noStrike">
                <a:solidFill>
                  <a:srgbClr val="1C4587"/>
                </a:solidFill>
                <a:latin typeface="Questrial"/>
                <a:ea typeface="Questrial"/>
                <a:cs typeface="Questrial"/>
                <a:sym typeface="Questrial"/>
              </a:rPr>
              <a:t>using NMAL tools.</a:t>
            </a:r>
          </a:p>
          <a:p>
            <a:pPr indent="-355600" lvl="0" marL="457200" marR="0" rtl="0" algn="l">
              <a:lnSpc>
                <a:spcPct val="100000"/>
              </a:lnSpc>
              <a:spcBef>
                <a:spcPts val="0"/>
              </a:spcBef>
              <a:spcAft>
                <a:spcPts val="0"/>
              </a:spcAft>
              <a:buClr>
                <a:srgbClr val="1C4587"/>
              </a:buClr>
              <a:buSzPct val="100000"/>
              <a:buFont typeface="Questrial"/>
              <a:buChar char="●"/>
            </a:pPr>
            <a:r>
              <a:rPr b="0" i="0" lang="en-US" sz="2000" u="none" cap="none" strike="noStrike">
                <a:solidFill>
                  <a:srgbClr val="1C4587"/>
                </a:solidFill>
                <a:latin typeface="Questrial"/>
                <a:ea typeface="Questrial"/>
                <a:cs typeface="Questrial"/>
                <a:sym typeface="Questrial"/>
              </a:rPr>
              <a:t>Management of </a:t>
            </a:r>
            <a:r>
              <a:rPr b="0" i="0" lang="en-US" sz="2000" u="none" cap="none" strike="noStrike">
                <a:solidFill>
                  <a:srgbClr val="980000"/>
                </a:solidFill>
                <a:latin typeface="Questrial"/>
                <a:ea typeface="Questrial"/>
                <a:cs typeface="Questrial"/>
                <a:sym typeface="Questrial"/>
              </a:rPr>
              <a:t>quotas</a:t>
            </a:r>
            <a:r>
              <a:rPr b="0" i="0" lang="en-US" sz="2000" u="none" cap="none" strike="noStrike">
                <a:solidFill>
                  <a:srgbClr val="1C4587"/>
                </a:solidFill>
                <a:latin typeface="Questrial"/>
                <a:ea typeface="Questrial"/>
                <a:cs typeface="Questrial"/>
                <a:sym typeface="Questrial"/>
              </a:rPr>
              <a:t> and </a:t>
            </a:r>
            <a:r>
              <a:rPr b="0" i="0" lang="en-US" sz="2000" u="none" cap="none" strike="noStrike">
                <a:solidFill>
                  <a:srgbClr val="980000"/>
                </a:solidFill>
                <a:latin typeface="Questrial"/>
                <a:ea typeface="Questrial"/>
                <a:cs typeface="Questrial"/>
                <a:sym typeface="Questrial"/>
              </a:rPr>
              <a:t>ACLs </a:t>
            </a:r>
            <a:r>
              <a:rPr b="0" i="0" lang="en-US" sz="2000" u="none" cap="none" strike="noStrike">
                <a:solidFill>
                  <a:srgbClr val="1C4587"/>
                </a:solidFill>
                <a:latin typeface="Questrial"/>
                <a:ea typeface="Questrial"/>
                <a:cs typeface="Questrial"/>
                <a:sym typeface="Questrial"/>
              </a:rPr>
              <a:t>with Ceph and OSiRIS.</a:t>
            </a:r>
          </a:p>
          <a:p>
            <a:pPr indent="-228600" lvl="0" marL="457200" marR="0" rtl="0" algn="l">
              <a:lnSpc>
                <a:spcPct val="100000"/>
              </a:lnSpc>
              <a:spcBef>
                <a:spcPts val="0"/>
              </a:spcBef>
              <a:spcAft>
                <a:spcPts val="0"/>
              </a:spcAft>
              <a:buClr>
                <a:srgbClr val="1C4587"/>
              </a:buClr>
              <a:buSzPct val="100000"/>
              <a:buFont typeface="Questrial"/>
              <a:buChar char="●"/>
            </a:pPr>
            <a:r>
              <a:rPr b="0" i="0" lang="en-US" sz="2000" u="none" cap="none" strike="noStrike">
                <a:solidFill>
                  <a:srgbClr val="980000"/>
                </a:solidFill>
                <a:latin typeface="Questrial"/>
                <a:ea typeface="Questrial"/>
                <a:cs typeface="Questrial"/>
                <a:sym typeface="Questrial"/>
              </a:rPr>
              <a:t>Authorization</a:t>
            </a:r>
            <a:r>
              <a:rPr b="0" i="0" lang="en-US" sz="2000" u="none" cap="none" strike="noStrike">
                <a:solidFill>
                  <a:srgbClr val="1C4587"/>
                </a:solidFill>
                <a:latin typeface="Questrial"/>
                <a:ea typeface="Questrial"/>
                <a:cs typeface="Questrial"/>
                <a:sym typeface="Questrial"/>
              </a:rPr>
              <a:t> which transparently integrates with each campuses existing systems as well as all OSiRIS services and components.</a:t>
            </a:r>
            <a:br>
              <a:rPr b="0" i="0" lang="en-US" sz="1400" u="none" cap="none" strike="noStrike">
                <a:solidFill>
                  <a:srgbClr val="1C4587"/>
                </a:solidFill>
                <a:latin typeface="Questrial"/>
                <a:ea typeface="Questrial"/>
                <a:cs typeface="Questrial"/>
                <a:sym typeface="Questrial"/>
              </a:rPr>
            </a:br>
          </a:p>
        </p:txBody>
      </p:sp>
      <p:sp>
        <p:nvSpPr>
          <p:cNvPr id="649" name="Shape 649"/>
          <p:cNvSpPr txBox="1"/>
          <p:nvPr/>
        </p:nvSpPr>
        <p:spPr>
          <a:xfrm>
            <a:off x="8711400" y="4812450"/>
            <a:ext cx="356399" cy="273900"/>
          </a:xfrm>
          <a:prstGeom prst="rect">
            <a:avLst/>
          </a:prstGeom>
          <a:noFill/>
          <a:ln>
            <a:noFill/>
          </a:ln>
        </p:spPr>
        <p:txBody>
          <a:bodyPr anchorCtr="0" anchor="ctr"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200" u="none" cap="none" strike="noStrike">
                <a:solidFill>
                  <a:srgbClr val="000000"/>
                </a:solidFill>
                <a:latin typeface="Arial"/>
                <a:ea typeface="Arial"/>
                <a:cs typeface="Arial"/>
                <a:sym typeface="Arial"/>
              </a:rPr>
              <a:t>‹#›</a:t>
            </a:fld>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7" name="Shape 137"/>
        <p:cNvGrpSpPr/>
        <p:nvPr/>
      </p:nvGrpSpPr>
      <p:grpSpPr>
        <a:xfrm>
          <a:off x="0" y="0"/>
          <a:ext cx="0" cy="0"/>
          <a:chOff x="0" y="0"/>
          <a:chExt cx="0" cy="0"/>
        </a:xfrm>
      </p:grpSpPr>
      <p:pic>
        <p:nvPicPr>
          <p:cNvPr descr="gradient.png" id="138" name="Shape 138"/>
          <p:cNvPicPr preferRelativeResize="0"/>
          <p:nvPr/>
        </p:nvPicPr>
        <p:blipFill rotWithShape="1">
          <a:blip r:embed="rId3">
            <a:alphaModFix/>
          </a:blip>
          <a:srcRect b="0" l="0" r="0" t="0"/>
          <a:stretch/>
        </p:blipFill>
        <p:spPr>
          <a:xfrm>
            <a:off x="0" y="698100"/>
            <a:ext cx="629574" cy="4445399"/>
          </a:xfrm>
          <a:prstGeom prst="rect">
            <a:avLst/>
          </a:prstGeom>
          <a:noFill/>
          <a:ln cap="flat" cmpd="sng" w="9525">
            <a:solidFill>
              <a:srgbClr val="000000"/>
            </a:solidFill>
            <a:prstDash val="solid"/>
            <a:round/>
            <a:headEnd len="med" w="med" type="none"/>
            <a:tailEnd len="med" w="med" type="none"/>
          </a:ln>
        </p:spPr>
      </p:pic>
      <p:pic>
        <p:nvPicPr>
          <p:cNvPr descr="pr-bird.png" id="139" name="Shape 139"/>
          <p:cNvPicPr preferRelativeResize="0"/>
          <p:nvPr/>
        </p:nvPicPr>
        <p:blipFill rotWithShape="1">
          <a:blip r:embed="rId4">
            <a:alphaModFix/>
          </a:blip>
          <a:srcRect b="0" l="0" r="0" t="49670"/>
          <a:stretch/>
        </p:blipFill>
        <p:spPr>
          <a:xfrm>
            <a:off x="0" y="0"/>
            <a:ext cx="9144001" cy="698100"/>
          </a:xfrm>
          <a:prstGeom prst="rect">
            <a:avLst/>
          </a:prstGeom>
          <a:noFill/>
          <a:ln cap="flat" cmpd="sng" w="9525">
            <a:solidFill>
              <a:srgbClr val="000000"/>
            </a:solidFill>
            <a:prstDash val="solid"/>
            <a:round/>
            <a:headEnd len="med" w="med" type="none"/>
            <a:tailEnd len="med" w="med" type="none"/>
          </a:ln>
        </p:spPr>
      </p:pic>
      <p:sp>
        <p:nvSpPr>
          <p:cNvPr id="140" name="Shape 140"/>
          <p:cNvSpPr/>
          <p:nvPr/>
        </p:nvSpPr>
        <p:spPr>
          <a:xfrm>
            <a:off x="0" y="0"/>
            <a:ext cx="9144000" cy="5143499"/>
          </a:xfrm>
          <a:prstGeom prst="rect">
            <a:avLst/>
          </a:prstGeom>
          <a:noFill/>
          <a:ln cap="flat" cmpd="sng" w="63500">
            <a:solidFill>
              <a:srgbClr val="660000"/>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0" i="0" sz="1800" u="none" cap="none" strike="noStrike">
              <a:solidFill>
                <a:srgbClr val="FFFFFF"/>
              </a:solidFill>
              <a:latin typeface="Calibri"/>
              <a:ea typeface="Calibri"/>
              <a:cs typeface="Calibri"/>
              <a:sym typeface="Calibri"/>
            </a:endParaRPr>
          </a:p>
        </p:txBody>
      </p:sp>
      <p:sp>
        <p:nvSpPr>
          <p:cNvPr id="141" name="Shape 141"/>
          <p:cNvSpPr txBox="1"/>
          <p:nvPr/>
        </p:nvSpPr>
        <p:spPr>
          <a:xfrm>
            <a:off x="91625" y="47523"/>
            <a:ext cx="8841600" cy="650700"/>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spcAft>
                <a:spcPts val="0"/>
              </a:spcAft>
              <a:buClr>
                <a:srgbClr val="DBDBDB"/>
              </a:buClr>
              <a:buSzPct val="25000"/>
              <a:buFont typeface="Arial"/>
              <a:buNone/>
            </a:pPr>
            <a:r>
              <a:rPr b="1" i="0" lang="en-US" sz="2800" u="none" cap="none" strike="noStrike">
                <a:solidFill>
                  <a:schemeClr val="lt1"/>
                </a:solidFill>
                <a:latin typeface="Questrial"/>
                <a:ea typeface="Questrial"/>
                <a:cs typeface="Questrial"/>
                <a:sym typeface="Questrial"/>
              </a:rPr>
              <a:t>OSiRIS Project Goals</a:t>
            </a:r>
          </a:p>
          <a:p>
            <a:pPr indent="0" lvl="0" marL="0" marR="0" rtl="0" algn="l">
              <a:lnSpc>
                <a:spcPct val="90000"/>
              </a:lnSpc>
              <a:spcBef>
                <a:spcPts val="0"/>
              </a:spcBef>
              <a:spcAft>
                <a:spcPts val="0"/>
              </a:spcAft>
              <a:buClr>
                <a:srgbClr val="DBDBDB"/>
              </a:buClr>
              <a:buFont typeface="Arial"/>
              <a:buNone/>
            </a:pPr>
            <a:r>
              <a:t/>
            </a:r>
            <a:endParaRPr b="1" i="0" sz="1800" u="none" cap="none" strike="noStrike">
              <a:solidFill>
                <a:schemeClr val="lt1"/>
              </a:solidFill>
              <a:latin typeface="Questrial"/>
              <a:ea typeface="Questrial"/>
              <a:cs typeface="Questrial"/>
              <a:sym typeface="Questrial"/>
            </a:endParaRPr>
          </a:p>
        </p:txBody>
      </p:sp>
      <p:graphicFrame>
        <p:nvGraphicFramePr>
          <p:cNvPr id="142" name="Shape 142"/>
          <p:cNvGraphicFramePr/>
          <p:nvPr/>
        </p:nvGraphicFramePr>
        <p:xfrm>
          <a:off x="1679850" y="2962538"/>
          <a:ext cx="3000000" cy="3000000"/>
        </p:xfrm>
        <a:graphic>
          <a:graphicData uri="http://schemas.openxmlformats.org/drawingml/2006/table">
            <a:tbl>
              <a:tblPr>
                <a:noFill/>
                <a:tableStyleId>{11D1C219-FF84-4C3D-886C-EEA8B6BCD94D}</a:tableStyleId>
              </a:tblPr>
              <a:tblGrid>
                <a:gridCol w="3671450"/>
                <a:gridCol w="3671450"/>
              </a:tblGrid>
              <a:tr h="316200">
                <a:tc>
                  <a:txBody>
                    <a:bodyPr>
                      <a:noAutofit/>
                    </a:bodyPr>
                    <a:lstStyle/>
                    <a:p>
                      <a:pPr indent="-127000" lvl="0" marL="21590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r>
            </a:tbl>
          </a:graphicData>
        </a:graphic>
      </p:graphicFrame>
      <p:sp>
        <p:nvSpPr>
          <p:cNvPr id="143" name="Shape 143"/>
          <p:cNvSpPr txBox="1"/>
          <p:nvPr/>
        </p:nvSpPr>
        <p:spPr>
          <a:xfrm>
            <a:off x="748350" y="4917800"/>
            <a:ext cx="2969699" cy="1710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144" name="Shape 144"/>
          <p:cNvSpPr txBox="1"/>
          <p:nvPr/>
        </p:nvSpPr>
        <p:spPr>
          <a:xfrm>
            <a:off x="664300" y="720375"/>
            <a:ext cx="8358299" cy="4094399"/>
          </a:xfrm>
          <a:prstGeom prst="rect">
            <a:avLst/>
          </a:prstGeom>
          <a:noFill/>
          <a:ln>
            <a:noFill/>
          </a:ln>
        </p:spPr>
        <p:txBody>
          <a:bodyPr anchorCtr="0" anchor="t" bIns="91425" lIns="91425" rIns="91425" tIns="91425">
            <a:noAutofit/>
          </a:bodyPr>
          <a:lstStyle/>
          <a:p>
            <a:pPr indent="-330200" lvl="0" marL="457200" marR="0" rtl="0" algn="l">
              <a:lnSpc>
                <a:spcPct val="100000"/>
              </a:lnSpc>
              <a:spcBef>
                <a:spcPts val="0"/>
              </a:spcBef>
              <a:spcAft>
                <a:spcPts val="0"/>
              </a:spcAft>
              <a:buClr>
                <a:srgbClr val="333333"/>
              </a:buClr>
              <a:buSzPct val="100000"/>
              <a:buFont typeface="Questrial"/>
              <a:buChar char="●"/>
            </a:pPr>
            <a:r>
              <a:rPr b="1" i="0" lang="en-US" sz="1600" u="none" cap="none" strike="noStrike">
                <a:solidFill>
                  <a:srgbClr val="0000FF"/>
                </a:solidFill>
                <a:latin typeface="Questrial"/>
                <a:ea typeface="Questrial"/>
                <a:cs typeface="Questrial"/>
                <a:sym typeface="Questrial"/>
              </a:rPr>
              <a:t>Make data access and sharing easy </a:t>
            </a:r>
            <a:r>
              <a:rPr b="0" i="0" lang="en-US" sz="1600" u="none" cap="none" strike="noStrike">
                <a:solidFill>
                  <a:srgbClr val="333333"/>
                </a:solidFill>
                <a:latin typeface="Questrial"/>
                <a:ea typeface="Questrial"/>
                <a:cs typeface="Questrial"/>
                <a:sym typeface="Questrial"/>
              </a:rPr>
              <a:t>by creating a new form of data infrastructure with the following properties:</a:t>
            </a:r>
          </a:p>
          <a:p>
            <a:pPr indent="-330200" lvl="1" marL="914400" marR="0" rtl="0" algn="l">
              <a:lnSpc>
                <a:spcPct val="100000"/>
              </a:lnSpc>
              <a:spcBef>
                <a:spcPts val="0"/>
              </a:spcBef>
              <a:spcAft>
                <a:spcPts val="0"/>
              </a:spcAft>
              <a:buClr>
                <a:srgbClr val="333333"/>
              </a:buClr>
              <a:buSzPct val="100000"/>
              <a:buFont typeface="Questrial"/>
              <a:buChar char="○"/>
            </a:pPr>
            <a:r>
              <a:rPr b="0" i="0" lang="en-US" sz="1600" u="none" cap="none" strike="noStrike">
                <a:solidFill>
                  <a:srgbClr val="333333"/>
                </a:solidFill>
                <a:latin typeface="Questrial"/>
                <a:ea typeface="Questrial"/>
                <a:cs typeface="Questrial"/>
                <a:sym typeface="Questrial"/>
              </a:rPr>
              <a:t>Direct access to storage across sites, eliminating the need for copy, compute, copy-back workflows.</a:t>
            </a:r>
          </a:p>
          <a:p>
            <a:pPr indent="-330200" lvl="1" marL="914400" marR="0" rtl="0" algn="l">
              <a:lnSpc>
                <a:spcPct val="100000"/>
              </a:lnSpc>
              <a:spcBef>
                <a:spcPts val="0"/>
              </a:spcBef>
              <a:spcAft>
                <a:spcPts val="0"/>
              </a:spcAft>
              <a:buClr>
                <a:srgbClr val="333333"/>
              </a:buClr>
              <a:buSzPct val="100000"/>
              <a:buFont typeface="Questrial"/>
              <a:buChar char="○"/>
            </a:pPr>
            <a:r>
              <a:rPr b="0" i="0" lang="en-US" sz="1600" u="none" cap="none" strike="noStrike">
                <a:solidFill>
                  <a:srgbClr val="333333"/>
                </a:solidFill>
                <a:latin typeface="Questrial"/>
                <a:ea typeface="Questrial"/>
                <a:cs typeface="Questrial"/>
                <a:sym typeface="Questrial"/>
              </a:rPr>
              <a:t>Support for </a:t>
            </a:r>
            <a:r>
              <a:rPr b="1" i="0" lang="en-US" sz="1600" u="none" cap="none" strike="noStrike">
                <a:solidFill>
                  <a:srgbClr val="333333"/>
                </a:solidFill>
                <a:latin typeface="Questrial"/>
                <a:ea typeface="Questrial"/>
                <a:cs typeface="Questrial"/>
                <a:sym typeface="Questrial"/>
              </a:rPr>
              <a:t>block</a:t>
            </a:r>
            <a:r>
              <a:rPr b="0" i="0" lang="en-US" sz="1600" u="none" cap="none" strike="noStrike">
                <a:solidFill>
                  <a:srgbClr val="333333"/>
                </a:solidFill>
                <a:latin typeface="Questrial"/>
                <a:ea typeface="Questrial"/>
                <a:cs typeface="Questrial"/>
                <a:sym typeface="Questrial"/>
              </a:rPr>
              <a:t>, </a:t>
            </a:r>
            <a:r>
              <a:rPr b="1" i="0" lang="en-US" sz="1600" u="none" cap="none" strike="noStrike">
                <a:solidFill>
                  <a:srgbClr val="333333"/>
                </a:solidFill>
                <a:latin typeface="Questrial"/>
                <a:ea typeface="Questrial"/>
                <a:cs typeface="Questrial"/>
                <a:sym typeface="Questrial"/>
              </a:rPr>
              <a:t>object </a:t>
            </a:r>
            <a:r>
              <a:rPr b="0" i="0" lang="en-US" sz="1600" u="none" cap="none" strike="noStrike">
                <a:solidFill>
                  <a:srgbClr val="333333"/>
                </a:solidFill>
                <a:latin typeface="Questrial"/>
                <a:ea typeface="Questrial"/>
                <a:cs typeface="Questrial"/>
                <a:sym typeface="Questrial"/>
              </a:rPr>
              <a:t>and </a:t>
            </a:r>
            <a:r>
              <a:rPr b="1" i="0" lang="en-US" sz="1600" u="none" cap="none" strike="noStrike">
                <a:solidFill>
                  <a:srgbClr val="333333"/>
                </a:solidFill>
                <a:latin typeface="Questrial"/>
                <a:ea typeface="Questrial"/>
                <a:cs typeface="Questrial"/>
                <a:sym typeface="Questrial"/>
              </a:rPr>
              <a:t>filesystem </a:t>
            </a:r>
            <a:r>
              <a:rPr b="0" i="0" lang="en-US" sz="1600" u="none" cap="none" strike="noStrike">
                <a:solidFill>
                  <a:srgbClr val="333333"/>
                </a:solidFill>
                <a:latin typeface="Questrial"/>
                <a:ea typeface="Questrial"/>
                <a:cs typeface="Questrial"/>
                <a:sym typeface="Questrial"/>
              </a:rPr>
              <a:t>storage in the same cloud.</a:t>
            </a:r>
          </a:p>
          <a:p>
            <a:pPr indent="-330200" lvl="1" marL="914400" marR="0" rtl="0" algn="l">
              <a:lnSpc>
                <a:spcPct val="100000"/>
              </a:lnSpc>
              <a:spcBef>
                <a:spcPts val="0"/>
              </a:spcBef>
              <a:spcAft>
                <a:spcPts val="0"/>
              </a:spcAft>
              <a:buClr>
                <a:srgbClr val="333333"/>
              </a:buClr>
              <a:buSzPct val="100000"/>
              <a:buFont typeface="Questrial"/>
              <a:buChar char="○"/>
            </a:pPr>
            <a:r>
              <a:rPr b="0" i="0" lang="en-US" sz="1600" u="none" cap="none" strike="noStrike">
                <a:solidFill>
                  <a:srgbClr val="333333"/>
                </a:solidFill>
                <a:latin typeface="Questrial"/>
                <a:ea typeface="Questrial"/>
                <a:cs typeface="Questrial"/>
                <a:sym typeface="Questrial"/>
              </a:rPr>
              <a:t>Streamlined data discovery, group management tools and underlying security to augment  sharing and collaboration capabilities</a:t>
            </a:r>
          </a:p>
          <a:p>
            <a:pPr indent="-330200" lvl="1" marL="914400" marR="0" rtl="0" algn="l">
              <a:lnSpc>
                <a:spcPct val="100000"/>
              </a:lnSpc>
              <a:spcBef>
                <a:spcPts val="0"/>
              </a:spcBef>
              <a:spcAft>
                <a:spcPts val="0"/>
              </a:spcAft>
              <a:buClr>
                <a:srgbClr val="333333"/>
              </a:buClr>
              <a:buSzPct val="100000"/>
              <a:buFont typeface="Questrial"/>
              <a:buChar char="○"/>
            </a:pPr>
            <a:r>
              <a:rPr b="0" i="0" lang="en-US" sz="1600" u="none" cap="none" strike="noStrike">
                <a:solidFill>
                  <a:srgbClr val="333333"/>
                </a:solidFill>
                <a:latin typeface="Questrial"/>
                <a:ea typeface="Questrial"/>
                <a:cs typeface="Questrial"/>
                <a:sym typeface="Questrial"/>
              </a:rPr>
              <a:t>Automated network optimization and monitoring across storage sites to ensure quality of service.</a:t>
            </a:r>
          </a:p>
          <a:p>
            <a:pPr indent="-330200" lvl="0" marL="457200" marR="0" rtl="0" algn="l">
              <a:lnSpc>
                <a:spcPct val="100000"/>
              </a:lnSpc>
              <a:spcBef>
                <a:spcPts val="0"/>
              </a:spcBef>
              <a:spcAft>
                <a:spcPts val="0"/>
              </a:spcAft>
              <a:buClr>
                <a:srgbClr val="333333"/>
              </a:buClr>
              <a:buSzPct val="100000"/>
              <a:buFont typeface="Questrial"/>
              <a:buChar char="●"/>
            </a:pPr>
            <a:r>
              <a:rPr b="1" i="0" lang="en-US" sz="1600" u="none" cap="none" strike="noStrike">
                <a:solidFill>
                  <a:schemeClr val="accent6"/>
                </a:solidFill>
                <a:latin typeface="Questrial"/>
                <a:ea typeface="Questrial"/>
                <a:cs typeface="Questrial"/>
                <a:sym typeface="Questrial"/>
              </a:rPr>
              <a:t>Contain costs </a:t>
            </a:r>
            <a:r>
              <a:rPr b="0" i="0" lang="en-US" sz="1600" u="none" cap="none" strike="noStrike">
                <a:solidFill>
                  <a:srgbClr val="333333"/>
                </a:solidFill>
                <a:latin typeface="Questrial"/>
                <a:ea typeface="Questrial"/>
                <a:cs typeface="Questrial"/>
                <a:sym typeface="Questrial"/>
              </a:rPr>
              <a:t>- use off the shelf hardware and open source software.</a:t>
            </a:r>
          </a:p>
          <a:p>
            <a:pPr indent="-330200" lvl="0" marL="457200" marR="0" rtl="0" algn="l">
              <a:lnSpc>
                <a:spcPct val="100000"/>
              </a:lnSpc>
              <a:spcBef>
                <a:spcPts val="0"/>
              </a:spcBef>
              <a:spcAft>
                <a:spcPts val="0"/>
              </a:spcAft>
              <a:buClr>
                <a:srgbClr val="333333"/>
              </a:buClr>
              <a:buSzPct val="100000"/>
              <a:buFont typeface="Questrial"/>
              <a:buChar char="●"/>
            </a:pPr>
            <a:r>
              <a:rPr b="1" i="0" lang="en-US" sz="1600" u="none" cap="none" strike="noStrike">
                <a:solidFill>
                  <a:srgbClr val="9900FF"/>
                </a:solidFill>
                <a:latin typeface="Questrial"/>
                <a:ea typeface="Questrial"/>
                <a:cs typeface="Questrial"/>
                <a:sym typeface="Questrial"/>
              </a:rPr>
              <a:t>Enable authentication/authorization</a:t>
            </a:r>
            <a:r>
              <a:rPr b="0" i="0" lang="en-US" sz="1600" u="none" cap="none" strike="noStrike">
                <a:solidFill>
                  <a:srgbClr val="333333"/>
                </a:solidFill>
                <a:latin typeface="Questrial"/>
                <a:ea typeface="Questrial"/>
                <a:cs typeface="Questrial"/>
                <a:sym typeface="Questrial"/>
              </a:rPr>
              <a:t> tools already in use at our campuses</a:t>
            </a:r>
          </a:p>
          <a:p>
            <a:pPr indent="-330200" lvl="0" marL="457200" marR="0" rtl="0" algn="l">
              <a:lnSpc>
                <a:spcPct val="100000"/>
              </a:lnSpc>
              <a:spcBef>
                <a:spcPts val="0"/>
              </a:spcBef>
              <a:spcAft>
                <a:spcPts val="0"/>
              </a:spcAft>
              <a:buClr>
                <a:srgbClr val="333333"/>
              </a:buClr>
              <a:buSzPct val="100000"/>
              <a:buFont typeface="Questrial"/>
              <a:buChar char="●"/>
            </a:pPr>
            <a:r>
              <a:rPr b="0" i="0" lang="en-US" sz="1600" u="none" cap="none" strike="noStrike">
                <a:solidFill>
                  <a:srgbClr val="333333"/>
                </a:solidFill>
                <a:latin typeface="Questrial"/>
                <a:ea typeface="Questrial"/>
                <a:cs typeface="Questrial"/>
                <a:sym typeface="Questrial"/>
              </a:rPr>
              <a:t>Make it </a:t>
            </a:r>
            <a:r>
              <a:rPr b="1" i="0" lang="en-US" sz="1600" u="none" cap="none" strike="noStrike">
                <a:solidFill>
                  <a:srgbClr val="C55A11"/>
                </a:solidFill>
                <a:latin typeface="Questrial"/>
                <a:ea typeface="Questrial"/>
                <a:cs typeface="Questrial"/>
                <a:sym typeface="Questrial"/>
              </a:rPr>
              <a:t>easy to extend/replicate </a:t>
            </a:r>
            <a:r>
              <a:rPr b="0" i="0" lang="en-US" sz="1600" u="none" cap="none" strike="noStrike">
                <a:solidFill>
                  <a:srgbClr val="333333"/>
                </a:solidFill>
                <a:latin typeface="Questrial"/>
                <a:ea typeface="Questrial"/>
                <a:cs typeface="Questrial"/>
                <a:sym typeface="Questrial"/>
              </a:rPr>
              <a:t>the infrastructure regionally and nationally.</a:t>
            </a:r>
          </a:p>
          <a:p>
            <a:pPr indent="-330200" lvl="0" marL="457200" marR="0" rtl="0" algn="l">
              <a:lnSpc>
                <a:spcPct val="100000"/>
              </a:lnSpc>
              <a:spcBef>
                <a:spcPts val="0"/>
              </a:spcBef>
              <a:spcAft>
                <a:spcPts val="0"/>
              </a:spcAft>
              <a:buClr>
                <a:srgbClr val="333333"/>
              </a:buClr>
              <a:buSzPct val="100000"/>
              <a:buFont typeface="Questrial"/>
              <a:buChar char="●"/>
            </a:pPr>
            <a:r>
              <a:rPr b="1" i="0" lang="en-US" sz="1600" u="none" cap="none" strike="noStrike">
                <a:solidFill>
                  <a:srgbClr val="333333"/>
                </a:solidFill>
                <a:latin typeface="Questrial"/>
                <a:ea typeface="Questrial"/>
                <a:cs typeface="Questrial"/>
                <a:sym typeface="Questrial"/>
              </a:rPr>
              <a:t>METAGOAL: </a:t>
            </a:r>
            <a:r>
              <a:rPr b="0" i="1" lang="en-US" sz="1600" u="none" cap="none" strike="noStrike">
                <a:solidFill>
                  <a:srgbClr val="333333"/>
                </a:solidFill>
                <a:latin typeface="Questrial"/>
                <a:ea typeface="Questrial"/>
                <a:cs typeface="Questrial"/>
                <a:sym typeface="Questrial"/>
              </a:rPr>
              <a:t>Enable scientists to collaboratively pursue their research goals without requiring significant infrastructure expertise.</a:t>
            </a:r>
          </a:p>
          <a:p>
            <a:pPr indent="0" lvl="0" marL="0" marR="0" rtl="0" algn="l">
              <a:lnSpc>
                <a:spcPct val="100000"/>
              </a:lnSpc>
              <a:spcBef>
                <a:spcPts val="0"/>
              </a:spcBef>
              <a:spcAft>
                <a:spcPts val="0"/>
              </a:spcAft>
              <a:buClr>
                <a:schemeClr val="dk1"/>
              </a:buClr>
              <a:buFont typeface="Arial"/>
              <a:buNone/>
            </a:pPr>
            <a:r>
              <a:t/>
            </a:r>
            <a:endParaRPr b="0" i="0" sz="1800" u="none" cap="none" strike="noStrike">
              <a:solidFill>
                <a:srgbClr val="333333"/>
              </a:solidFill>
              <a:latin typeface="Questrial"/>
              <a:ea typeface="Questrial"/>
              <a:cs typeface="Questrial"/>
              <a:sym typeface="Questrial"/>
            </a:endParaRP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Questrial"/>
              <a:ea typeface="Questrial"/>
              <a:cs typeface="Questrial"/>
              <a:sym typeface="Questrial"/>
            </a:endParaRPr>
          </a:p>
        </p:txBody>
      </p:sp>
      <p:sp>
        <p:nvSpPr>
          <p:cNvPr id="145" name="Shape 145"/>
          <p:cNvSpPr txBox="1"/>
          <p:nvPr/>
        </p:nvSpPr>
        <p:spPr>
          <a:xfrm>
            <a:off x="8711400" y="4812450"/>
            <a:ext cx="356399" cy="273900"/>
          </a:xfrm>
          <a:prstGeom prst="rect">
            <a:avLst/>
          </a:prstGeom>
          <a:noFill/>
          <a:ln>
            <a:noFill/>
          </a:ln>
        </p:spPr>
        <p:txBody>
          <a:bodyPr anchorCtr="0" anchor="ctr"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r>
              <a:rPr b="0" i="0" lang="en-US" sz="1400" u="none" cap="none" strike="noStrike">
                <a:solidFill>
                  <a:srgbClr val="000000"/>
                </a:solidFill>
                <a:latin typeface="Arial"/>
                <a:ea typeface="Arial"/>
                <a:cs typeface="Arial"/>
                <a:sym typeface="Arial"/>
              </a:rPr>
              <a:t> </a:t>
            </a:r>
            <a:fld id="{00000000-1234-1234-1234-123412341234}" type="slidenum">
              <a:rPr b="0" i="0" lang="en-US" sz="1200" u="none" cap="none" strike="noStrike">
                <a:solidFill>
                  <a:srgbClr val="000000"/>
                </a:solidFill>
                <a:latin typeface="Arial"/>
                <a:ea typeface="Arial"/>
                <a:cs typeface="Arial"/>
                <a:sym typeface="Arial"/>
              </a:rPr>
              <a:t>‹#›</a:t>
            </a:fld>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0" name="Shape 150"/>
        <p:cNvGrpSpPr/>
        <p:nvPr/>
      </p:nvGrpSpPr>
      <p:grpSpPr>
        <a:xfrm>
          <a:off x="0" y="0"/>
          <a:ext cx="0" cy="0"/>
          <a:chOff x="0" y="0"/>
          <a:chExt cx="0" cy="0"/>
        </a:xfrm>
      </p:grpSpPr>
      <p:pic>
        <p:nvPicPr>
          <p:cNvPr descr="gradient.png" id="151" name="Shape 151"/>
          <p:cNvPicPr preferRelativeResize="0"/>
          <p:nvPr/>
        </p:nvPicPr>
        <p:blipFill rotWithShape="1">
          <a:blip r:embed="rId3">
            <a:alphaModFix/>
          </a:blip>
          <a:srcRect b="0" l="0" r="0" t="0"/>
          <a:stretch/>
        </p:blipFill>
        <p:spPr>
          <a:xfrm>
            <a:off x="0" y="698100"/>
            <a:ext cx="629574" cy="4445399"/>
          </a:xfrm>
          <a:prstGeom prst="rect">
            <a:avLst/>
          </a:prstGeom>
          <a:noFill/>
          <a:ln cap="flat" cmpd="sng" w="9525">
            <a:solidFill>
              <a:srgbClr val="000000"/>
            </a:solidFill>
            <a:prstDash val="solid"/>
            <a:round/>
            <a:headEnd len="med" w="med" type="none"/>
            <a:tailEnd len="med" w="med" type="none"/>
          </a:ln>
        </p:spPr>
      </p:pic>
      <p:pic>
        <p:nvPicPr>
          <p:cNvPr descr="pr-bird.png" id="152" name="Shape 152"/>
          <p:cNvPicPr preferRelativeResize="0"/>
          <p:nvPr/>
        </p:nvPicPr>
        <p:blipFill rotWithShape="1">
          <a:blip r:embed="rId4">
            <a:alphaModFix/>
          </a:blip>
          <a:srcRect b="0" l="0" r="0" t="49670"/>
          <a:stretch/>
        </p:blipFill>
        <p:spPr>
          <a:xfrm>
            <a:off x="0" y="0"/>
            <a:ext cx="9144001" cy="698100"/>
          </a:xfrm>
          <a:prstGeom prst="rect">
            <a:avLst/>
          </a:prstGeom>
          <a:noFill/>
          <a:ln cap="flat" cmpd="sng" w="9525">
            <a:solidFill>
              <a:srgbClr val="000000"/>
            </a:solidFill>
            <a:prstDash val="solid"/>
            <a:round/>
            <a:headEnd len="med" w="med" type="none"/>
            <a:tailEnd len="med" w="med" type="none"/>
          </a:ln>
        </p:spPr>
      </p:pic>
      <p:sp>
        <p:nvSpPr>
          <p:cNvPr id="153" name="Shape 153"/>
          <p:cNvSpPr/>
          <p:nvPr/>
        </p:nvSpPr>
        <p:spPr>
          <a:xfrm>
            <a:off x="0" y="0"/>
            <a:ext cx="9144000" cy="5143499"/>
          </a:xfrm>
          <a:prstGeom prst="rect">
            <a:avLst/>
          </a:prstGeom>
          <a:noFill/>
          <a:ln cap="flat" cmpd="sng" w="63500">
            <a:solidFill>
              <a:srgbClr val="660000"/>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0" i="0" sz="1800" u="none" cap="none" strike="noStrike">
              <a:solidFill>
                <a:srgbClr val="FFFFFF"/>
              </a:solidFill>
              <a:latin typeface="Calibri"/>
              <a:ea typeface="Calibri"/>
              <a:cs typeface="Calibri"/>
              <a:sym typeface="Calibri"/>
            </a:endParaRPr>
          </a:p>
        </p:txBody>
      </p:sp>
      <p:sp>
        <p:nvSpPr>
          <p:cNvPr id="154" name="Shape 154"/>
          <p:cNvSpPr txBox="1"/>
          <p:nvPr/>
        </p:nvSpPr>
        <p:spPr>
          <a:xfrm>
            <a:off x="91625" y="47523"/>
            <a:ext cx="8841600" cy="650700"/>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spcAft>
                <a:spcPts val="0"/>
              </a:spcAft>
              <a:buClr>
                <a:srgbClr val="DBDBDB"/>
              </a:buClr>
              <a:buSzPct val="25000"/>
              <a:buFont typeface="Arial"/>
              <a:buNone/>
            </a:pPr>
            <a:r>
              <a:rPr b="1" i="0" lang="en-US" sz="2800" u="none" cap="none" strike="noStrike">
                <a:solidFill>
                  <a:schemeClr val="lt1"/>
                </a:solidFill>
                <a:latin typeface="Questrial"/>
                <a:ea typeface="Questrial"/>
                <a:cs typeface="Questrial"/>
                <a:sym typeface="Questrial"/>
              </a:rPr>
              <a:t>OSiRIS Overview</a:t>
            </a:r>
          </a:p>
          <a:p>
            <a:pPr indent="0" lvl="0" marL="0" marR="0" rtl="0" algn="l">
              <a:lnSpc>
                <a:spcPct val="90000"/>
              </a:lnSpc>
              <a:spcBef>
                <a:spcPts val="0"/>
              </a:spcBef>
              <a:spcAft>
                <a:spcPts val="0"/>
              </a:spcAft>
              <a:buClr>
                <a:srgbClr val="DBDBDB"/>
              </a:buClr>
              <a:buFont typeface="Arial"/>
              <a:buNone/>
            </a:pPr>
            <a:r>
              <a:t/>
            </a:r>
            <a:endParaRPr b="1" i="0" sz="1800" u="none" cap="none" strike="noStrike">
              <a:solidFill>
                <a:schemeClr val="lt1"/>
              </a:solidFill>
              <a:latin typeface="Questrial"/>
              <a:ea typeface="Questrial"/>
              <a:cs typeface="Questrial"/>
              <a:sym typeface="Questrial"/>
            </a:endParaRPr>
          </a:p>
        </p:txBody>
      </p:sp>
      <p:graphicFrame>
        <p:nvGraphicFramePr>
          <p:cNvPr id="155" name="Shape 155"/>
          <p:cNvGraphicFramePr/>
          <p:nvPr/>
        </p:nvGraphicFramePr>
        <p:xfrm>
          <a:off x="1679850" y="2962538"/>
          <a:ext cx="3000000" cy="3000000"/>
        </p:xfrm>
        <a:graphic>
          <a:graphicData uri="http://schemas.openxmlformats.org/drawingml/2006/table">
            <a:tbl>
              <a:tblPr>
                <a:noFill/>
                <a:tableStyleId>{11D1C219-FF84-4C3D-886C-EEA8B6BCD94D}</a:tableStyleId>
              </a:tblPr>
              <a:tblGrid>
                <a:gridCol w="3671450"/>
                <a:gridCol w="3671450"/>
              </a:tblGrid>
              <a:tr h="316200">
                <a:tc>
                  <a:txBody>
                    <a:bodyPr>
                      <a:noAutofit/>
                    </a:bodyPr>
                    <a:lstStyle/>
                    <a:p>
                      <a:pPr indent="-127000" lvl="0" marL="21590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r>
            </a:tbl>
          </a:graphicData>
        </a:graphic>
      </p:graphicFrame>
      <p:sp>
        <p:nvSpPr>
          <p:cNvPr id="156" name="Shape 156"/>
          <p:cNvSpPr txBox="1"/>
          <p:nvPr/>
        </p:nvSpPr>
        <p:spPr>
          <a:xfrm>
            <a:off x="748350" y="4917800"/>
            <a:ext cx="2969699" cy="1710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157" name="Shape 157"/>
          <p:cNvSpPr txBox="1"/>
          <p:nvPr/>
        </p:nvSpPr>
        <p:spPr>
          <a:xfrm>
            <a:off x="748350" y="698100"/>
            <a:ext cx="8184900" cy="3957900"/>
          </a:xfrm>
          <a:prstGeom prst="rect">
            <a:avLst/>
          </a:prstGeom>
          <a:noFill/>
          <a:ln>
            <a:noFill/>
          </a:ln>
        </p:spPr>
        <p:txBody>
          <a:bodyPr anchorCtr="0" anchor="t" bIns="91425" lIns="91425" rIns="91425" tIns="91425">
            <a:noAutofit/>
          </a:bodyPr>
          <a:lstStyle/>
          <a:p>
            <a:pPr indent="-342900" lvl="0" marL="457200" marR="0" rtl="0" algn="l">
              <a:lnSpc>
                <a:spcPct val="100000"/>
              </a:lnSpc>
              <a:spcBef>
                <a:spcPts val="0"/>
              </a:spcBef>
              <a:spcAft>
                <a:spcPts val="0"/>
              </a:spcAft>
              <a:buClr>
                <a:srgbClr val="333333"/>
              </a:buClr>
              <a:buSzPct val="100000"/>
              <a:buFont typeface="Questrial"/>
              <a:buChar char="●"/>
            </a:pPr>
            <a:r>
              <a:rPr b="1" i="0" lang="en-US" sz="1800" u="none" cap="none" strike="noStrike">
                <a:solidFill>
                  <a:srgbClr val="0000FF"/>
                </a:solidFill>
                <a:latin typeface="Questrial"/>
                <a:ea typeface="Questrial"/>
                <a:cs typeface="Questrial"/>
                <a:sym typeface="Questrial"/>
              </a:rPr>
              <a:t>Logical View of OSiRIS Concept (from our Proposal)</a:t>
            </a:r>
          </a:p>
          <a:p>
            <a:pPr indent="0" lvl="0" marL="0" marR="0" rtl="0" algn="l">
              <a:lnSpc>
                <a:spcPct val="100000"/>
              </a:lnSpc>
              <a:spcBef>
                <a:spcPts val="0"/>
              </a:spcBef>
              <a:spcAft>
                <a:spcPts val="0"/>
              </a:spcAft>
              <a:buClr>
                <a:srgbClr val="000000"/>
              </a:buClr>
              <a:buFont typeface="Arial"/>
              <a:buNone/>
            </a:pPr>
            <a:r>
              <a:t/>
            </a:r>
            <a:endParaRPr b="1" i="0" sz="1800" u="none" cap="none" strike="noStrike">
              <a:solidFill>
                <a:srgbClr val="0000FF"/>
              </a:solidFill>
              <a:latin typeface="Questrial"/>
              <a:ea typeface="Questrial"/>
              <a:cs typeface="Questrial"/>
              <a:sym typeface="Questrial"/>
            </a:endParaRPr>
          </a:p>
          <a:p>
            <a:pPr indent="0" lvl="0" marL="0" marR="0" rtl="0" algn="l">
              <a:lnSpc>
                <a:spcPct val="100000"/>
              </a:lnSpc>
              <a:spcBef>
                <a:spcPts val="0"/>
              </a:spcBef>
              <a:spcAft>
                <a:spcPts val="0"/>
              </a:spcAft>
              <a:buClr>
                <a:srgbClr val="000000"/>
              </a:buClr>
              <a:buFont typeface="Arial"/>
              <a:buNone/>
            </a:pPr>
            <a:r>
              <a:t/>
            </a:r>
            <a:endParaRPr b="1" i="0" sz="1800" u="none" cap="none" strike="noStrike">
              <a:solidFill>
                <a:srgbClr val="0000FF"/>
              </a:solidFill>
              <a:latin typeface="Questrial"/>
              <a:ea typeface="Questrial"/>
              <a:cs typeface="Questrial"/>
              <a:sym typeface="Questrial"/>
            </a:endParaRPr>
          </a:p>
          <a:p>
            <a:pPr indent="0" lvl="0" marL="0" marR="0" rtl="0" algn="l">
              <a:lnSpc>
                <a:spcPct val="100000"/>
              </a:lnSpc>
              <a:spcBef>
                <a:spcPts val="0"/>
              </a:spcBef>
              <a:spcAft>
                <a:spcPts val="0"/>
              </a:spcAft>
              <a:buClr>
                <a:srgbClr val="000000"/>
              </a:buClr>
              <a:buFont typeface="Arial"/>
              <a:buNone/>
            </a:pPr>
            <a:r>
              <a:t/>
            </a:r>
            <a:endParaRPr b="1" i="0" sz="1800" u="none" cap="none" strike="noStrike">
              <a:solidFill>
                <a:srgbClr val="0000FF"/>
              </a:solidFill>
              <a:latin typeface="Questrial"/>
              <a:ea typeface="Questrial"/>
              <a:cs typeface="Questrial"/>
              <a:sym typeface="Questrial"/>
            </a:endParaRPr>
          </a:p>
          <a:p>
            <a:pPr indent="0" lvl="0" marL="0" marR="0" rtl="0" algn="l">
              <a:lnSpc>
                <a:spcPct val="100000"/>
              </a:lnSpc>
              <a:spcBef>
                <a:spcPts val="0"/>
              </a:spcBef>
              <a:spcAft>
                <a:spcPts val="0"/>
              </a:spcAft>
              <a:buClr>
                <a:srgbClr val="980000"/>
              </a:buClr>
              <a:buSzPct val="25000"/>
              <a:buFont typeface="Questrial"/>
              <a:buNone/>
            </a:pPr>
            <a:r>
              <a:rPr b="1" i="0" lang="en-US" sz="1800" u="none" cap="none" strike="noStrike">
                <a:solidFill>
                  <a:srgbClr val="980000"/>
                </a:solidFill>
                <a:latin typeface="Questrial"/>
                <a:ea typeface="Questrial"/>
                <a:cs typeface="Questrial"/>
                <a:sym typeface="Questrial"/>
              </a:rPr>
              <a:t>Science</a:t>
            </a:r>
          </a:p>
          <a:p>
            <a:pPr indent="0" lvl="0" marL="0" marR="0" rtl="0" algn="l">
              <a:lnSpc>
                <a:spcPct val="100000"/>
              </a:lnSpc>
              <a:spcBef>
                <a:spcPts val="0"/>
              </a:spcBef>
              <a:spcAft>
                <a:spcPts val="0"/>
              </a:spcAft>
              <a:buClr>
                <a:srgbClr val="980000"/>
              </a:buClr>
              <a:buSzPct val="25000"/>
              <a:buFont typeface="Questrial"/>
              <a:buNone/>
            </a:pPr>
            <a:r>
              <a:rPr b="1" i="0" lang="en-US" sz="1800" u="none" cap="none" strike="noStrike">
                <a:solidFill>
                  <a:srgbClr val="980000"/>
                </a:solidFill>
                <a:latin typeface="Questrial"/>
                <a:ea typeface="Questrial"/>
                <a:cs typeface="Questrial"/>
                <a:sym typeface="Questrial"/>
              </a:rPr>
              <a:t>    Domains</a:t>
            </a:r>
          </a:p>
          <a:p>
            <a:pPr indent="0" lvl="0" marL="0" marR="0" rtl="0" algn="l">
              <a:lnSpc>
                <a:spcPct val="100000"/>
              </a:lnSpc>
              <a:spcBef>
                <a:spcPts val="0"/>
              </a:spcBef>
              <a:spcAft>
                <a:spcPts val="0"/>
              </a:spcAft>
              <a:buClr>
                <a:srgbClr val="000000"/>
              </a:buClr>
              <a:buFont typeface="Arial"/>
              <a:buNone/>
            </a:pPr>
            <a:r>
              <a:t/>
            </a:r>
            <a:endParaRPr b="1" i="0" sz="1800" u="none" cap="none" strike="noStrike">
              <a:solidFill>
                <a:srgbClr val="980000"/>
              </a:solidFill>
              <a:latin typeface="Questrial"/>
              <a:ea typeface="Questrial"/>
              <a:cs typeface="Questrial"/>
              <a:sym typeface="Questrial"/>
            </a:endParaRPr>
          </a:p>
          <a:p>
            <a:pPr indent="0" lvl="0" marL="0" marR="0" rtl="0" algn="l">
              <a:lnSpc>
                <a:spcPct val="100000"/>
              </a:lnSpc>
              <a:spcBef>
                <a:spcPts val="0"/>
              </a:spcBef>
              <a:spcAft>
                <a:spcPts val="0"/>
              </a:spcAft>
              <a:buClr>
                <a:schemeClr val="dk1"/>
              </a:buClr>
              <a:buSzPct val="25000"/>
              <a:buFont typeface="Arial"/>
              <a:buNone/>
            </a:pPr>
            <a:r>
              <a:rPr b="1" i="0" lang="en-US" sz="1800" u="none" cap="none" strike="noStrike">
                <a:solidFill>
                  <a:srgbClr val="980000"/>
                </a:solidFill>
                <a:latin typeface="Questrial"/>
                <a:ea typeface="Questrial"/>
                <a:cs typeface="Questrial"/>
                <a:sym typeface="Questrial"/>
              </a:rPr>
              <a:t>Multiple</a:t>
            </a:r>
          </a:p>
          <a:p>
            <a:pPr indent="0" lvl="0" marL="0" marR="0" rtl="0" algn="l">
              <a:lnSpc>
                <a:spcPct val="100000"/>
              </a:lnSpc>
              <a:spcBef>
                <a:spcPts val="0"/>
              </a:spcBef>
              <a:spcAft>
                <a:spcPts val="0"/>
              </a:spcAft>
              <a:buClr>
                <a:srgbClr val="980000"/>
              </a:buClr>
              <a:buSzPct val="25000"/>
              <a:buFont typeface="Questrial"/>
              <a:buNone/>
            </a:pPr>
            <a:r>
              <a:rPr b="1" i="0" lang="en-US" sz="1800" u="none" cap="none" strike="noStrike">
                <a:solidFill>
                  <a:srgbClr val="980000"/>
                </a:solidFill>
                <a:latin typeface="Questrial"/>
                <a:ea typeface="Questrial"/>
                <a:cs typeface="Questrial"/>
                <a:sym typeface="Questrial"/>
              </a:rPr>
              <a:t>    Interfaces</a:t>
            </a:r>
          </a:p>
          <a:p>
            <a:pPr indent="0" lvl="0" marL="0" marR="0" rtl="0" algn="l">
              <a:lnSpc>
                <a:spcPct val="100000"/>
              </a:lnSpc>
              <a:spcBef>
                <a:spcPts val="0"/>
              </a:spcBef>
              <a:spcAft>
                <a:spcPts val="0"/>
              </a:spcAft>
              <a:buClr>
                <a:srgbClr val="000000"/>
              </a:buClr>
              <a:buFont typeface="Arial"/>
              <a:buNone/>
            </a:pPr>
            <a:r>
              <a:t/>
            </a:r>
            <a:endParaRPr b="1" i="0" sz="1800" u="none" cap="none" strike="noStrike">
              <a:solidFill>
                <a:srgbClr val="980000"/>
              </a:solidFill>
              <a:latin typeface="Questrial"/>
              <a:ea typeface="Questrial"/>
              <a:cs typeface="Questrial"/>
              <a:sym typeface="Questrial"/>
            </a:endParaRPr>
          </a:p>
          <a:p>
            <a:pPr indent="0" lvl="0" marL="0" marR="0" rtl="0" algn="l">
              <a:lnSpc>
                <a:spcPct val="100000"/>
              </a:lnSpc>
              <a:spcBef>
                <a:spcPts val="0"/>
              </a:spcBef>
              <a:spcAft>
                <a:spcPts val="0"/>
              </a:spcAft>
              <a:buClr>
                <a:srgbClr val="980000"/>
              </a:buClr>
              <a:buSzPct val="25000"/>
              <a:buFont typeface="Questrial"/>
              <a:buNone/>
            </a:pPr>
            <a:r>
              <a:rPr b="1" i="0" lang="en-US" sz="1800" u="none" cap="none" strike="noStrike">
                <a:solidFill>
                  <a:srgbClr val="980000"/>
                </a:solidFill>
                <a:latin typeface="Questrial"/>
                <a:ea typeface="Questrial"/>
                <a:cs typeface="Questrial"/>
                <a:sym typeface="Questrial"/>
              </a:rPr>
              <a:t>Distributed</a:t>
            </a:r>
          </a:p>
          <a:p>
            <a:pPr indent="0" lvl="0" marL="0" marR="0" rtl="0" algn="l">
              <a:lnSpc>
                <a:spcPct val="100000"/>
              </a:lnSpc>
              <a:spcBef>
                <a:spcPts val="0"/>
              </a:spcBef>
              <a:spcAft>
                <a:spcPts val="0"/>
              </a:spcAft>
              <a:buClr>
                <a:srgbClr val="980000"/>
              </a:buClr>
              <a:buSzPct val="25000"/>
              <a:buFont typeface="Questrial"/>
              <a:buNone/>
            </a:pPr>
            <a:r>
              <a:rPr b="1" i="0" lang="en-US" sz="1800" u="none" cap="none" strike="noStrike">
                <a:solidFill>
                  <a:srgbClr val="980000"/>
                </a:solidFill>
                <a:latin typeface="Questrial"/>
                <a:ea typeface="Questrial"/>
                <a:cs typeface="Questrial"/>
                <a:sym typeface="Questrial"/>
              </a:rPr>
              <a:t>    Ceph</a:t>
            </a:r>
          </a:p>
          <a:p>
            <a:pPr indent="0" lvl="0" marL="0" marR="0" rtl="0" algn="l">
              <a:lnSpc>
                <a:spcPct val="100000"/>
              </a:lnSpc>
              <a:spcBef>
                <a:spcPts val="0"/>
              </a:spcBef>
              <a:spcAft>
                <a:spcPts val="0"/>
              </a:spcAft>
              <a:buClr>
                <a:srgbClr val="000000"/>
              </a:buClr>
              <a:buFont typeface="Arial"/>
              <a:buNone/>
            </a:pPr>
            <a:r>
              <a:t/>
            </a:r>
            <a:endParaRPr b="1" i="0" sz="1800" u="none" cap="none" strike="noStrike">
              <a:solidFill>
                <a:srgbClr val="980000"/>
              </a:solidFill>
              <a:latin typeface="Questrial"/>
              <a:ea typeface="Questrial"/>
              <a:cs typeface="Questrial"/>
              <a:sym typeface="Questrial"/>
            </a:endParaRPr>
          </a:p>
          <a:p>
            <a:pPr indent="0" lvl="0" marL="0" marR="0" rtl="0" algn="l">
              <a:lnSpc>
                <a:spcPct val="100000"/>
              </a:lnSpc>
              <a:spcBef>
                <a:spcPts val="0"/>
              </a:spcBef>
              <a:spcAft>
                <a:spcPts val="0"/>
              </a:spcAft>
              <a:buClr>
                <a:srgbClr val="000000"/>
              </a:buClr>
              <a:buFont typeface="Arial"/>
              <a:buNone/>
            </a:pPr>
            <a:r>
              <a:t/>
            </a:r>
            <a:endParaRPr b="1" i="0" sz="1800" u="none" cap="none" strike="noStrike">
              <a:solidFill>
                <a:srgbClr val="980000"/>
              </a:solidFill>
              <a:latin typeface="Questrial"/>
              <a:ea typeface="Questrial"/>
              <a:cs typeface="Questrial"/>
              <a:sym typeface="Questrial"/>
            </a:endParaRPr>
          </a:p>
          <a:p>
            <a:pPr indent="0" lvl="0" marL="0" marR="0" rtl="0" algn="l">
              <a:lnSpc>
                <a:spcPct val="100000"/>
              </a:lnSpc>
              <a:spcBef>
                <a:spcPts val="0"/>
              </a:spcBef>
              <a:spcAft>
                <a:spcPts val="0"/>
              </a:spcAft>
              <a:buClr>
                <a:schemeClr val="dk1"/>
              </a:buClr>
              <a:buFont typeface="Arial"/>
              <a:buNone/>
            </a:pPr>
            <a:r>
              <a:t/>
            </a:r>
            <a:endParaRPr b="0" i="0" sz="1800" u="none" cap="none" strike="noStrike">
              <a:solidFill>
                <a:srgbClr val="333333"/>
              </a:solidFill>
              <a:latin typeface="Questrial"/>
              <a:ea typeface="Questrial"/>
              <a:cs typeface="Questrial"/>
              <a:sym typeface="Questrial"/>
            </a:endParaRP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Questrial"/>
              <a:ea typeface="Questrial"/>
              <a:cs typeface="Questrial"/>
              <a:sym typeface="Questrial"/>
            </a:endParaRPr>
          </a:p>
        </p:txBody>
      </p:sp>
      <p:pic>
        <p:nvPicPr>
          <p:cNvPr descr="MI-OSiRIS-Logical-view.png" id="158" name="Shape 158"/>
          <p:cNvPicPr preferRelativeResize="0"/>
          <p:nvPr/>
        </p:nvPicPr>
        <p:blipFill rotWithShape="1">
          <a:blip r:embed="rId5">
            <a:alphaModFix/>
          </a:blip>
          <a:srcRect b="0" l="0" r="0" t="0"/>
          <a:stretch/>
        </p:blipFill>
        <p:spPr>
          <a:xfrm>
            <a:off x="2235849" y="1062375"/>
            <a:ext cx="6339449" cy="3852525"/>
          </a:xfrm>
          <a:prstGeom prst="rect">
            <a:avLst/>
          </a:prstGeom>
          <a:noFill/>
          <a:ln>
            <a:noFill/>
          </a:ln>
        </p:spPr>
      </p:pic>
      <p:sp>
        <p:nvSpPr>
          <p:cNvPr id="159" name="Shape 159"/>
          <p:cNvSpPr txBox="1"/>
          <p:nvPr/>
        </p:nvSpPr>
        <p:spPr>
          <a:xfrm>
            <a:off x="8711400" y="4812450"/>
            <a:ext cx="356399" cy="273900"/>
          </a:xfrm>
          <a:prstGeom prst="rect">
            <a:avLst/>
          </a:prstGeom>
          <a:noFill/>
          <a:ln>
            <a:noFill/>
          </a:ln>
        </p:spPr>
        <p:txBody>
          <a:bodyPr anchorCtr="0" anchor="ctr"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r>
              <a:rPr b="0" i="0" lang="en-US" sz="1400" u="none" cap="none" strike="noStrike">
                <a:solidFill>
                  <a:srgbClr val="000000"/>
                </a:solidFill>
                <a:latin typeface="Arial"/>
                <a:ea typeface="Arial"/>
                <a:cs typeface="Arial"/>
                <a:sym typeface="Arial"/>
              </a:rPr>
              <a:t> </a:t>
            </a:r>
            <a:fld id="{00000000-1234-1234-1234-123412341234}" type="slidenum">
              <a:rPr b="0" i="0" lang="en-US" sz="1200" u="none" cap="none" strike="noStrike">
                <a:solidFill>
                  <a:srgbClr val="000000"/>
                </a:solidFill>
                <a:latin typeface="Arial"/>
                <a:ea typeface="Arial"/>
                <a:cs typeface="Arial"/>
                <a:sym typeface="Arial"/>
              </a:rPr>
              <a:t>‹#›</a:t>
            </a:fld>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4" name="Shape 164"/>
        <p:cNvGrpSpPr/>
        <p:nvPr/>
      </p:nvGrpSpPr>
      <p:grpSpPr>
        <a:xfrm>
          <a:off x="0" y="0"/>
          <a:ext cx="0" cy="0"/>
          <a:chOff x="0" y="0"/>
          <a:chExt cx="0" cy="0"/>
        </a:xfrm>
      </p:grpSpPr>
      <p:pic>
        <p:nvPicPr>
          <p:cNvPr descr="gradient.png" id="165" name="Shape 165"/>
          <p:cNvPicPr preferRelativeResize="0"/>
          <p:nvPr/>
        </p:nvPicPr>
        <p:blipFill rotWithShape="1">
          <a:blip r:embed="rId3">
            <a:alphaModFix/>
          </a:blip>
          <a:srcRect b="0" l="0" r="0" t="0"/>
          <a:stretch/>
        </p:blipFill>
        <p:spPr>
          <a:xfrm>
            <a:off x="0" y="698100"/>
            <a:ext cx="629574" cy="4445399"/>
          </a:xfrm>
          <a:prstGeom prst="rect">
            <a:avLst/>
          </a:prstGeom>
          <a:noFill/>
          <a:ln cap="flat" cmpd="sng" w="9525">
            <a:solidFill>
              <a:srgbClr val="000000"/>
            </a:solidFill>
            <a:prstDash val="solid"/>
            <a:round/>
            <a:headEnd len="med" w="med" type="none"/>
            <a:tailEnd len="med" w="med" type="none"/>
          </a:ln>
        </p:spPr>
      </p:pic>
      <p:pic>
        <p:nvPicPr>
          <p:cNvPr descr="pr-bird.png" id="166" name="Shape 166"/>
          <p:cNvPicPr preferRelativeResize="0"/>
          <p:nvPr/>
        </p:nvPicPr>
        <p:blipFill rotWithShape="1">
          <a:blip r:embed="rId4">
            <a:alphaModFix/>
          </a:blip>
          <a:srcRect b="0" l="0" r="0" t="49670"/>
          <a:stretch/>
        </p:blipFill>
        <p:spPr>
          <a:xfrm>
            <a:off x="0" y="0"/>
            <a:ext cx="9144001" cy="698100"/>
          </a:xfrm>
          <a:prstGeom prst="rect">
            <a:avLst/>
          </a:prstGeom>
          <a:noFill/>
          <a:ln cap="flat" cmpd="sng" w="9525">
            <a:solidFill>
              <a:srgbClr val="000000"/>
            </a:solidFill>
            <a:prstDash val="solid"/>
            <a:round/>
            <a:headEnd len="med" w="med" type="none"/>
            <a:tailEnd len="med" w="med" type="none"/>
          </a:ln>
        </p:spPr>
      </p:pic>
      <p:sp>
        <p:nvSpPr>
          <p:cNvPr id="167" name="Shape 167"/>
          <p:cNvSpPr/>
          <p:nvPr/>
        </p:nvSpPr>
        <p:spPr>
          <a:xfrm>
            <a:off x="0" y="0"/>
            <a:ext cx="9144000" cy="5143499"/>
          </a:xfrm>
          <a:prstGeom prst="rect">
            <a:avLst/>
          </a:prstGeom>
          <a:noFill/>
          <a:ln cap="flat" cmpd="sng" w="63500">
            <a:solidFill>
              <a:srgbClr val="660000"/>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0" i="0" sz="1800" u="none" cap="none" strike="noStrike">
              <a:solidFill>
                <a:srgbClr val="FFFFFF"/>
              </a:solidFill>
              <a:latin typeface="Calibri"/>
              <a:ea typeface="Calibri"/>
              <a:cs typeface="Calibri"/>
              <a:sym typeface="Calibri"/>
            </a:endParaRPr>
          </a:p>
        </p:txBody>
      </p:sp>
      <p:sp>
        <p:nvSpPr>
          <p:cNvPr id="168" name="Shape 168"/>
          <p:cNvSpPr txBox="1"/>
          <p:nvPr/>
        </p:nvSpPr>
        <p:spPr>
          <a:xfrm>
            <a:off x="91625" y="47523"/>
            <a:ext cx="8841600" cy="650700"/>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spcAft>
                <a:spcPts val="0"/>
              </a:spcAft>
              <a:buClr>
                <a:srgbClr val="DBDBDB"/>
              </a:buClr>
              <a:buSzPct val="25000"/>
              <a:buFont typeface="Arial"/>
              <a:buNone/>
            </a:pPr>
            <a:r>
              <a:rPr b="1" i="0" lang="en-US" sz="2800" u="none" cap="none" strike="noStrike">
                <a:solidFill>
                  <a:schemeClr val="lt1"/>
                </a:solidFill>
                <a:latin typeface="Questrial"/>
                <a:ea typeface="Questrial"/>
                <a:cs typeface="Questrial"/>
                <a:sym typeface="Questrial"/>
              </a:rPr>
              <a:t>OSiRIS Site View</a:t>
            </a:r>
          </a:p>
          <a:p>
            <a:pPr indent="0" lvl="0" marL="0" marR="0" rtl="0" algn="l">
              <a:lnSpc>
                <a:spcPct val="90000"/>
              </a:lnSpc>
              <a:spcBef>
                <a:spcPts val="0"/>
              </a:spcBef>
              <a:spcAft>
                <a:spcPts val="0"/>
              </a:spcAft>
              <a:buClr>
                <a:srgbClr val="DBDBDB"/>
              </a:buClr>
              <a:buFont typeface="Arial"/>
              <a:buNone/>
            </a:pPr>
            <a:r>
              <a:t/>
            </a:r>
            <a:endParaRPr b="1" i="0" sz="1800" u="none" cap="none" strike="noStrike">
              <a:solidFill>
                <a:schemeClr val="lt1"/>
              </a:solidFill>
              <a:latin typeface="Questrial"/>
              <a:ea typeface="Questrial"/>
              <a:cs typeface="Questrial"/>
              <a:sym typeface="Questrial"/>
            </a:endParaRPr>
          </a:p>
        </p:txBody>
      </p:sp>
      <p:graphicFrame>
        <p:nvGraphicFramePr>
          <p:cNvPr id="169" name="Shape 169"/>
          <p:cNvGraphicFramePr/>
          <p:nvPr/>
        </p:nvGraphicFramePr>
        <p:xfrm>
          <a:off x="1679850" y="2962538"/>
          <a:ext cx="3000000" cy="3000000"/>
        </p:xfrm>
        <a:graphic>
          <a:graphicData uri="http://schemas.openxmlformats.org/drawingml/2006/table">
            <a:tbl>
              <a:tblPr>
                <a:noFill/>
                <a:tableStyleId>{11D1C219-FF84-4C3D-886C-EEA8B6BCD94D}</a:tableStyleId>
              </a:tblPr>
              <a:tblGrid>
                <a:gridCol w="3671450"/>
                <a:gridCol w="3671450"/>
              </a:tblGrid>
              <a:tr h="316200">
                <a:tc>
                  <a:txBody>
                    <a:bodyPr>
                      <a:noAutofit/>
                    </a:bodyPr>
                    <a:lstStyle/>
                    <a:p>
                      <a:pPr indent="-127000" lvl="0" marL="21590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r>
            </a:tbl>
          </a:graphicData>
        </a:graphic>
      </p:graphicFrame>
      <p:sp>
        <p:nvSpPr>
          <p:cNvPr id="170" name="Shape 170"/>
          <p:cNvSpPr txBox="1"/>
          <p:nvPr/>
        </p:nvSpPr>
        <p:spPr>
          <a:xfrm>
            <a:off x="748350" y="4917800"/>
            <a:ext cx="2969699" cy="1710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171" name="Shape 171"/>
          <p:cNvSpPr txBox="1"/>
          <p:nvPr/>
        </p:nvSpPr>
        <p:spPr>
          <a:xfrm>
            <a:off x="748350" y="698100"/>
            <a:ext cx="8184900" cy="39579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FF"/>
              </a:buClr>
              <a:buSzPct val="25000"/>
              <a:buFont typeface="Questrial"/>
              <a:buNone/>
            </a:pPr>
            <a:r>
              <a:rPr b="1" i="0" lang="en-US" sz="1800" u="none" cap="none" strike="noStrike">
                <a:solidFill>
                  <a:srgbClr val="0000FF"/>
                </a:solidFill>
                <a:latin typeface="Questrial"/>
                <a:ea typeface="Questrial"/>
                <a:cs typeface="Questrial"/>
                <a:sym typeface="Questrial"/>
              </a:rPr>
              <a:t>Example</a:t>
            </a:r>
          </a:p>
          <a:p>
            <a:pPr indent="0" lvl="0" marL="0" marR="0" rtl="0" algn="l">
              <a:lnSpc>
                <a:spcPct val="100000"/>
              </a:lnSpc>
              <a:spcBef>
                <a:spcPts val="0"/>
              </a:spcBef>
              <a:spcAft>
                <a:spcPts val="0"/>
              </a:spcAft>
              <a:buClr>
                <a:srgbClr val="0000FF"/>
              </a:buClr>
              <a:buSzPct val="25000"/>
              <a:buFont typeface="Questrial"/>
              <a:buNone/>
            </a:pPr>
            <a:r>
              <a:rPr b="1" i="0" lang="en-US" sz="1800" u="none" cap="none" strike="noStrike">
                <a:solidFill>
                  <a:srgbClr val="0000FF"/>
                </a:solidFill>
                <a:latin typeface="Questrial"/>
                <a:ea typeface="Questrial"/>
                <a:cs typeface="Questrial"/>
                <a:sym typeface="Questrial"/>
              </a:rPr>
              <a:t>    OSiRIS Site</a:t>
            </a:r>
          </a:p>
          <a:p>
            <a:pPr indent="0" lvl="0" marL="0" marR="0" rtl="0" algn="l">
              <a:lnSpc>
                <a:spcPct val="100000"/>
              </a:lnSpc>
              <a:spcBef>
                <a:spcPts val="0"/>
              </a:spcBef>
              <a:spcAft>
                <a:spcPts val="0"/>
              </a:spcAft>
              <a:buClr>
                <a:srgbClr val="000000"/>
              </a:buClr>
              <a:buFont typeface="Arial"/>
              <a:buNone/>
            </a:pPr>
            <a:r>
              <a:t/>
            </a:r>
            <a:endParaRPr b="1" i="0" sz="1800" u="none" cap="none" strike="noStrike">
              <a:solidFill>
                <a:srgbClr val="0000FF"/>
              </a:solidFill>
              <a:latin typeface="Questrial"/>
              <a:ea typeface="Questrial"/>
              <a:cs typeface="Questrial"/>
              <a:sym typeface="Questrial"/>
            </a:endParaRPr>
          </a:p>
          <a:p>
            <a:pPr indent="0" lvl="0" marL="0" marR="0" rtl="0" algn="l">
              <a:lnSpc>
                <a:spcPct val="100000"/>
              </a:lnSpc>
              <a:spcBef>
                <a:spcPts val="0"/>
              </a:spcBef>
              <a:spcAft>
                <a:spcPts val="0"/>
              </a:spcAft>
              <a:buClr>
                <a:srgbClr val="000000"/>
              </a:buClr>
              <a:buFont typeface="Arial"/>
              <a:buNone/>
            </a:pPr>
            <a:r>
              <a:t/>
            </a:r>
            <a:endParaRPr b="1" i="0" sz="1800" u="none" cap="none" strike="noStrike">
              <a:solidFill>
                <a:srgbClr val="0000FF"/>
              </a:solidFill>
              <a:latin typeface="Questrial"/>
              <a:ea typeface="Questrial"/>
              <a:cs typeface="Questrial"/>
              <a:sym typeface="Questrial"/>
            </a:endParaRPr>
          </a:p>
          <a:p>
            <a:pPr indent="0" lvl="0" marL="0" marR="0" rtl="0" algn="l">
              <a:lnSpc>
                <a:spcPct val="100000"/>
              </a:lnSpc>
              <a:spcBef>
                <a:spcPts val="0"/>
              </a:spcBef>
              <a:spcAft>
                <a:spcPts val="0"/>
              </a:spcAft>
              <a:buClr>
                <a:srgbClr val="000000"/>
              </a:buClr>
              <a:buFont typeface="Arial"/>
              <a:buNone/>
            </a:pPr>
            <a:r>
              <a:t/>
            </a:r>
            <a:endParaRPr b="1" i="0" sz="1800" u="none" cap="none" strike="noStrike">
              <a:solidFill>
                <a:srgbClr val="0000FF"/>
              </a:solidFill>
              <a:latin typeface="Questrial"/>
              <a:ea typeface="Questrial"/>
              <a:cs typeface="Questrial"/>
              <a:sym typeface="Questrial"/>
            </a:endParaRPr>
          </a:p>
          <a:p>
            <a:pPr indent="0" lvl="0" marL="0" marR="0" rtl="0" algn="l">
              <a:lnSpc>
                <a:spcPct val="100000"/>
              </a:lnSpc>
              <a:spcBef>
                <a:spcPts val="0"/>
              </a:spcBef>
              <a:spcAft>
                <a:spcPts val="0"/>
              </a:spcAft>
              <a:buClr>
                <a:srgbClr val="980000"/>
              </a:buClr>
              <a:buSzPct val="25000"/>
              <a:buFont typeface="Questrial"/>
              <a:buNone/>
            </a:pPr>
            <a:r>
              <a:rPr b="1" i="0" lang="en-US" sz="1800" u="none" cap="none" strike="noStrike">
                <a:solidFill>
                  <a:srgbClr val="980000"/>
                </a:solidFill>
                <a:latin typeface="Questrial"/>
                <a:ea typeface="Questrial"/>
                <a:cs typeface="Questrial"/>
                <a:sym typeface="Questrial"/>
              </a:rPr>
              <a:t>Michigan State</a:t>
            </a:r>
          </a:p>
          <a:p>
            <a:pPr indent="0" lvl="0" marL="0" marR="0" rtl="0" algn="l">
              <a:lnSpc>
                <a:spcPct val="100000"/>
              </a:lnSpc>
              <a:spcBef>
                <a:spcPts val="0"/>
              </a:spcBef>
              <a:spcAft>
                <a:spcPts val="0"/>
              </a:spcAft>
              <a:buClr>
                <a:schemeClr val="dk1"/>
              </a:buClr>
              <a:buSzPct val="25000"/>
              <a:buFont typeface="Arial"/>
              <a:buNone/>
            </a:pPr>
            <a:r>
              <a:rPr b="1" i="0" lang="en-US" sz="1800" u="none" cap="none" strike="noStrike">
                <a:solidFill>
                  <a:srgbClr val="980000"/>
                </a:solidFill>
                <a:latin typeface="Questrial"/>
                <a:ea typeface="Questrial"/>
                <a:cs typeface="Questrial"/>
                <a:sym typeface="Questrial"/>
              </a:rPr>
              <a:t>   University</a:t>
            </a:r>
          </a:p>
          <a:p>
            <a:pPr indent="0" lvl="0" marL="0" marR="0" rtl="0" algn="l">
              <a:lnSpc>
                <a:spcPct val="100000"/>
              </a:lnSpc>
              <a:spcBef>
                <a:spcPts val="0"/>
              </a:spcBef>
              <a:spcAft>
                <a:spcPts val="0"/>
              </a:spcAft>
              <a:buClr>
                <a:schemeClr val="dk1"/>
              </a:buClr>
              <a:buFont typeface="Arial"/>
              <a:buNone/>
            </a:pPr>
            <a:r>
              <a:t/>
            </a:r>
            <a:endParaRPr b="1" i="0" sz="1800" u="none" cap="none" strike="noStrike">
              <a:solidFill>
                <a:srgbClr val="980000"/>
              </a:solidFill>
              <a:latin typeface="Questrial"/>
              <a:ea typeface="Questrial"/>
              <a:cs typeface="Questrial"/>
              <a:sym typeface="Questrial"/>
            </a:endParaRPr>
          </a:p>
          <a:p>
            <a:pPr indent="0" lvl="0" marL="0" marR="0" rtl="0" algn="l">
              <a:lnSpc>
                <a:spcPct val="100000"/>
              </a:lnSpc>
              <a:spcBef>
                <a:spcPts val="0"/>
              </a:spcBef>
              <a:spcAft>
                <a:spcPts val="0"/>
              </a:spcAft>
              <a:buClr>
                <a:schemeClr val="dk1"/>
              </a:buClr>
              <a:buSzPct val="25000"/>
              <a:buFont typeface="Arial"/>
              <a:buNone/>
            </a:pPr>
            <a:r>
              <a:rPr b="1" i="0" lang="en-US" sz="1800" u="none" cap="none" strike="noStrike">
                <a:solidFill>
                  <a:srgbClr val="980000"/>
                </a:solidFill>
                <a:latin typeface="Questrial"/>
                <a:ea typeface="Questrial"/>
                <a:cs typeface="Questrial"/>
                <a:sym typeface="Questrial"/>
              </a:rPr>
              <a:t>University of </a:t>
            </a:r>
          </a:p>
          <a:p>
            <a:pPr indent="0" lvl="0" marL="0" marR="0" rtl="0" algn="l">
              <a:lnSpc>
                <a:spcPct val="100000"/>
              </a:lnSpc>
              <a:spcBef>
                <a:spcPts val="0"/>
              </a:spcBef>
              <a:spcAft>
                <a:spcPts val="0"/>
              </a:spcAft>
              <a:buClr>
                <a:schemeClr val="dk1"/>
              </a:buClr>
              <a:buSzPct val="25000"/>
              <a:buFont typeface="Arial"/>
              <a:buNone/>
            </a:pPr>
            <a:r>
              <a:rPr b="1" i="0" lang="en-US" sz="1800" u="none" cap="none" strike="noStrike">
                <a:solidFill>
                  <a:srgbClr val="980000"/>
                </a:solidFill>
                <a:latin typeface="Questrial"/>
                <a:ea typeface="Questrial"/>
                <a:cs typeface="Questrial"/>
                <a:sym typeface="Questrial"/>
              </a:rPr>
              <a:t>   Michigan</a:t>
            </a:r>
          </a:p>
          <a:p>
            <a:pPr indent="0" lvl="0" marL="0" marR="0" rtl="0" algn="l">
              <a:lnSpc>
                <a:spcPct val="100000"/>
              </a:lnSpc>
              <a:spcBef>
                <a:spcPts val="0"/>
              </a:spcBef>
              <a:spcAft>
                <a:spcPts val="0"/>
              </a:spcAft>
              <a:buClr>
                <a:srgbClr val="000000"/>
              </a:buClr>
              <a:buFont typeface="Arial"/>
              <a:buNone/>
            </a:pPr>
            <a:r>
              <a:t/>
            </a:r>
            <a:endParaRPr b="1" i="0" sz="1800" u="none" cap="none" strike="noStrike">
              <a:solidFill>
                <a:srgbClr val="980000"/>
              </a:solidFill>
              <a:latin typeface="Questrial"/>
              <a:ea typeface="Questrial"/>
              <a:cs typeface="Questrial"/>
              <a:sym typeface="Questrial"/>
            </a:endParaRPr>
          </a:p>
          <a:p>
            <a:pPr indent="0" lvl="0" marL="0" marR="0" rtl="0" algn="l">
              <a:lnSpc>
                <a:spcPct val="100000"/>
              </a:lnSpc>
              <a:spcBef>
                <a:spcPts val="0"/>
              </a:spcBef>
              <a:spcAft>
                <a:spcPts val="0"/>
              </a:spcAft>
              <a:buClr>
                <a:srgbClr val="980000"/>
              </a:buClr>
              <a:buSzPct val="25000"/>
              <a:buFont typeface="Questrial"/>
              <a:buNone/>
            </a:pPr>
            <a:r>
              <a:rPr b="1" i="0" lang="en-US" sz="1800" u="none" cap="none" strike="noStrike">
                <a:solidFill>
                  <a:srgbClr val="980000"/>
                </a:solidFill>
                <a:latin typeface="Questrial"/>
                <a:ea typeface="Questrial"/>
                <a:cs typeface="Questrial"/>
                <a:sym typeface="Questrial"/>
              </a:rPr>
              <a:t>Wayne State</a:t>
            </a:r>
          </a:p>
          <a:p>
            <a:pPr indent="0" lvl="0" marL="0" marR="0" rtl="0" algn="l">
              <a:lnSpc>
                <a:spcPct val="100000"/>
              </a:lnSpc>
              <a:spcBef>
                <a:spcPts val="0"/>
              </a:spcBef>
              <a:spcAft>
                <a:spcPts val="0"/>
              </a:spcAft>
              <a:buClr>
                <a:srgbClr val="980000"/>
              </a:buClr>
              <a:buSzPct val="25000"/>
              <a:buFont typeface="Questrial"/>
              <a:buNone/>
            </a:pPr>
            <a:r>
              <a:rPr b="1" i="0" lang="en-US" sz="1800" u="none" cap="none" strike="noStrike">
                <a:solidFill>
                  <a:srgbClr val="980000"/>
                </a:solidFill>
                <a:latin typeface="Questrial"/>
                <a:ea typeface="Questrial"/>
                <a:cs typeface="Questrial"/>
                <a:sym typeface="Questrial"/>
              </a:rPr>
              <a:t>   University</a:t>
            </a:r>
          </a:p>
          <a:p>
            <a:pPr indent="0" lvl="0" marL="0" marR="0" rtl="0" algn="l">
              <a:lnSpc>
                <a:spcPct val="100000"/>
              </a:lnSpc>
              <a:spcBef>
                <a:spcPts val="0"/>
              </a:spcBef>
              <a:spcAft>
                <a:spcPts val="0"/>
              </a:spcAft>
              <a:buClr>
                <a:srgbClr val="000000"/>
              </a:buClr>
              <a:buFont typeface="Arial"/>
              <a:buNone/>
            </a:pPr>
            <a:r>
              <a:t/>
            </a:r>
            <a:endParaRPr b="1" i="0" sz="1800" u="none" cap="none" strike="noStrike">
              <a:solidFill>
                <a:srgbClr val="980000"/>
              </a:solidFill>
              <a:latin typeface="Questrial"/>
              <a:ea typeface="Questrial"/>
              <a:cs typeface="Questrial"/>
              <a:sym typeface="Questrial"/>
            </a:endParaRPr>
          </a:p>
          <a:p>
            <a:pPr indent="0" lvl="0" marL="0" marR="0" rtl="0" algn="l">
              <a:lnSpc>
                <a:spcPct val="100000"/>
              </a:lnSpc>
              <a:spcBef>
                <a:spcPts val="0"/>
              </a:spcBef>
              <a:spcAft>
                <a:spcPts val="0"/>
              </a:spcAft>
              <a:buClr>
                <a:srgbClr val="000000"/>
              </a:buClr>
              <a:buFont typeface="Arial"/>
              <a:buNone/>
            </a:pPr>
            <a:r>
              <a:t/>
            </a:r>
            <a:endParaRPr b="1" i="0" sz="1800" u="none" cap="none" strike="noStrike">
              <a:solidFill>
                <a:srgbClr val="980000"/>
              </a:solidFill>
              <a:latin typeface="Questrial"/>
              <a:ea typeface="Questrial"/>
              <a:cs typeface="Questrial"/>
              <a:sym typeface="Questrial"/>
            </a:endParaRPr>
          </a:p>
          <a:p>
            <a:pPr indent="0" lvl="0" marL="0" marR="0" rtl="0" algn="l">
              <a:lnSpc>
                <a:spcPct val="100000"/>
              </a:lnSpc>
              <a:spcBef>
                <a:spcPts val="0"/>
              </a:spcBef>
              <a:spcAft>
                <a:spcPts val="0"/>
              </a:spcAft>
              <a:buClr>
                <a:schemeClr val="dk1"/>
              </a:buClr>
              <a:buFont typeface="Arial"/>
              <a:buNone/>
            </a:pPr>
            <a:r>
              <a:t/>
            </a:r>
            <a:endParaRPr b="0" i="0" sz="1800" u="none" cap="none" strike="noStrike">
              <a:solidFill>
                <a:srgbClr val="333333"/>
              </a:solidFill>
              <a:latin typeface="Questrial"/>
              <a:ea typeface="Questrial"/>
              <a:cs typeface="Questrial"/>
              <a:sym typeface="Questrial"/>
            </a:endParaRP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Questrial"/>
              <a:ea typeface="Questrial"/>
              <a:cs typeface="Questrial"/>
              <a:sym typeface="Questrial"/>
            </a:endParaRPr>
          </a:p>
        </p:txBody>
      </p:sp>
      <p:pic>
        <p:nvPicPr>
          <p:cNvPr descr="MI-OSiRIS-CephStorage.png" id="172" name="Shape 172"/>
          <p:cNvPicPr preferRelativeResize="0"/>
          <p:nvPr/>
        </p:nvPicPr>
        <p:blipFill rotWithShape="1">
          <a:blip r:embed="rId5">
            <a:alphaModFix/>
          </a:blip>
          <a:srcRect b="0" l="0" r="0" t="0"/>
          <a:stretch/>
        </p:blipFill>
        <p:spPr>
          <a:xfrm>
            <a:off x="2753924" y="738885"/>
            <a:ext cx="6245246" cy="4160262"/>
          </a:xfrm>
          <a:prstGeom prst="rect">
            <a:avLst/>
          </a:prstGeom>
          <a:noFill/>
          <a:ln>
            <a:noFill/>
          </a:ln>
        </p:spPr>
      </p:pic>
      <p:sp>
        <p:nvSpPr>
          <p:cNvPr id="173" name="Shape 173"/>
          <p:cNvSpPr txBox="1"/>
          <p:nvPr/>
        </p:nvSpPr>
        <p:spPr>
          <a:xfrm>
            <a:off x="8711400" y="4812450"/>
            <a:ext cx="356399" cy="273900"/>
          </a:xfrm>
          <a:prstGeom prst="rect">
            <a:avLst/>
          </a:prstGeom>
          <a:noFill/>
          <a:ln>
            <a:noFill/>
          </a:ln>
        </p:spPr>
        <p:txBody>
          <a:bodyPr anchorCtr="0" anchor="ctr"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r>
              <a:rPr b="0" i="0" lang="en-US" sz="1400" u="none" cap="none" strike="noStrike">
                <a:solidFill>
                  <a:srgbClr val="000000"/>
                </a:solidFill>
                <a:latin typeface="Arial"/>
                <a:ea typeface="Arial"/>
                <a:cs typeface="Arial"/>
                <a:sym typeface="Arial"/>
              </a:rPr>
              <a:t> </a:t>
            </a:r>
            <a:fld id="{00000000-1234-1234-1234-123412341234}" type="slidenum">
              <a:rPr b="0" i="0" lang="en-US" sz="1200" u="none" cap="none" strike="noStrike">
                <a:solidFill>
                  <a:srgbClr val="000000"/>
                </a:solidFill>
                <a:latin typeface="Arial"/>
                <a:ea typeface="Arial"/>
                <a:cs typeface="Arial"/>
                <a:sym typeface="Arial"/>
              </a:rPr>
              <a:t>‹#›</a:t>
            </a:fld>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8" name="Shape 178"/>
        <p:cNvGrpSpPr/>
        <p:nvPr/>
      </p:nvGrpSpPr>
      <p:grpSpPr>
        <a:xfrm>
          <a:off x="0" y="0"/>
          <a:ext cx="0" cy="0"/>
          <a:chOff x="0" y="0"/>
          <a:chExt cx="0" cy="0"/>
        </a:xfrm>
      </p:grpSpPr>
      <p:pic>
        <p:nvPicPr>
          <p:cNvPr descr="gradient.png" id="179" name="Shape 179"/>
          <p:cNvPicPr preferRelativeResize="0"/>
          <p:nvPr/>
        </p:nvPicPr>
        <p:blipFill rotWithShape="1">
          <a:blip r:embed="rId3">
            <a:alphaModFix/>
          </a:blip>
          <a:srcRect b="0" l="0" r="0" t="0"/>
          <a:stretch/>
        </p:blipFill>
        <p:spPr>
          <a:xfrm>
            <a:off x="0" y="698100"/>
            <a:ext cx="629574" cy="4445399"/>
          </a:xfrm>
          <a:prstGeom prst="rect">
            <a:avLst/>
          </a:prstGeom>
          <a:noFill/>
          <a:ln cap="flat" cmpd="sng" w="9525">
            <a:solidFill>
              <a:srgbClr val="000000"/>
            </a:solidFill>
            <a:prstDash val="solid"/>
            <a:round/>
            <a:headEnd len="med" w="med" type="none"/>
            <a:tailEnd len="med" w="med" type="none"/>
          </a:ln>
        </p:spPr>
      </p:pic>
      <p:pic>
        <p:nvPicPr>
          <p:cNvPr descr="pr-bird.png" id="180" name="Shape 180"/>
          <p:cNvPicPr preferRelativeResize="0"/>
          <p:nvPr/>
        </p:nvPicPr>
        <p:blipFill rotWithShape="1">
          <a:blip r:embed="rId4">
            <a:alphaModFix/>
          </a:blip>
          <a:srcRect b="0" l="0" r="0" t="49670"/>
          <a:stretch/>
        </p:blipFill>
        <p:spPr>
          <a:xfrm>
            <a:off x="0" y="0"/>
            <a:ext cx="9144001" cy="698100"/>
          </a:xfrm>
          <a:prstGeom prst="rect">
            <a:avLst/>
          </a:prstGeom>
          <a:noFill/>
          <a:ln cap="flat" cmpd="sng" w="9525">
            <a:solidFill>
              <a:srgbClr val="000000"/>
            </a:solidFill>
            <a:prstDash val="solid"/>
            <a:round/>
            <a:headEnd len="med" w="med" type="none"/>
            <a:tailEnd len="med" w="med" type="none"/>
          </a:ln>
        </p:spPr>
      </p:pic>
      <p:sp>
        <p:nvSpPr>
          <p:cNvPr id="181" name="Shape 181"/>
          <p:cNvSpPr/>
          <p:nvPr/>
        </p:nvSpPr>
        <p:spPr>
          <a:xfrm>
            <a:off x="0" y="0"/>
            <a:ext cx="9144000" cy="5143499"/>
          </a:xfrm>
          <a:prstGeom prst="rect">
            <a:avLst/>
          </a:prstGeom>
          <a:noFill/>
          <a:ln cap="flat" cmpd="sng" w="63500">
            <a:solidFill>
              <a:srgbClr val="660000"/>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0" i="0" sz="1800" u="none" cap="none" strike="noStrike">
              <a:solidFill>
                <a:srgbClr val="FFFFFF"/>
              </a:solidFill>
              <a:latin typeface="Calibri"/>
              <a:ea typeface="Calibri"/>
              <a:cs typeface="Calibri"/>
              <a:sym typeface="Calibri"/>
            </a:endParaRPr>
          </a:p>
        </p:txBody>
      </p:sp>
      <p:sp>
        <p:nvSpPr>
          <p:cNvPr id="182" name="Shape 182"/>
          <p:cNvSpPr txBox="1"/>
          <p:nvPr/>
        </p:nvSpPr>
        <p:spPr>
          <a:xfrm>
            <a:off x="91625" y="47523"/>
            <a:ext cx="8841600" cy="650700"/>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spcAft>
                <a:spcPts val="0"/>
              </a:spcAft>
              <a:buClr>
                <a:srgbClr val="DBDBDB"/>
              </a:buClr>
              <a:buSzPct val="25000"/>
              <a:buFont typeface="Arial"/>
              <a:buNone/>
            </a:pPr>
            <a:r>
              <a:rPr b="1" i="0" lang="en-US" sz="2800" u="none" cap="none" strike="noStrike">
                <a:solidFill>
                  <a:schemeClr val="lt1"/>
                </a:solidFill>
                <a:latin typeface="Questrial"/>
                <a:ea typeface="Questrial"/>
                <a:cs typeface="Questrial"/>
                <a:sym typeface="Questrial"/>
              </a:rPr>
              <a:t>OSiRIS Status and Technical Details</a:t>
            </a:r>
          </a:p>
          <a:p>
            <a:pPr indent="0" lvl="0" marL="0" marR="0" rtl="0" algn="l">
              <a:lnSpc>
                <a:spcPct val="90000"/>
              </a:lnSpc>
              <a:spcBef>
                <a:spcPts val="0"/>
              </a:spcBef>
              <a:spcAft>
                <a:spcPts val="0"/>
              </a:spcAft>
              <a:buClr>
                <a:srgbClr val="DBDBDB"/>
              </a:buClr>
              <a:buFont typeface="Arial"/>
              <a:buNone/>
            </a:pPr>
            <a:r>
              <a:t/>
            </a:r>
            <a:endParaRPr b="1" i="0" sz="2800" u="none" cap="none" strike="noStrike">
              <a:solidFill>
                <a:schemeClr val="lt1"/>
              </a:solidFill>
              <a:latin typeface="Questrial"/>
              <a:ea typeface="Questrial"/>
              <a:cs typeface="Questrial"/>
              <a:sym typeface="Questrial"/>
            </a:endParaRPr>
          </a:p>
        </p:txBody>
      </p:sp>
      <p:graphicFrame>
        <p:nvGraphicFramePr>
          <p:cNvPr id="183" name="Shape 183"/>
          <p:cNvGraphicFramePr/>
          <p:nvPr/>
        </p:nvGraphicFramePr>
        <p:xfrm>
          <a:off x="1679850" y="2962538"/>
          <a:ext cx="3000000" cy="3000000"/>
        </p:xfrm>
        <a:graphic>
          <a:graphicData uri="http://schemas.openxmlformats.org/drawingml/2006/table">
            <a:tbl>
              <a:tblPr>
                <a:noFill/>
                <a:tableStyleId>{11D1C219-FF84-4C3D-886C-EEA8B6BCD94D}</a:tableStyleId>
              </a:tblPr>
              <a:tblGrid>
                <a:gridCol w="3671450"/>
                <a:gridCol w="3671450"/>
              </a:tblGrid>
              <a:tr h="316200">
                <a:tc>
                  <a:txBody>
                    <a:bodyPr>
                      <a:noAutofit/>
                    </a:bodyPr>
                    <a:lstStyle/>
                    <a:p>
                      <a:pPr indent="-127000" lvl="0" marL="21590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r>
            </a:tbl>
          </a:graphicData>
        </a:graphic>
      </p:graphicFrame>
      <p:sp>
        <p:nvSpPr>
          <p:cNvPr id="184" name="Shape 184"/>
          <p:cNvSpPr txBox="1"/>
          <p:nvPr/>
        </p:nvSpPr>
        <p:spPr>
          <a:xfrm>
            <a:off x="748350" y="4917800"/>
            <a:ext cx="2969699" cy="1710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185" name="Shape 185"/>
          <p:cNvSpPr txBox="1"/>
          <p:nvPr/>
        </p:nvSpPr>
        <p:spPr>
          <a:xfrm>
            <a:off x="748350" y="649600"/>
            <a:ext cx="8184900" cy="4191900"/>
          </a:xfrm>
          <a:prstGeom prst="rect">
            <a:avLst/>
          </a:prstGeom>
          <a:noFill/>
          <a:ln>
            <a:noFill/>
          </a:ln>
        </p:spPr>
        <p:txBody>
          <a:bodyPr anchorCtr="0" anchor="t" bIns="91425" lIns="91425" rIns="91425" tIns="91425">
            <a:noAutofit/>
          </a:bodyPr>
          <a:lstStyle/>
          <a:p>
            <a:pPr indent="-330200" lvl="0" marL="457200" marR="0" rtl="0" algn="l">
              <a:lnSpc>
                <a:spcPct val="100000"/>
              </a:lnSpc>
              <a:spcBef>
                <a:spcPts val="0"/>
              </a:spcBef>
              <a:spcAft>
                <a:spcPts val="0"/>
              </a:spcAft>
              <a:buClr>
                <a:srgbClr val="333333"/>
              </a:buClr>
              <a:buSzPct val="100000"/>
              <a:buFont typeface="Questrial"/>
              <a:buChar char="●"/>
            </a:pPr>
            <a:r>
              <a:rPr b="1" i="0" lang="en-US" sz="1800" u="none" cap="none" strike="noStrike">
                <a:solidFill>
                  <a:srgbClr val="0000FF"/>
                </a:solidFill>
                <a:latin typeface="Questrial"/>
                <a:ea typeface="Questrial"/>
                <a:cs typeface="Questrial"/>
                <a:sym typeface="Questrial"/>
              </a:rPr>
              <a:t>To implement the OSiRIS concepts requires an extensive amount of technical work in many areas</a:t>
            </a:r>
          </a:p>
          <a:p>
            <a:pPr indent="-330200" lvl="1" marL="914400" marR="0" rtl="0" algn="l">
              <a:lnSpc>
                <a:spcPct val="100000"/>
              </a:lnSpc>
              <a:spcBef>
                <a:spcPts val="0"/>
              </a:spcBef>
              <a:spcAft>
                <a:spcPts val="0"/>
              </a:spcAft>
              <a:buClr>
                <a:srgbClr val="38761D"/>
              </a:buClr>
              <a:buSzPct val="100000"/>
              <a:buFont typeface="Questrial"/>
              <a:buChar char="○"/>
            </a:pPr>
            <a:r>
              <a:rPr b="0" i="0" lang="en-US" sz="1800" u="none" cap="none" strike="noStrike">
                <a:solidFill>
                  <a:srgbClr val="38761D"/>
                </a:solidFill>
                <a:latin typeface="Questrial"/>
                <a:ea typeface="Questrial"/>
                <a:cs typeface="Questrial"/>
                <a:sym typeface="Questrial"/>
              </a:rPr>
              <a:t>System provisioning and version control</a:t>
            </a:r>
          </a:p>
          <a:p>
            <a:pPr indent="-330200" lvl="1" marL="914400" marR="0" rtl="0" algn="l">
              <a:lnSpc>
                <a:spcPct val="100000"/>
              </a:lnSpc>
              <a:spcBef>
                <a:spcPts val="0"/>
              </a:spcBef>
              <a:spcAft>
                <a:spcPts val="0"/>
              </a:spcAft>
              <a:buClr>
                <a:srgbClr val="38761D"/>
              </a:buClr>
              <a:buSzPct val="100000"/>
              <a:buFont typeface="Questrial"/>
              <a:buChar char="○"/>
            </a:pPr>
            <a:r>
              <a:rPr b="0" i="0" lang="en-US" sz="1800" u="none" cap="none" strike="noStrike">
                <a:solidFill>
                  <a:srgbClr val="38761D"/>
                </a:solidFill>
                <a:latin typeface="Questrial"/>
                <a:ea typeface="Questrial"/>
                <a:cs typeface="Questrial"/>
                <a:sym typeface="Questrial"/>
              </a:rPr>
              <a:t>Ceph deployment, configuration and tuning</a:t>
            </a:r>
          </a:p>
          <a:p>
            <a:pPr indent="-330200" lvl="1" marL="914400" marR="0" rtl="0" algn="l">
              <a:lnSpc>
                <a:spcPct val="100000"/>
              </a:lnSpc>
              <a:spcBef>
                <a:spcPts val="0"/>
              </a:spcBef>
              <a:spcAft>
                <a:spcPts val="0"/>
              </a:spcAft>
              <a:buClr>
                <a:srgbClr val="38761D"/>
              </a:buClr>
              <a:buSzPct val="100000"/>
              <a:buFont typeface="Questrial"/>
              <a:buChar char="○"/>
            </a:pPr>
            <a:r>
              <a:rPr b="0" i="0" lang="en-US" sz="1800" u="none" cap="none" strike="noStrike">
                <a:solidFill>
                  <a:srgbClr val="38761D"/>
                </a:solidFill>
                <a:latin typeface="Questrial"/>
                <a:ea typeface="Questrial"/>
                <a:cs typeface="Questrial"/>
                <a:sym typeface="Questrial"/>
              </a:rPr>
              <a:t>Network monitoring, measuring and management</a:t>
            </a:r>
          </a:p>
          <a:p>
            <a:pPr indent="-330200" lvl="1" marL="914400" marR="0" rtl="0" algn="l">
              <a:lnSpc>
                <a:spcPct val="100000"/>
              </a:lnSpc>
              <a:spcBef>
                <a:spcPts val="0"/>
              </a:spcBef>
              <a:spcAft>
                <a:spcPts val="0"/>
              </a:spcAft>
              <a:buClr>
                <a:srgbClr val="38761D"/>
              </a:buClr>
              <a:buSzPct val="100000"/>
              <a:buFont typeface="Questrial"/>
              <a:buChar char="○"/>
            </a:pPr>
            <a:r>
              <a:rPr b="0" i="0" lang="en-US" sz="1800" u="none" cap="none" strike="noStrike">
                <a:solidFill>
                  <a:srgbClr val="38761D"/>
                </a:solidFill>
                <a:latin typeface="Questrial"/>
                <a:ea typeface="Questrial"/>
                <a:cs typeface="Questrial"/>
                <a:sym typeface="Questrial"/>
              </a:rPr>
              <a:t>Infrastructure monitoring and management</a:t>
            </a:r>
          </a:p>
          <a:p>
            <a:pPr indent="-330200" lvl="1" marL="914400" marR="0" rtl="0" algn="l">
              <a:lnSpc>
                <a:spcPct val="100000"/>
              </a:lnSpc>
              <a:spcBef>
                <a:spcPts val="0"/>
              </a:spcBef>
              <a:spcAft>
                <a:spcPts val="0"/>
              </a:spcAft>
              <a:buClr>
                <a:srgbClr val="38761D"/>
              </a:buClr>
              <a:buSzPct val="100000"/>
              <a:buFont typeface="Questrial"/>
              <a:buChar char="○"/>
            </a:pPr>
            <a:r>
              <a:rPr b="0" i="0" lang="en-US" sz="1800" u="none" cap="none" strike="noStrike">
                <a:solidFill>
                  <a:srgbClr val="38761D"/>
                </a:solidFill>
                <a:latin typeface="Questrial"/>
                <a:ea typeface="Questrial"/>
                <a:cs typeface="Questrial"/>
                <a:sym typeface="Questrial"/>
              </a:rPr>
              <a:t>Science-user management and interfacing</a:t>
            </a:r>
          </a:p>
          <a:p>
            <a:pPr indent="-330200" lvl="1" marL="914400" marR="0" rtl="0" algn="l">
              <a:lnSpc>
                <a:spcPct val="100000"/>
              </a:lnSpc>
              <a:spcBef>
                <a:spcPts val="0"/>
              </a:spcBef>
              <a:spcAft>
                <a:spcPts val="0"/>
              </a:spcAft>
              <a:buClr>
                <a:srgbClr val="38761D"/>
              </a:buClr>
              <a:buSzPct val="100000"/>
              <a:buFont typeface="Questrial"/>
              <a:buChar char="○"/>
            </a:pPr>
            <a:r>
              <a:rPr b="0" i="0" lang="en-US" sz="1800" u="none" cap="none" strike="noStrike">
                <a:solidFill>
                  <a:srgbClr val="38761D"/>
                </a:solidFill>
                <a:latin typeface="Questrial"/>
                <a:ea typeface="Questrial"/>
                <a:cs typeface="Questrial"/>
                <a:sym typeface="Questrial"/>
              </a:rPr>
              <a:t>Security and science domain organization and authorization</a:t>
            </a:r>
          </a:p>
          <a:p>
            <a:pPr indent="0" lvl="0" marL="0" marR="0" rtl="0" algn="l">
              <a:lnSpc>
                <a:spcPct val="100000"/>
              </a:lnSpc>
              <a:spcBef>
                <a:spcPts val="0"/>
              </a:spcBef>
              <a:spcAft>
                <a:spcPts val="0"/>
              </a:spcAft>
              <a:buClr>
                <a:srgbClr val="000000"/>
              </a:buClr>
              <a:buFont typeface="Arial"/>
              <a:buNone/>
            </a:pPr>
            <a:r>
              <a:t/>
            </a:r>
            <a:endParaRPr b="0" i="0" sz="1800" u="none" cap="none" strike="noStrike">
              <a:solidFill>
                <a:srgbClr val="38761D"/>
              </a:solidFill>
              <a:latin typeface="Questrial"/>
              <a:ea typeface="Questrial"/>
              <a:cs typeface="Questrial"/>
              <a:sym typeface="Questrial"/>
            </a:endParaRPr>
          </a:p>
          <a:p>
            <a:pPr indent="-330200" lvl="0" marL="457200" marR="0" rtl="0" algn="l">
              <a:lnSpc>
                <a:spcPct val="100000"/>
              </a:lnSpc>
              <a:spcBef>
                <a:spcPts val="0"/>
              </a:spcBef>
              <a:spcAft>
                <a:spcPts val="0"/>
              </a:spcAft>
              <a:buClr>
                <a:srgbClr val="000000"/>
              </a:buClr>
              <a:buSzPct val="100000"/>
              <a:buFont typeface="Questrial"/>
              <a:buChar char="●"/>
            </a:pPr>
            <a:r>
              <a:rPr b="0" i="0" lang="en-US" sz="1800" u="none" cap="none" strike="noStrike">
                <a:solidFill>
                  <a:srgbClr val="000000"/>
                </a:solidFill>
                <a:latin typeface="Questrial"/>
                <a:ea typeface="Questrial"/>
                <a:cs typeface="Questrial"/>
                <a:sym typeface="Questrial"/>
              </a:rPr>
              <a:t>In the slides that follow I provide information about our efforts to-date framed in the context of specific goals, the status of the project, our results from our early adopters and our near and long term plans.</a:t>
            </a:r>
          </a:p>
          <a:p>
            <a:pPr indent="0" lvl="0" marL="0" marR="0" rtl="0" algn="l">
              <a:lnSpc>
                <a:spcPct val="100000"/>
              </a:lnSpc>
              <a:spcBef>
                <a:spcPts val="0"/>
              </a:spcBef>
              <a:spcAft>
                <a:spcPts val="0"/>
              </a:spcAft>
              <a:buClr>
                <a:schemeClr val="dk1"/>
              </a:buClr>
              <a:buFont typeface="Arial"/>
              <a:buNone/>
            </a:pPr>
            <a:r>
              <a:t/>
            </a:r>
            <a:endParaRPr b="1" i="0" sz="1800" u="none" cap="none" strike="noStrike">
              <a:solidFill>
                <a:srgbClr val="333333"/>
              </a:solidFill>
              <a:latin typeface="Questrial"/>
              <a:ea typeface="Questrial"/>
              <a:cs typeface="Questrial"/>
              <a:sym typeface="Questrial"/>
            </a:endParaRP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Questrial"/>
              <a:ea typeface="Questrial"/>
              <a:cs typeface="Questrial"/>
              <a:sym typeface="Questrial"/>
            </a:endParaRPr>
          </a:p>
        </p:txBody>
      </p:sp>
      <p:sp>
        <p:nvSpPr>
          <p:cNvPr id="186" name="Shape 186"/>
          <p:cNvSpPr txBox="1"/>
          <p:nvPr/>
        </p:nvSpPr>
        <p:spPr>
          <a:xfrm>
            <a:off x="8711400" y="4812450"/>
            <a:ext cx="356399" cy="273900"/>
          </a:xfrm>
          <a:prstGeom prst="rect">
            <a:avLst/>
          </a:prstGeom>
          <a:noFill/>
          <a:ln>
            <a:noFill/>
          </a:ln>
        </p:spPr>
        <p:txBody>
          <a:bodyPr anchorCtr="0" anchor="ctr"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r>
              <a:rPr b="0" i="0" lang="en-US" sz="1400" u="none" cap="none" strike="noStrike">
                <a:solidFill>
                  <a:srgbClr val="000000"/>
                </a:solidFill>
                <a:latin typeface="Arial"/>
                <a:ea typeface="Arial"/>
                <a:cs typeface="Arial"/>
                <a:sym typeface="Arial"/>
              </a:rPr>
              <a:t> </a:t>
            </a:r>
            <a:fld id="{00000000-1234-1234-1234-123412341234}" type="slidenum">
              <a:rPr b="0" i="0" lang="en-US" sz="1200" u="none" cap="none" strike="noStrike">
                <a:solidFill>
                  <a:srgbClr val="000000"/>
                </a:solidFill>
                <a:latin typeface="Arial"/>
                <a:ea typeface="Arial"/>
                <a:cs typeface="Arial"/>
                <a:sym typeface="Arial"/>
              </a:rPr>
              <a:t>‹#›</a:t>
            </a:fld>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1" name="Shape 191"/>
        <p:cNvGrpSpPr/>
        <p:nvPr/>
      </p:nvGrpSpPr>
      <p:grpSpPr>
        <a:xfrm>
          <a:off x="0" y="0"/>
          <a:ext cx="0" cy="0"/>
          <a:chOff x="0" y="0"/>
          <a:chExt cx="0" cy="0"/>
        </a:xfrm>
      </p:grpSpPr>
      <p:pic>
        <p:nvPicPr>
          <p:cNvPr descr="gradient.png" id="192" name="Shape 192"/>
          <p:cNvPicPr preferRelativeResize="0"/>
          <p:nvPr/>
        </p:nvPicPr>
        <p:blipFill rotWithShape="1">
          <a:blip r:embed="rId3">
            <a:alphaModFix/>
          </a:blip>
          <a:srcRect b="0" l="0" r="0" t="0"/>
          <a:stretch/>
        </p:blipFill>
        <p:spPr>
          <a:xfrm>
            <a:off x="0" y="698100"/>
            <a:ext cx="629574" cy="4445399"/>
          </a:xfrm>
          <a:prstGeom prst="rect">
            <a:avLst/>
          </a:prstGeom>
          <a:noFill/>
          <a:ln cap="flat" cmpd="sng" w="9525">
            <a:solidFill>
              <a:srgbClr val="000000"/>
            </a:solidFill>
            <a:prstDash val="solid"/>
            <a:round/>
            <a:headEnd len="med" w="med" type="none"/>
            <a:tailEnd len="med" w="med" type="none"/>
          </a:ln>
        </p:spPr>
      </p:pic>
      <p:pic>
        <p:nvPicPr>
          <p:cNvPr descr="pr-bird.png" id="193" name="Shape 193"/>
          <p:cNvPicPr preferRelativeResize="0"/>
          <p:nvPr/>
        </p:nvPicPr>
        <p:blipFill rotWithShape="1">
          <a:blip r:embed="rId4">
            <a:alphaModFix/>
          </a:blip>
          <a:srcRect b="0" l="0" r="0" t="49670"/>
          <a:stretch/>
        </p:blipFill>
        <p:spPr>
          <a:xfrm>
            <a:off x="0" y="0"/>
            <a:ext cx="9144001" cy="698100"/>
          </a:xfrm>
          <a:prstGeom prst="rect">
            <a:avLst/>
          </a:prstGeom>
          <a:noFill/>
          <a:ln cap="flat" cmpd="sng" w="9525">
            <a:solidFill>
              <a:srgbClr val="000000"/>
            </a:solidFill>
            <a:prstDash val="solid"/>
            <a:round/>
            <a:headEnd len="med" w="med" type="none"/>
            <a:tailEnd len="med" w="med" type="none"/>
          </a:ln>
        </p:spPr>
      </p:pic>
      <p:sp>
        <p:nvSpPr>
          <p:cNvPr id="194" name="Shape 194"/>
          <p:cNvSpPr/>
          <p:nvPr/>
        </p:nvSpPr>
        <p:spPr>
          <a:xfrm>
            <a:off x="0" y="0"/>
            <a:ext cx="9144000" cy="5143499"/>
          </a:xfrm>
          <a:prstGeom prst="rect">
            <a:avLst/>
          </a:prstGeom>
          <a:noFill/>
          <a:ln cap="flat" cmpd="sng" w="63500">
            <a:solidFill>
              <a:srgbClr val="660000"/>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0" i="0" sz="1800" u="none" cap="none" strike="noStrike">
              <a:solidFill>
                <a:srgbClr val="FFFFFF"/>
              </a:solidFill>
              <a:latin typeface="Calibri"/>
              <a:ea typeface="Calibri"/>
              <a:cs typeface="Calibri"/>
              <a:sym typeface="Calibri"/>
            </a:endParaRPr>
          </a:p>
        </p:txBody>
      </p:sp>
      <p:sp>
        <p:nvSpPr>
          <p:cNvPr id="195" name="Shape 195"/>
          <p:cNvSpPr txBox="1"/>
          <p:nvPr/>
        </p:nvSpPr>
        <p:spPr>
          <a:xfrm>
            <a:off x="91625" y="47523"/>
            <a:ext cx="8841600" cy="650700"/>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spcAft>
                <a:spcPts val="0"/>
              </a:spcAft>
              <a:buClr>
                <a:srgbClr val="DBDBDB"/>
              </a:buClr>
              <a:buSzPct val="25000"/>
              <a:buFont typeface="Arial"/>
              <a:buNone/>
            </a:pPr>
            <a:r>
              <a:rPr b="1" i="0" lang="en-US" sz="2800" u="none" cap="none" strike="noStrike">
                <a:solidFill>
                  <a:schemeClr val="lt1"/>
                </a:solidFill>
                <a:latin typeface="Questrial"/>
                <a:ea typeface="Questrial"/>
                <a:cs typeface="Questrial"/>
                <a:sym typeface="Questrial"/>
              </a:rPr>
              <a:t>Project High Level Technical Goals</a:t>
            </a:r>
          </a:p>
          <a:p>
            <a:pPr indent="0" lvl="0" marL="0" marR="0" rtl="0" algn="l">
              <a:lnSpc>
                <a:spcPct val="90000"/>
              </a:lnSpc>
              <a:spcBef>
                <a:spcPts val="0"/>
              </a:spcBef>
              <a:spcAft>
                <a:spcPts val="0"/>
              </a:spcAft>
              <a:buClr>
                <a:srgbClr val="DBDBDB"/>
              </a:buClr>
              <a:buFont typeface="Arial"/>
              <a:buNone/>
            </a:pPr>
            <a:r>
              <a:t/>
            </a:r>
            <a:endParaRPr b="1" i="0" sz="1800" u="none" cap="none" strike="noStrike">
              <a:solidFill>
                <a:schemeClr val="lt1"/>
              </a:solidFill>
              <a:latin typeface="Questrial"/>
              <a:ea typeface="Questrial"/>
              <a:cs typeface="Questrial"/>
              <a:sym typeface="Questrial"/>
            </a:endParaRPr>
          </a:p>
        </p:txBody>
      </p:sp>
      <p:graphicFrame>
        <p:nvGraphicFramePr>
          <p:cNvPr id="196" name="Shape 196"/>
          <p:cNvGraphicFramePr/>
          <p:nvPr/>
        </p:nvGraphicFramePr>
        <p:xfrm>
          <a:off x="1679850" y="2962538"/>
          <a:ext cx="3000000" cy="3000000"/>
        </p:xfrm>
        <a:graphic>
          <a:graphicData uri="http://schemas.openxmlformats.org/drawingml/2006/table">
            <a:tbl>
              <a:tblPr>
                <a:noFill/>
                <a:tableStyleId>{11D1C219-FF84-4C3D-886C-EEA8B6BCD94D}</a:tableStyleId>
              </a:tblPr>
              <a:tblGrid>
                <a:gridCol w="3671450"/>
                <a:gridCol w="3671450"/>
              </a:tblGrid>
              <a:tr h="316200">
                <a:tc>
                  <a:txBody>
                    <a:bodyPr>
                      <a:noAutofit/>
                    </a:bodyPr>
                    <a:lstStyle/>
                    <a:p>
                      <a:pPr indent="-127000" lvl="0" marL="21590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r>
            </a:tbl>
          </a:graphicData>
        </a:graphic>
      </p:graphicFrame>
      <p:sp>
        <p:nvSpPr>
          <p:cNvPr id="197" name="Shape 197"/>
          <p:cNvSpPr txBox="1"/>
          <p:nvPr/>
        </p:nvSpPr>
        <p:spPr>
          <a:xfrm>
            <a:off x="748350" y="4917800"/>
            <a:ext cx="2969699" cy="1710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198" name="Shape 198"/>
          <p:cNvSpPr txBox="1"/>
          <p:nvPr/>
        </p:nvSpPr>
        <p:spPr>
          <a:xfrm>
            <a:off x="677650" y="678650"/>
            <a:ext cx="8345099" cy="42393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1C4587"/>
              </a:buClr>
              <a:buSzPct val="25000"/>
              <a:buFont typeface="Questrial"/>
              <a:buNone/>
            </a:pPr>
            <a:r>
              <a:rPr b="0" i="0" lang="en-US" sz="1600" u="none" cap="none" strike="noStrike">
                <a:solidFill>
                  <a:srgbClr val="1C4587"/>
                </a:solidFill>
                <a:latin typeface="Questrial"/>
                <a:ea typeface="Questrial"/>
                <a:cs typeface="Questrial"/>
                <a:sym typeface="Questrial"/>
              </a:rPr>
              <a:t>Provide templated provisioning for future OSiRIS-like deployments </a:t>
            </a:r>
          </a:p>
          <a:p>
            <a:pPr indent="-330200" lvl="0" marL="457200" marR="0" rtl="0" algn="l">
              <a:lnSpc>
                <a:spcPct val="100000"/>
              </a:lnSpc>
              <a:spcBef>
                <a:spcPts val="600"/>
              </a:spcBef>
              <a:spcAft>
                <a:spcPts val="0"/>
              </a:spcAft>
              <a:buClr>
                <a:srgbClr val="000000"/>
              </a:buClr>
              <a:buSzPct val="100000"/>
              <a:buFont typeface="Questrial"/>
              <a:buChar char="-"/>
            </a:pPr>
            <a:r>
              <a:rPr b="0" i="0" lang="en-US" sz="1600" u="none" cap="none" strike="noStrike">
                <a:solidFill>
                  <a:srgbClr val="000000"/>
                </a:solidFill>
                <a:latin typeface="Questrial"/>
                <a:ea typeface="Questrial"/>
                <a:cs typeface="Questrial"/>
                <a:sym typeface="Questrial"/>
              </a:rPr>
              <a:t>Tools to build, configure, manage services across diverse sites</a:t>
            </a:r>
          </a:p>
          <a:p>
            <a:pPr indent="-330200" lvl="0" marL="457200" marR="0" rtl="0" algn="l">
              <a:lnSpc>
                <a:spcPct val="100000"/>
              </a:lnSpc>
              <a:spcBef>
                <a:spcPts val="600"/>
              </a:spcBef>
              <a:spcAft>
                <a:spcPts val="0"/>
              </a:spcAft>
              <a:buClr>
                <a:srgbClr val="000000"/>
              </a:buClr>
              <a:buSzPct val="100000"/>
              <a:buFont typeface="Questrial"/>
              <a:buChar char="-"/>
            </a:pPr>
            <a:r>
              <a:rPr b="0" i="0" lang="en-US" sz="1600" u="none" cap="none" strike="noStrike">
                <a:solidFill>
                  <a:srgbClr val="000000"/>
                </a:solidFill>
                <a:latin typeface="Questrial"/>
                <a:ea typeface="Questrial"/>
                <a:cs typeface="Questrial"/>
                <a:sym typeface="Questrial"/>
              </a:rPr>
              <a:t>Optimizations to use Ceph across WAN deployments with good performance</a:t>
            </a:r>
          </a:p>
          <a:p>
            <a:pPr indent="-330200" lvl="0" marL="457200" marR="0" rtl="0" algn="l">
              <a:lnSpc>
                <a:spcPct val="100000"/>
              </a:lnSpc>
              <a:spcBef>
                <a:spcPts val="600"/>
              </a:spcBef>
              <a:spcAft>
                <a:spcPts val="0"/>
              </a:spcAft>
              <a:buClr>
                <a:srgbClr val="000000"/>
              </a:buClr>
              <a:buSzPct val="100000"/>
              <a:buFont typeface="Questrial"/>
              <a:buChar char="-"/>
            </a:pPr>
            <a:r>
              <a:rPr b="0" i="0" lang="en-US" sz="1600" u="none" cap="none" strike="noStrike">
                <a:solidFill>
                  <a:srgbClr val="000000"/>
                </a:solidFill>
                <a:latin typeface="Questrial"/>
                <a:ea typeface="Questrial"/>
                <a:cs typeface="Questrial"/>
                <a:sym typeface="Questrial"/>
              </a:rPr>
              <a:t>Documentation of components, services and design choices with examples</a:t>
            </a:r>
          </a:p>
          <a:p>
            <a:pPr indent="0" lvl="0" marL="0" marR="0" rtl="0" algn="l">
              <a:lnSpc>
                <a:spcPct val="100000"/>
              </a:lnSpc>
              <a:spcBef>
                <a:spcPts val="600"/>
              </a:spcBef>
              <a:spcAft>
                <a:spcPts val="0"/>
              </a:spcAft>
              <a:buClr>
                <a:srgbClr val="1C4587"/>
              </a:buClr>
              <a:buSzPct val="25000"/>
              <a:buFont typeface="Questrial"/>
              <a:buNone/>
            </a:pPr>
            <a:r>
              <a:rPr b="0" i="0" lang="en-US" sz="1600" u="none" cap="none" strike="noStrike">
                <a:solidFill>
                  <a:srgbClr val="1C4587"/>
                </a:solidFill>
                <a:latin typeface="Questrial"/>
                <a:ea typeface="Questrial"/>
                <a:cs typeface="Questrial"/>
                <a:sym typeface="Questrial"/>
              </a:rPr>
              <a:t>Develop</a:t>
            </a:r>
            <a:r>
              <a:rPr b="1" i="0" lang="en-US" sz="1600" u="none" cap="none" strike="noStrike">
                <a:solidFill>
                  <a:srgbClr val="1C4587"/>
                </a:solidFill>
                <a:latin typeface="Questrial"/>
                <a:ea typeface="Questrial"/>
                <a:cs typeface="Questrial"/>
                <a:sym typeface="Questrial"/>
              </a:rPr>
              <a:t> O</a:t>
            </a:r>
            <a:r>
              <a:rPr b="0" i="0" lang="en-US" sz="1600" u="none" cap="none" strike="noStrike">
                <a:solidFill>
                  <a:srgbClr val="1C4587"/>
                </a:solidFill>
                <a:latin typeface="Questrial"/>
                <a:ea typeface="Questrial"/>
                <a:cs typeface="Questrial"/>
                <a:sym typeface="Questrial"/>
              </a:rPr>
              <a:t>SiRIS </a:t>
            </a:r>
            <a:r>
              <a:rPr b="1" i="0" lang="en-US" sz="1600" u="none" cap="none" strike="noStrike">
                <a:solidFill>
                  <a:srgbClr val="1C4587"/>
                </a:solidFill>
                <a:latin typeface="Questrial"/>
                <a:ea typeface="Questrial"/>
                <a:cs typeface="Questrial"/>
                <a:sym typeface="Questrial"/>
              </a:rPr>
              <a:t>A</a:t>
            </a:r>
            <a:r>
              <a:rPr b="0" i="0" lang="en-US" sz="1600" u="none" cap="none" strike="noStrike">
                <a:solidFill>
                  <a:srgbClr val="1C4587"/>
                </a:solidFill>
                <a:latin typeface="Questrial"/>
                <a:ea typeface="Questrial"/>
                <a:cs typeface="Questrial"/>
                <a:sym typeface="Questrial"/>
              </a:rPr>
              <a:t>ccess</a:t>
            </a:r>
            <a:r>
              <a:rPr b="1" i="0" lang="en-US" sz="1600" u="none" cap="none" strike="noStrike">
                <a:solidFill>
                  <a:srgbClr val="1C4587"/>
                </a:solidFill>
                <a:latin typeface="Questrial"/>
                <a:ea typeface="Questrial"/>
                <a:cs typeface="Questrial"/>
                <a:sym typeface="Questrial"/>
              </a:rPr>
              <a:t> A</a:t>
            </a:r>
            <a:r>
              <a:rPr b="0" i="0" lang="en-US" sz="1600" u="none" cap="none" strike="noStrike">
                <a:solidFill>
                  <a:srgbClr val="1C4587"/>
                </a:solidFill>
                <a:latin typeface="Questrial"/>
                <a:ea typeface="Questrial"/>
                <a:cs typeface="Questrial"/>
                <a:sym typeface="Questrial"/>
              </a:rPr>
              <a:t>ssertions (</a:t>
            </a:r>
            <a:r>
              <a:rPr b="1" i="0" lang="en-US" sz="1600" u="none" cap="none" strike="noStrike">
                <a:solidFill>
                  <a:srgbClr val="1C4587"/>
                </a:solidFill>
                <a:latin typeface="Questrial"/>
                <a:ea typeface="Questrial"/>
                <a:cs typeface="Questrial"/>
                <a:sym typeface="Questrial"/>
              </a:rPr>
              <a:t>OAA</a:t>
            </a:r>
            <a:r>
              <a:rPr b="0" i="0" lang="en-US" sz="1600" u="none" cap="none" strike="noStrike">
                <a:solidFill>
                  <a:srgbClr val="1C4587"/>
                </a:solidFill>
                <a:latin typeface="Questrial"/>
                <a:ea typeface="Questrial"/>
                <a:cs typeface="Questrial"/>
                <a:sym typeface="Questrial"/>
              </a:rPr>
              <a:t>) - Leverage existing institutional credentials via auth federations like </a:t>
            </a:r>
            <a:r>
              <a:rPr b="1" i="0" lang="en-US" sz="1600" u="none" cap="none" strike="noStrike">
                <a:solidFill>
                  <a:srgbClr val="1C4587"/>
                </a:solidFill>
                <a:latin typeface="Questrial"/>
                <a:ea typeface="Questrial"/>
                <a:cs typeface="Questrial"/>
                <a:sym typeface="Questrial"/>
              </a:rPr>
              <a:t>InCommon </a:t>
            </a:r>
            <a:r>
              <a:rPr b="0" i="0" lang="en-US" sz="1600" u="none" cap="none" strike="noStrike">
                <a:solidFill>
                  <a:srgbClr val="1C4587"/>
                </a:solidFill>
                <a:latin typeface="Questrial"/>
                <a:ea typeface="Questrial"/>
                <a:cs typeface="Questrial"/>
                <a:sym typeface="Questrial"/>
              </a:rPr>
              <a:t>for access to project resources including storage, network information, and other potential services</a:t>
            </a:r>
          </a:p>
          <a:p>
            <a:pPr indent="0" lvl="0" marL="0" marR="0" rtl="0" algn="l">
              <a:lnSpc>
                <a:spcPct val="100000"/>
              </a:lnSpc>
              <a:spcBef>
                <a:spcPts val="600"/>
              </a:spcBef>
              <a:spcAft>
                <a:spcPts val="0"/>
              </a:spcAft>
              <a:buClr>
                <a:srgbClr val="1C4587"/>
              </a:buClr>
              <a:buSzPct val="25000"/>
              <a:buFont typeface="Questrial"/>
              <a:buNone/>
            </a:pPr>
            <a:r>
              <a:rPr b="0" i="0" lang="en-US" sz="1600" u="none" cap="none" strike="noStrike">
                <a:solidFill>
                  <a:srgbClr val="1C4587"/>
                </a:solidFill>
                <a:latin typeface="Questrial"/>
                <a:ea typeface="Questrial"/>
                <a:cs typeface="Questrial"/>
                <a:sym typeface="Questrial"/>
              </a:rPr>
              <a:t>Develop</a:t>
            </a:r>
            <a:r>
              <a:rPr b="1" i="0" lang="en-US" sz="1600" u="none" cap="none" strike="noStrike">
                <a:solidFill>
                  <a:srgbClr val="1C4587"/>
                </a:solidFill>
                <a:latin typeface="Questrial"/>
                <a:ea typeface="Questrial"/>
                <a:cs typeface="Questrial"/>
                <a:sym typeface="Questrial"/>
              </a:rPr>
              <a:t> N</a:t>
            </a:r>
            <a:r>
              <a:rPr b="0" i="0" lang="en-US" sz="1600" u="none" cap="none" strike="noStrike">
                <a:solidFill>
                  <a:srgbClr val="1C4587"/>
                </a:solidFill>
                <a:latin typeface="Questrial"/>
                <a:ea typeface="Questrial"/>
                <a:cs typeface="Questrial"/>
                <a:sym typeface="Questrial"/>
              </a:rPr>
              <a:t>etwork </a:t>
            </a:r>
            <a:r>
              <a:rPr b="1" i="0" lang="en-US" sz="1600" u="none" cap="none" strike="noStrike">
                <a:solidFill>
                  <a:srgbClr val="1C4587"/>
                </a:solidFill>
                <a:latin typeface="Questrial"/>
                <a:ea typeface="Questrial"/>
                <a:cs typeface="Questrial"/>
                <a:sym typeface="Questrial"/>
              </a:rPr>
              <a:t>M</a:t>
            </a:r>
            <a:r>
              <a:rPr b="0" i="0" lang="en-US" sz="1600" u="none" cap="none" strike="noStrike">
                <a:solidFill>
                  <a:srgbClr val="1C4587"/>
                </a:solidFill>
                <a:latin typeface="Questrial"/>
                <a:ea typeface="Questrial"/>
                <a:cs typeface="Questrial"/>
                <a:sym typeface="Questrial"/>
              </a:rPr>
              <a:t>anagement </a:t>
            </a:r>
            <a:r>
              <a:rPr b="1" i="0" lang="en-US" sz="1600" u="none" cap="none" strike="noStrike">
                <a:solidFill>
                  <a:srgbClr val="1C4587"/>
                </a:solidFill>
                <a:latin typeface="Questrial"/>
                <a:ea typeface="Questrial"/>
                <a:cs typeface="Questrial"/>
                <a:sym typeface="Questrial"/>
              </a:rPr>
              <a:t>A</a:t>
            </a:r>
            <a:r>
              <a:rPr b="0" i="0" lang="en-US" sz="1600" u="none" cap="none" strike="noStrike">
                <a:solidFill>
                  <a:srgbClr val="1C4587"/>
                </a:solidFill>
                <a:latin typeface="Questrial"/>
                <a:ea typeface="Questrial"/>
                <a:cs typeface="Questrial"/>
                <a:sym typeface="Questrial"/>
              </a:rPr>
              <a:t>bstraction</a:t>
            </a:r>
            <a:r>
              <a:rPr b="1" i="0" lang="en-US" sz="1600" u="none" cap="none" strike="noStrike">
                <a:solidFill>
                  <a:srgbClr val="1C4587"/>
                </a:solidFill>
                <a:latin typeface="Questrial"/>
                <a:ea typeface="Questrial"/>
                <a:cs typeface="Questrial"/>
                <a:sym typeface="Questrial"/>
              </a:rPr>
              <a:t> L</a:t>
            </a:r>
            <a:r>
              <a:rPr b="0" i="0" lang="en-US" sz="1600" u="none" cap="none" strike="noStrike">
                <a:solidFill>
                  <a:srgbClr val="1C4587"/>
                </a:solidFill>
                <a:latin typeface="Questrial"/>
                <a:ea typeface="Questrial"/>
                <a:cs typeface="Questrial"/>
                <a:sym typeface="Questrial"/>
              </a:rPr>
              <a:t>ayer (</a:t>
            </a:r>
            <a:r>
              <a:rPr b="1" i="0" lang="en-US" sz="1600" u="none" cap="none" strike="noStrike">
                <a:solidFill>
                  <a:srgbClr val="1C4587"/>
                </a:solidFill>
                <a:latin typeface="Questrial"/>
                <a:ea typeface="Questrial"/>
                <a:cs typeface="Questrial"/>
                <a:sym typeface="Questrial"/>
              </a:rPr>
              <a:t>NMAL</a:t>
            </a:r>
            <a:r>
              <a:rPr b="0" i="0" lang="en-US" sz="1600" u="none" cap="none" strike="noStrike">
                <a:solidFill>
                  <a:srgbClr val="1C4587"/>
                </a:solidFill>
                <a:latin typeface="Questrial"/>
                <a:ea typeface="Questrial"/>
                <a:cs typeface="Questrial"/>
                <a:sym typeface="Questrial"/>
              </a:rPr>
              <a:t>) - Extend perfSONAR/Leverage </a:t>
            </a:r>
            <a:r>
              <a:rPr b="1" i="0" lang="en-US" sz="1600" u="none" cap="none" strike="noStrike">
                <a:solidFill>
                  <a:srgbClr val="1C4587"/>
                </a:solidFill>
                <a:latin typeface="Questrial"/>
                <a:ea typeface="Questrial"/>
                <a:cs typeface="Questrial"/>
                <a:sym typeface="Questrial"/>
              </a:rPr>
              <a:t>s</a:t>
            </a:r>
            <a:r>
              <a:rPr b="0" i="0" lang="en-US" sz="1600" u="none" cap="none" strike="noStrike">
                <a:solidFill>
                  <a:srgbClr val="1C4587"/>
                </a:solidFill>
                <a:latin typeface="Questrial"/>
                <a:ea typeface="Questrial"/>
                <a:cs typeface="Questrial"/>
                <a:sym typeface="Questrial"/>
              </a:rPr>
              <a:t>oftware </a:t>
            </a:r>
            <a:r>
              <a:rPr b="1" i="0" lang="en-US" sz="1600" u="none" cap="none" strike="noStrike">
                <a:solidFill>
                  <a:srgbClr val="1C4587"/>
                </a:solidFill>
                <a:latin typeface="Questrial"/>
                <a:ea typeface="Questrial"/>
                <a:cs typeface="Questrial"/>
                <a:sym typeface="Questrial"/>
              </a:rPr>
              <a:t>d</a:t>
            </a:r>
            <a:r>
              <a:rPr b="0" i="0" lang="en-US" sz="1600" u="none" cap="none" strike="noStrike">
                <a:solidFill>
                  <a:srgbClr val="1C4587"/>
                </a:solidFill>
                <a:latin typeface="Questrial"/>
                <a:ea typeface="Questrial"/>
                <a:cs typeface="Questrial"/>
                <a:sym typeface="Questrial"/>
              </a:rPr>
              <a:t>efined</a:t>
            </a:r>
            <a:r>
              <a:rPr b="1" i="0" lang="en-US" sz="1600" u="none" cap="none" strike="noStrike">
                <a:solidFill>
                  <a:srgbClr val="1C4587"/>
                </a:solidFill>
                <a:latin typeface="Questrial"/>
                <a:ea typeface="Questrial"/>
                <a:cs typeface="Questrial"/>
                <a:sym typeface="Questrial"/>
              </a:rPr>
              <a:t> n</a:t>
            </a:r>
            <a:r>
              <a:rPr b="0" i="0" lang="en-US" sz="1600" u="none" cap="none" strike="noStrike">
                <a:solidFill>
                  <a:srgbClr val="1C4587"/>
                </a:solidFill>
                <a:latin typeface="Questrial"/>
                <a:ea typeface="Questrial"/>
                <a:cs typeface="Questrial"/>
                <a:sym typeface="Questrial"/>
              </a:rPr>
              <a:t>etworking (</a:t>
            </a:r>
            <a:r>
              <a:rPr b="1" i="0" lang="en-US" sz="1600" u="none" cap="none" strike="noStrike">
                <a:solidFill>
                  <a:srgbClr val="1C4587"/>
                </a:solidFill>
                <a:latin typeface="Questrial"/>
                <a:ea typeface="Questrial"/>
                <a:cs typeface="Questrial"/>
                <a:sym typeface="Questrial"/>
              </a:rPr>
              <a:t>SDN</a:t>
            </a:r>
            <a:r>
              <a:rPr b="0" i="0" lang="en-US" sz="1600" u="none" cap="none" strike="noStrike">
                <a:solidFill>
                  <a:srgbClr val="1C4587"/>
                </a:solidFill>
                <a:latin typeface="Questrial"/>
                <a:ea typeface="Questrial"/>
                <a:cs typeface="Questrial"/>
                <a:sym typeface="Questrial"/>
              </a:rPr>
              <a:t>) tools for efficient and flexible network orchestration</a:t>
            </a:r>
          </a:p>
          <a:p>
            <a:pPr indent="-330200" lvl="0" marL="457200" marR="0" rtl="0" algn="l">
              <a:lnSpc>
                <a:spcPct val="100000"/>
              </a:lnSpc>
              <a:spcBef>
                <a:spcPts val="600"/>
              </a:spcBef>
              <a:spcAft>
                <a:spcPts val="0"/>
              </a:spcAft>
              <a:buClr>
                <a:srgbClr val="000000"/>
              </a:buClr>
              <a:buSzPct val="100000"/>
              <a:buFont typeface="Questrial"/>
              <a:buChar char="-"/>
            </a:pPr>
            <a:r>
              <a:rPr b="0" i="0" lang="en-US" sz="1600" u="none" cap="none" strike="noStrike">
                <a:solidFill>
                  <a:srgbClr val="000000"/>
                </a:solidFill>
                <a:latin typeface="Questrial"/>
                <a:ea typeface="Questrial"/>
                <a:cs typeface="Questrial"/>
                <a:sym typeface="Questrial"/>
              </a:rPr>
              <a:t>Create tools that others can leverage</a:t>
            </a:r>
          </a:p>
          <a:p>
            <a:pPr indent="-330200" lvl="0" marL="457200" marR="0" rtl="0" algn="l">
              <a:lnSpc>
                <a:spcPct val="100000"/>
              </a:lnSpc>
              <a:spcBef>
                <a:spcPts val="600"/>
              </a:spcBef>
              <a:spcAft>
                <a:spcPts val="0"/>
              </a:spcAft>
              <a:buClr>
                <a:srgbClr val="000000"/>
              </a:buClr>
              <a:buSzPct val="100000"/>
              <a:buFont typeface="Questrial"/>
              <a:buChar char="-"/>
            </a:pPr>
            <a:r>
              <a:rPr b="0" i="0" lang="en-US" sz="1600" u="none" cap="none" strike="noStrike">
                <a:solidFill>
                  <a:srgbClr val="000000"/>
                </a:solidFill>
                <a:latin typeface="Questrial"/>
                <a:ea typeface="Questrial"/>
                <a:cs typeface="Questrial"/>
                <a:sym typeface="Questrial"/>
              </a:rPr>
              <a:t>Dynamic insight into network topology </a:t>
            </a:r>
          </a:p>
          <a:p>
            <a:pPr indent="-330200" lvl="0" marL="457200" marR="0" rtl="0" algn="l">
              <a:lnSpc>
                <a:spcPct val="100000"/>
              </a:lnSpc>
              <a:spcBef>
                <a:spcPts val="600"/>
              </a:spcBef>
              <a:spcAft>
                <a:spcPts val="0"/>
              </a:spcAft>
              <a:buClr>
                <a:srgbClr val="000000"/>
              </a:buClr>
              <a:buSzPct val="100000"/>
              <a:buFont typeface="Questrial"/>
              <a:buChar char="-"/>
            </a:pPr>
            <a:r>
              <a:rPr b="0" i="0" lang="en-US" sz="1600" u="none" cap="none" strike="noStrike">
                <a:solidFill>
                  <a:srgbClr val="000000"/>
                </a:solidFill>
                <a:latin typeface="Questrial"/>
                <a:ea typeface="Questrial"/>
                <a:cs typeface="Questrial"/>
                <a:sym typeface="Questrial"/>
              </a:rPr>
              <a:t>Using network topology to efficiently route data</a:t>
            </a:r>
          </a:p>
          <a:p>
            <a:pPr indent="0" lvl="0" marL="0" marR="0" rtl="0" algn="l">
              <a:lnSpc>
                <a:spcPct val="100000"/>
              </a:lnSpc>
              <a:spcBef>
                <a:spcPts val="600"/>
              </a:spcBef>
              <a:spcAft>
                <a:spcPts val="0"/>
              </a:spcAft>
              <a:buClr>
                <a:srgbClr val="1C4587"/>
              </a:buClr>
              <a:buSzPct val="25000"/>
              <a:buFont typeface="Questrial"/>
              <a:buNone/>
            </a:pPr>
            <a:r>
              <a:rPr b="0" i="0" lang="en-US" sz="1600" u="none" cap="none" strike="noStrike">
                <a:solidFill>
                  <a:srgbClr val="1C4587"/>
                </a:solidFill>
                <a:latin typeface="Questrial"/>
                <a:ea typeface="Questrial"/>
                <a:cs typeface="Questrial"/>
                <a:sym typeface="Questrial"/>
              </a:rPr>
              <a:t>Deploy detailed monitoring and auditing of services for internal troubleshooting, usage analysis, security and science user optimization.</a:t>
            </a:r>
          </a:p>
        </p:txBody>
      </p:sp>
      <p:sp>
        <p:nvSpPr>
          <p:cNvPr id="199" name="Shape 199"/>
          <p:cNvSpPr txBox="1"/>
          <p:nvPr/>
        </p:nvSpPr>
        <p:spPr>
          <a:xfrm>
            <a:off x="8711400" y="4812450"/>
            <a:ext cx="356399" cy="273900"/>
          </a:xfrm>
          <a:prstGeom prst="rect">
            <a:avLst/>
          </a:prstGeom>
          <a:noFill/>
          <a:ln>
            <a:noFill/>
          </a:ln>
        </p:spPr>
        <p:txBody>
          <a:bodyPr anchorCtr="0" anchor="ctr"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r>
              <a:rPr b="0" i="0" lang="en-US" sz="1400" u="none" cap="none" strike="noStrike">
                <a:solidFill>
                  <a:srgbClr val="000000"/>
                </a:solidFill>
                <a:latin typeface="Arial"/>
                <a:ea typeface="Arial"/>
                <a:cs typeface="Arial"/>
                <a:sym typeface="Arial"/>
              </a:rPr>
              <a:t> </a:t>
            </a:r>
            <a:fld id="{00000000-1234-1234-1234-123412341234}" type="slidenum">
              <a:rPr b="0" i="0" lang="en-US" sz="1200" u="none" cap="none" strike="noStrike">
                <a:solidFill>
                  <a:srgbClr val="000000"/>
                </a:solidFill>
                <a:latin typeface="Arial"/>
                <a:ea typeface="Arial"/>
                <a:cs typeface="Arial"/>
                <a:sym typeface="Arial"/>
              </a:rPr>
              <a:t>‹#›</a:t>
            </a:fld>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4" name="Shape 204"/>
        <p:cNvGrpSpPr/>
        <p:nvPr/>
      </p:nvGrpSpPr>
      <p:grpSpPr>
        <a:xfrm>
          <a:off x="0" y="0"/>
          <a:ext cx="0" cy="0"/>
          <a:chOff x="0" y="0"/>
          <a:chExt cx="0" cy="0"/>
        </a:xfrm>
      </p:grpSpPr>
      <p:pic>
        <p:nvPicPr>
          <p:cNvPr descr="gradient.png" id="205" name="Shape 205"/>
          <p:cNvPicPr preferRelativeResize="0"/>
          <p:nvPr/>
        </p:nvPicPr>
        <p:blipFill rotWithShape="1">
          <a:blip r:embed="rId3">
            <a:alphaModFix/>
          </a:blip>
          <a:srcRect b="0" l="0" r="0" t="0"/>
          <a:stretch/>
        </p:blipFill>
        <p:spPr>
          <a:xfrm>
            <a:off x="0" y="698100"/>
            <a:ext cx="629574" cy="4445399"/>
          </a:xfrm>
          <a:prstGeom prst="rect">
            <a:avLst/>
          </a:prstGeom>
          <a:noFill/>
          <a:ln cap="flat" cmpd="sng" w="9525">
            <a:solidFill>
              <a:srgbClr val="000000"/>
            </a:solidFill>
            <a:prstDash val="solid"/>
            <a:round/>
            <a:headEnd len="med" w="med" type="none"/>
            <a:tailEnd len="med" w="med" type="none"/>
          </a:ln>
        </p:spPr>
      </p:pic>
      <p:pic>
        <p:nvPicPr>
          <p:cNvPr descr="pr-bird.png" id="206" name="Shape 206"/>
          <p:cNvPicPr preferRelativeResize="0"/>
          <p:nvPr/>
        </p:nvPicPr>
        <p:blipFill rotWithShape="1">
          <a:blip r:embed="rId4">
            <a:alphaModFix/>
          </a:blip>
          <a:srcRect b="0" l="0" r="0" t="49670"/>
          <a:stretch/>
        </p:blipFill>
        <p:spPr>
          <a:xfrm>
            <a:off x="0" y="0"/>
            <a:ext cx="9144001" cy="698100"/>
          </a:xfrm>
          <a:prstGeom prst="rect">
            <a:avLst/>
          </a:prstGeom>
          <a:noFill/>
          <a:ln cap="flat" cmpd="sng" w="9525">
            <a:solidFill>
              <a:srgbClr val="000000"/>
            </a:solidFill>
            <a:prstDash val="solid"/>
            <a:round/>
            <a:headEnd len="med" w="med" type="none"/>
            <a:tailEnd len="med" w="med" type="none"/>
          </a:ln>
        </p:spPr>
      </p:pic>
      <p:sp>
        <p:nvSpPr>
          <p:cNvPr id="207" name="Shape 207"/>
          <p:cNvSpPr/>
          <p:nvPr/>
        </p:nvSpPr>
        <p:spPr>
          <a:xfrm>
            <a:off x="0" y="0"/>
            <a:ext cx="9144000" cy="5143499"/>
          </a:xfrm>
          <a:prstGeom prst="rect">
            <a:avLst/>
          </a:prstGeom>
          <a:noFill/>
          <a:ln cap="flat" cmpd="sng" w="63500">
            <a:solidFill>
              <a:srgbClr val="660000"/>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0" i="0" sz="1800" u="none" cap="none" strike="noStrike">
              <a:solidFill>
                <a:srgbClr val="FFFFFF"/>
              </a:solidFill>
              <a:latin typeface="Calibri"/>
              <a:ea typeface="Calibri"/>
              <a:cs typeface="Calibri"/>
              <a:sym typeface="Calibri"/>
            </a:endParaRPr>
          </a:p>
        </p:txBody>
      </p:sp>
      <p:sp>
        <p:nvSpPr>
          <p:cNvPr id="208" name="Shape 208"/>
          <p:cNvSpPr txBox="1"/>
          <p:nvPr/>
        </p:nvSpPr>
        <p:spPr>
          <a:xfrm>
            <a:off x="91625" y="47523"/>
            <a:ext cx="8841600" cy="650700"/>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spcAft>
                <a:spcPts val="0"/>
              </a:spcAft>
              <a:buClr>
                <a:srgbClr val="DBDBDB"/>
              </a:buClr>
              <a:buSzPct val="25000"/>
              <a:buFont typeface="Arial"/>
              <a:buNone/>
            </a:pPr>
            <a:r>
              <a:rPr b="1" i="0" lang="en-US" sz="2800" u="none" cap="none" strike="noStrike">
                <a:solidFill>
                  <a:schemeClr val="lt1"/>
                </a:solidFill>
                <a:latin typeface="Questrial"/>
                <a:ea typeface="Questrial"/>
                <a:cs typeface="Questrial"/>
                <a:sym typeface="Questrial"/>
              </a:rPr>
              <a:t>Technical Goals - Ceph Deployment</a:t>
            </a:r>
          </a:p>
          <a:p>
            <a:pPr indent="0" lvl="0" marL="0" marR="0" rtl="0" algn="l">
              <a:lnSpc>
                <a:spcPct val="90000"/>
              </a:lnSpc>
              <a:spcBef>
                <a:spcPts val="0"/>
              </a:spcBef>
              <a:spcAft>
                <a:spcPts val="0"/>
              </a:spcAft>
              <a:buClr>
                <a:srgbClr val="DBDBDB"/>
              </a:buClr>
              <a:buFont typeface="Arial"/>
              <a:buNone/>
            </a:pPr>
            <a:r>
              <a:t/>
            </a:r>
            <a:endParaRPr b="1" i="0" sz="1800" u="none" cap="none" strike="noStrike">
              <a:solidFill>
                <a:schemeClr val="lt1"/>
              </a:solidFill>
              <a:latin typeface="Questrial"/>
              <a:ea typeface="Questrial"/>
              <a:cs typeface="Questrial"/>
              <a:sym typeface="Questrial"/>
            </a:endParaRPr>
          </a:p>
        </p:txBody>
      </p:sp>
      <p:graphicFrame>
        <p:nvGraphicFramePr>
          <p:cNvPr id="209" name="Shape 209"/>
          <p:cNvGraphicFramePr/>
          <p:nvPr/>
        </p:nvGraphicFramePr>
        <p:xfrm>
          <a:off x="1679850" y="2962538"/>
          <a:ext cx="3000000" cy="3000000"/>
        </p:xfrm>
        <a:graphic>
          <a:graphicData uri="http://schemas.openxmlformats.org/drawingml/2006/table">
            <a:tbl>
              <a:tblPr>
                <a:noFill/>
                <a:tableStyleId>{11D1C219-FF84-4C3D-886C-EEA8B6BCD94D}</a:tableStyleId>
              </a:tblPr>
              <a:tblGrid>
                <a:gridCol w="3671450"/>
                <a:gridCol w="3671450"/>
              </a:tblGrid>
              <a:tr h="316200">
                <a:tc>
                  <a:txBody>
                    <a:bodyPr>
                      <a:noAutofit/>
                    </a:bodyPr>
                    <a:lstStyle/>
                    <a:p>
                      <a:pPr indent="-127000" lvl="0" marL="21590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rgbClr val="000000"/>
                        </a:buClr>
                        <a:buSzPct val="25000"/>
                        <a:buFont typeface="Arial"/>
                        <a:buNone/>
                      </a:pPr>
                      <a:r>
                        <a:t/>
                      </a:r>
                      <a:endParaRPr sz="1400" u="none" cap="none" strike="noStrike">
                        <a:solidFill>
                          <a:srgbClr val="7B7B7B"/>
                        </a:solidFill>
                        <a:latin typeface="Questrial"/>
                        <a:ea typeface="Questrial"/>
                        <a:cs typeface="Questrial"/>
                        <a:sym typeface="Questrial"/>
                      </a:endParaRPr>
                    </a:p>
                  </a:txBody>
                  <a:tcPr marT="68575" marB="68575" marR="91425" marL="91425">
                    <a:lnL cap="flat" cmpd="sng" w="9525">
                      <a:solidFill>
                        <a:srgbClr val="9E9E9E">
                          <a:alpha val="0"/>
                        </a:srgbClr>
                      </a:solidFill>
                      <a:prstDash val="solid"/>
                      <a:round/>
                      <a:headEnd len="med" w="med" type="none"/>
                      <a:tailEnd len="med" w="med" type="none"/>
                    </a:lnL>
                    <a:lnR cap="flat" cmpd="sng" w="9525">
                      <a:solidFill>
                        <a:srgbClr val="9E9E9E">
                          <a:alpha val="0"/>
                        </a:srgbClr>
                      </a:solidFill>
                      <a:prstDash val="solid"/>
                      <a:round/>
                      <a:headEnd len="med" w="med" type="none"/>
                      <a:tailEnd len="med" w="med" type="none"/>
                    </a:lnR>
                    <a:lnT cap="flat" cmpd="sng" w="9525">
                      <a:solidFill>
                        <a:srgbClr val="9E9E9E">
                          <a:alpha val="0"/>
                        </a:srgbClr>
                      </a:solidFill>
                      <a:prstDash val="solid"/>
                      <a:round/>
                      <a:headEnd len="med" w="med" type="none"/>
                      <a:tailEnd len="med" w="med" type="none"/>
                    </a:lnT>
                    <a:lnB cap="flat" cmpd="sng" w="9525">
                      <a:solidFill>
                        <a:srgbClr val="9E9E9E">
                          <a:alpha val="0"/>
                        </a:srgbClr>
                      </a:solidFill>
                      <a:prstDash val="solid"/>
                      <a:round/>
                      <a:headEnd len="med" w="med" type="none"/>
                      <a:tailEnd len="med" w="med" type="none"/>
                    </a:lnB>
                  </a:tcPr>
                </a:tc>
              </a:tr>
            </a:tbl>
          </a:graphicData>
        </a:graphic>
      </p:graphicFrame>
      <p:sp>
        <p:nvSpPr>
          <p:cNvPr id="210" name="Shape 210"/>
          <p:cNvSpPr txBox="1"/>
          <p:nvPr/>
        </p:nvSpPr>
        <p:spPr>
          <a:xfrm>
            <a:off x="748350" y="4917800"/>
            <a:ext cx="2969699" cy="1710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211" name="Shape 211"/>
          <p:cNvSpPr txBox="1"/>
          <p:nvPr/>
        </p:nvSpPr>
        <p:spPr>
          <a:xfrm>
            <a:off x="697350" y="825025"/>
            <a:ext cx="8161799" cy="39897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1C4587"/>
              </a:buClr>
              <a:buSzPct val="25000"/>
              <a:buFont typeface="Questrial"/>
              <a:buNone/>
            </a:pPr>
            <a:r>
              <a:rPr b="1" i="0" lang="en-US" sz="1800" u="none" cap="none" strike="noStrike">
                <a:solidFill>
                  <a:srgbClr val="1C4587"/>
                </a:solidFill>
                <a:latin typeface="Questrial"/>
                <a:ea typeface="Questrial"/>
                <a:cs typeface="Questrial"/>
                <a:sym typeface="Questrial"/>
              </a:rPr>
              <a:t>GOAL: </a:t>
            </a:r>
            <a:r>
              <a:rPr b="0" i="0" lang="en-US" sz="1800" u="none" cap="none" strike="noStrike">
                <a:solidFill>
                  <a:srgbClr val="1C4587"/>
                </a:solidFill>
                <a:latin typeface="Questrial"/>
                <a:ea typeface="Questrial"/>
                <a:cs typeface="Questrial"/>
                <a:sym typeface="Questrial"/>
              </a:rPr>
              <a:t>A distributed Ceph deployment as the basis of a storage infrastructure</a:t>
            </a:r>
          </a:p>
          <a:p>
            <a:pPr indent="0" lvl="0" marL="0" marR="0" rtl="0" algn="l">
              <a:lnSpc>
                <a:spcPct val="100000"/>
              </a:lnSpc>
              <a:spcBef>
                <a:spcPts val="0"/>
              </a:spcBef>
              <a:spcAft>
                <a:spcPts val="0"/>
              </a:spcAft>
              <a:buClr>
                <a:srgbClr val="000000"/>
              </a:buClr>
              <a:buFont typeface="Arial"/>
              <a:buNone/>
            </a:pPr>
            <a:r>
              <a:t/>
            </a:r>
            <a:endParaRPr b="0" i="0" sz="1800" u="none" cap="none" strike="noStrike">
              <a:solidFill>
                <a:srgbClr val="1C4587"/>
              </a:solidFill>
              <a:latin typeface="Questrial"/>
              <a:ea typeface="Questrial"/>
              <a:cs typeface="Questrial"/>
              <a:sym typeface="Questrial"/>
            </a:endParaRPr>
          </a:p>
          <a:p>
            <a:pPr indent="-330200" lvl="0" marL="457200" marR="0" rtl="0" algn="l">
              <a:lnSpc>
                <a:spcPct val="100000"/>
              </a:lnSpc>
              <a:spcBef>
                <a:spcPts val="0"/>
              </a:spcBef>
              <a:spcAft>
                <a:spcPts val="0"/>
              </a:spcAft>
              <a:buClr>
                <a:schemeClr val="dk1"/>
              </a:buClr>
              <a:buSzPct val="100000"/>
              <a:buFont typeface="Questrial"/>
              <a:buChar char="-"/>
            </a:pPr>
            <a:r>
              <a:rPr b="0" i="0" lang="en-US" sz="1600" u="none" cap="none" strike="noStrike">
                <a:solidFill>
                  <a:schemeClr val="dk1"/>
                </a:solidFill>
                <a:latin typeface="Questrial"/>
                <a:ea typeface="Questrial"/>
                <a:cs typeface="Questrial"/>
                <a:sym typeface="Questrial"/>
              </a:rPr>
              <a:t>We implemented a multi-institutional Ceph storage platform reachable via Posix/CephFS mount, S3/Object store interface, and block device map.</a:t>
            </a:r>
          </a:p>
          <a:p>
            <a:pPr indent="-330200" lvl="0" marL="457200" marR="0" rtl="0" algn="l">
              <a:lnSpc>
                <a:spcPct val="100000"/>
              </a:lnSpc>
              <a:spcBef>
                <a:spcPts val="0"/>
              </a:spcBef>
              <a:spcAft>
                <a:spcPts val="0"/>
              </a:spcAft>
              <a:buClr>
                <a:schemeClr val="dk1"/>
              </a:buClr>
              <a:buSzPct val="100000"/>
              <a:buFont typeface="Questrial"/>
              <a:buChar char="-"/>
            </a:pPr>
            <a:r>
              <a:rPr b="0" i="0" lang="en-US" sz="1600" u="none" cap="none" strike="noStrike">
                <a:solidFill>
                  <a:schemeClr val="dk1"/>
                </a:solidFill>
                <a:latin typeface="Questrial"/>
                <a:ea typeface="Questrial"/>
                <a:cs typeface="Questrial"/>
                <a:sym typeface="Questrial"/>
              </a:rPr>
              <a:t>Ceph cluster has been operational for more than 1 year</a:t>
            </a:r>
          </a:p>
          <a:p>
            <a:pPr indent="-330200" lvl="0" marL="457200" marR="0" rtl="0" algn="l">
              <a:lnSpc>
                <a:spcPct val="100000"/>
              </a:lnSpc>
              <a:spcBef>
                <a:spcPts val="0"/>
              </a:spcBef>
              <a:spcAft>
                <a:spcPts val="0"/>
              </a:spcAft>
              <a:buClr>
                <a:schemeClr val="dk1"/>
              </a:buClr>
              <a:buSzPct val="100000"/>
              <a:buFont typeface="Questrial"/>
              <a:buChar char="-"/>
            </a:pPr>
            <a:r>
              <a:rPr b="1" i="0" lang="en-US" sz="1600" u="none" cap="none" strike="noStrike">
                <a:solidFill>
                  <a:srgbClr val="0000FF"/>
                </a:solidFill>
                <a:latin typeface="Questrial"/>
                <a:ea typeface="Questrial"/>
                <a:cs typeface="Questrial"/>
                <a:sym typeface="Questrial"/>
              </a:rPr>
              <a:t>Now:</a:t>
            </a:r>
            <a:r>
              <a:rPr b="0" i="0" lang="en-US" sz="1600" u="none" cap="none" strike="noStrike">
                <a:solidFill>
                  <a:schemeClr val="dk1"/>
                </a:solidFill>
                <a:latin typeface="Questrial"/>
                <a:ea typeface="Questrial"/>
                <a:cs typeface="Questrial"/>
                <a:sym typeface="Questrial"/>
              </a:rPr>
              <a:t> </a:t>
            </a:r>
            <a:r>
              <a:rPr b="1" i="0" lang="en-US" sz="1600" u="none" cap="none" strike="noStrike">
                <a:solidFill>
                  <a:schemeClr val="dk1"/>
                </a:solidFill>
                <a:latin typeface="Questrial"/>
                <a:ea typeface="Questrial"/>
                <a:cs typeface="Questrial"/>
                <a:sym typeface="Questrial"/>
              </a:rPr>
              <a:t>660 </a:t>
            </a:r>
            <a:r>
              <a:rPr b="0" i="0" lang="en-US" sz="1600" u="none" cap="none" strike="noStrike">
                <a:solidFill>
                  <a:schemeClr val="dk1"/>
                </a:solidFill>
                <a:latin typeface="Questrial"/>
                <a:ea typeface="Questrial"/>
                <a:cs typeface="Questrial"/>
                <a:sym typeface="Questrial"/>
              </a:rPr>
              <a:t>Ceph OSD (Object Storage  Daemon; 1/disk), </a:t>
            </a:r>
            <a:r>
              <a:rPr b="1" i="0" lang="en-US" sz="1600" u="none" cap="none" strike="noStrike">
                <a:solidFill>
                  <a:schemeClr val="dk1"/>
                </a:solidFill>
                <a:latin typeface="Questrial"/>
                <a:ea typeface="Questrial"/>
                <a:cs typeface="Questrial"/>
                <a:sym typeface="Questrial"/>
              </a:rPr>
              <a:t>5.2PB</a:t>
            </a:r>
            <a:r>
              <a:rPr b="0" i="0" lang="en-US" sz="1600" u="none" cap="none" strike="noStrike">
                <a:solidFill>
                  <a:schemeClr val="dk1"/>
                </a:solidFill>
                <a:latin typeface="Questrial"/>
                <a:ea typeface="Questrial"/>
                <a:cs typeface="Questrial"/>
                <a:sym typeface="Questrial"/>
              </a:rPr>
              <a:t> raw storage.</a:t>
            </a:r>
          </a:p>
          <a:p>
            <a:pPr indent="0" lvl="0" marL="0" marR="0" rtl="0" algn="l">
              <a:lnSpc>
                <a:spcPct val="100000"/>
              </a:lnSpc>
              <a:spcBef>
                <a:spcPts val="0"/>
              </a:spcBef>
              <a:spcAft>
                <a:spcPts val="0"/>
              </a:spcAft>
              <a:buClr>
                <a:srgbClr val="000000"/>
              </a:buClr>
              <a:buFont typeface="Arial"/>
              <a:buNone/>
            </a:pPr>
            <a:r>
              <a:t/>
            </a:r>
            <a:endParaRPr b="0" i="0" sz="1800" u="none" cap="none" strike="noStrike">
              <a:solidFill>
                <a:schemeClr val="dk1"/>
              </a:solidFill>
              <a:latin typeface="Questrial"/>
              <a:ea typeface="Questrial"/>
              <a:cs typeface="Questrial"/>
              <a:sym typeface="Questrial"/>
            </a:endParaRPr>
          </a:p>
          <a:p>
            <a:pPr indent="0" lvl="0" marL="0" marR="0" rtl="0" algn="l">
              <a:lnSpc>
                <a:spcPct val="100000"/>
              </a:lnSpc>
              <a:spcBef>
                <a:spcPts val="0"/>
              </a:spcBef>
              <a:spcAft>
                <a:spcPts val="0"/>
              </a:spcAft>
              <a:buClr>
                <a:srgbClr val="000000"/>
              </a:buClr>
              <a:buFont typeface="Arial"/>
              <a:buNone/>
            </a:pPr>
            <a:r>
              <a:t/>
            </a:r>
            <a:endParaRPr b="0" i="0" sz="1800" u="none" cap="none" strike="noStrike">
              <a:solidFill>
                <a:srgbClr val="000000"/>
              </a:solidFill>
              <a:latin typeface="Questrial"/>
              <a:ea typeface="Questrial"/>
              <a:cs typeface="Questrial"/>
              <a:sym typeface="Questrial"/>
            </a:endParaRP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Questrial"/>
              <a:ea typeface="Questrial"/>
              <a:cs typeface="Questrial"/>
              <a:sym typeface="Questrial"/>
            </a:endParaRPr>
          </a:p>
        </p:txBody>
      </p:sp>
      <p:sp>
        <p:nvSpPr>
          <p:cNvPr id="212" name="Shape 212"/>
          <p:cNvSpPr txBox="1"/>
          <p:nvPr/>
        </p:nvSpPr>
        <p:spPr>
          <a:xfrm>
            <a:off x="5310050" y="4026075"/>
            <a:ext cx="5657400" cy="659999"/>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pic>
        <p:nvPicPr>
          <p:cNvPr descr="Typical OSiRIS Site" id="213" name="Shape 213"/>
          <p:cNvPicPr preferRelativeResize="0"/>
          <p:nvPr/>
        </p:nvPicPr>
        <p:blipFill>
          <a:blip r:embed="rId5">
            <a:alphaModFix/>
          </a:blip>
          <a:stretch>
            <a:fillRect/>
          </a:stretch>
        </p:blipFill>
        <p:spPr>
          <a:xfrm>
            <a:off x="-70100" y="2612606"/>
            <a:ext cx="8841600" cy="2473742"/>
          </a:xfrm>
          <a:prstGeom prst="rect">
            <a:avLst/>
          </a:prstGeom>
          <a:noFill/>
          <a:ln>
            <a:noFill/>
          </a:ln>
        </p:spPr>
      </p:pic>
      <p:sp>
        <p:nvSpPr>
          <p:cNvPr id="214" name="Shape 214"/>
          <p:cNvSpPr txBox="1"/>
          <p:nvPr/>
        </p:nvSpPr>
        <p:spPr>
          <a:xfrm>
            <a:off x="1827825" y="4191725"/>
            <a:ext cx="1983900" cy="7728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r>
              <a:rPr i="0" lang="en-US" sz="1400" u="none" cap="none" strike="noStrike">
                <a:solidFill>
                  <a:srgbClr val="000000"/>
                </a:solidFill>
                <a:latin typeface="Questrial"/>
                <a:ea typeface="Questrial"/>
                <a:cs typeface="Questrial"/>
                <a:sym typeface="Questrial"/>
              </a:rPr>
              <a:t>UM - 240 OSD</a:t>
            </a:r>
          </a:p>
          <a:p>
            <a:pPr indent="0" lvl="0" marL="0" marR="0" rtl="0" algn="l">
              <a:lnSpc>
                <a:spcPct val="100000"/>
              </a:lnSpc>
              <a:spcBef>
                <a:spcPts val="0"/>
              </a:spcBef>
              <a:spcAft>
                <a:spcPts val="0"/>
              </a:spcAft>
              <a:buClr>
                <a:srgbClr val="000000"/>
              </a:buClr>
              <a:buSzPct val="25000"/>
              <a:buFont typeface="Arial"/>
              <a:buNone/>
            </a:pPr>
            <a:r>
              <a:rPr i="0" lang="en-US" sz="1400" u="none" cap="none" strike="noStrike">
                <a:solidFill>
                  <a:srgbClr val="000000"/>
                </a:solidFill>
                <a:latin typeface="Questrial"/>
                <a:ea typeface="Questrial"/>
                <a:cs typeface="Questrial"/>
                <a:sym typeface="Questrial"/>
              </a:rPr>
              <a:t>WSU - 180 OSD</a:t>
            </a:r>
          </a:p>
          <a:p>
            <a:pPr indent="0" lvl="0" marL="0" marR="0" rtl="0" algn="l">
              <a:lnSpc>
                <a:spcPct val="100000"/>
              </a:lnSpc>
              <a:spcBef>
                <a:spcPts val="0"/>
              </a:spcBef>
              <a:spcAft>
                <a:spcPts val="0"/>
              </a:spcAft>
              <a:buClr>
                <a:srgbClr val="000000"/>
              </a:buClr>
              <a:buSzPct val="25000"/>
              <a:buFont typeface="Arial"/>
              <a:buNone/>
            </a:pPr>
            <a:r>
              <a:rPr i="0" lang="en-US" sz="1400" u="none" cap="none" strike="noStrike">
                <a:solidFill>
                  <a:srgbClr val="000000"/>
                </a:solidFill>
                <a:latin typeface="Questrial"/>
                <a:ea typeface="Questrial"/>
                <a:cs typeface="Questrial"/>
                <a:sym typeface="Questrial"/>
              </a:rPr>
              <a:t>MSU - 240 OSD</a:t>
            </a:r>
          </a:p>
          <a:p>
            <a:pPr indent="0" lvl="0" marL="0" marR="0" rtl="0" algn="l">
              <a:lnSpc>
                <a:spcPct val="100000"/>
              </a:lnSpc>
              <a:spcBef>
                <a:spcPts val="0"/>
              </a:spcBef>
              <a:spcAft>
                <a:spcPts val="0"/>
              </a:spcAft>
              <a:buClr>
                <a:srgbClr val="000000"/>
              </a:buClr>
              <a:buFont typeface="Arial"/>
              <a:buNone/>
            </a:pPr>
            <a:r>
              <a:t/>
            </a:r>
            <a:endParaRPr i="0" sz="1400" u="none" cap="none" strike="noStrike">
              <a:solidFill>
                <a:srgbClr val="000000"/>
              </a:solidFill>
              <a:latin typeface="Questrial"/>
              <a:ea typeface="Questrial"/>
              <a:cs typeface="Questrial"/>
              <a:sym typeface="Questrial"/>
            </a:endParaRPr>
          </a:p>
          <a:p>
            <a:pPr indent="0" lvl="0" marL="0" marR="0" rtl="0" algn="l">
              <a:lnSpc>
                <a:spcPct val="100000"/>
              </a:lnSpc>
              <a:spcBef>
                <a:spcPts val="0"/>
              </a:spcBef>
              <a:spcAft>
                <a:spcPts val="0"/>
              </a:spcAft>
              <a:buClr>
                <a:srgbClr val="000000"/>
              </a:buClr>
              <a:buFont typeface="Arial"/>
              <a:buNone/>
            </a:pPr>
            <a:r>
              <a:t/>
            </a:r>
            <a:endParaRPr i="0" sz="1400" u="none" cap="none" strike="noStrike">
              <a:solidFill>
                <a:srgbClr val="000000"/>
              </a:solidFill>
              <a:latin typeface="Questrial"/>
              <a:ea typeface="Questrial"/>
              <a:cs typeface="Questrial"/>
              <a:sym typeface="Questrial"/>
            </a:endParaRPr>
          </a:p>
        </p:txBody>
      </p:sp>
      <p:sp>
        <p:nvSpPr>
          <p:cNvPr id="215" name="Shape 215"/>
          <p:cNvSpPr txBox="1"/>
          <p:nvPr/>
        </p:nvSpPr>
        <p:spPr>
          <a:xfrm>
            <a:off x="8711400" y="4812450"/>
            <a:ext cx="356399" cy="273900"/>
          </a:xfrm>
          <a:prstGeom prst="rect">
            <a:avLst/>
          </a:prstGeom>
          <a:noFill/>
          <a:ln>
            <a:noFill/>
          </a:ln>
        </p:spPr>
        <p:txBody>
          <a:bodyPr anchorCtr="0" anchor="ctr"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r>
              <a:rPr b="0" i="0" lang="en-US" sz="1400" u="none" cap="none" strike="noStrike">
                <a:solidFill>
                  <a:srgbClr val="000000"/>
                </a:solidFill>
                <a:latin typeface="Arial"/>
                <a:ea typeface="Arial"/>
                <a:cs typeface="Arial"/>
                <a:sym typeface="Arial"/>
              </a:rPr>
              <a:t> </a:t>
            </a:r>
            <a:fld id="{00000000-1234-1234-1234-123412341234}" type="slidenum">
              <a:rPr b="0" i="0" lang="en-US" sz="1200" u="none" cap="none" strike="noStrike">
                <a:solidFill>
                  <a:srgbClr val="000000"/>
                </a:solidFill>
                <a:latin typeface="Arial"/>
                <a:ea typeface="Arial"/>
                <a:cs typeface="Arial"/>
                <a:sym typeface="Arial"/>
              </a:rPr>
              <a:t>‹#›</a:t>
            </a:fld>
          </a:p>
        </p:txBody>
      </p:sp>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