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_rels/presentation.xml.rels" ContentType="application/vnd.openxmlformats-package.relationships+xml"/>
  <Override PartName="/ppt/media/image8.png" ContentType="image/png"/>
  <Override PartName="/ppt/media/image7.png" ContentType="image/png"/>
  <Override PartName="/ppt/media/image6.png" ContentType="image/png"/>
  <Override PartName="/ppt/media/image9.jpeg" ContentType="image/jpe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C1823EF2-86B9-4509-A485-09CF877135C7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body"/>
          </p:nvPr>
        </p:nvSpPr>
        <p:spPr>
          <a:xfrm>
            <a:off x="777960" y="4840200"/>
            <a:ext cx="6214320" cy="395856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4402080" y="9553680"/>
            <a:ext cx="3366360" cy="5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40AA8317-FC3B-4E7E-9E0E-B23771C3AE03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body"/>
          </p:nvPr>
        </p:nvSpPr>
        <p:spPr>
          <a:xfrm>
            <a:off x="777960" y="4840200"/>
            <a:ext cx="6214320" cy="395856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4402080" y="9553680"/>
            <a:ext cx="3366360" cy="5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A48EEF18-6D74-408E-A9A2-E8D034811D03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body"/>
          </p:nvPr>
        </p:nvSpPr>
        <p:spPr>
          <a:xfrm>
            <a:off x="777960" y="4840200"/>
            <a:ext cx="6214320" cy="395856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CustomShape 2"/>
          <p:cNvSpPr/>
          <p:nvPr/>
        </p:nvSpPr>
        <p:spPr>
          <a:xfrm>
            <a:off x="4402080" y="9553680"/>
            <a:ext cx="3366360" cy="5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CBEBEE11-581C-454E-85E9-7659D97621CC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077920" y="1604520"/>
            <a:ext cx="4987080" cy="397728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077920" y="1604520"/>
            <a:ext cx="49870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2" name="" descr=""/>
          <p:cNvPicPr/>
          <p:nvPr/>
        </p:nvPicPr>
        <p:blipFill>
          <a:blip r:embed="rId2"/>
          <a:stretch/>
        </p:blipFill>
        <p:spPr>
          <a:xfrm>
            <a:off x="2077920" y="1604520"/>
            <a:ext cx="4987080" cy="3977280"/>
          </a:xfrm>
          <a:prstGeom prst="rect">
            <a:avLst/>
          </a:prstGeom>
          <a:ln>
            <a:noFill/>
          </a:ln>
        </p:spPr>
      </p:pic>
      <p:pic>
        <p:nvPicPr>
          <p:cNvPr id="73" name="" descr=""/>
          <p:cNvPicPr/>
          <p:nvPr/>
        </p:nvPicPr>
        <p:blipFill>
          <a:blip r:embed="rId3"/>
          <a:stretch/>
        </p:blipFill>
        <p:spPr>
          <a:xfrm>
            <a:off x="2077920" y="1604520"/>
            <a:ext cx="49870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 descr="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jpe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182880" y="946800"/>
            <a:ext cx="7223760" cy="4265280"/>
          </a:xfrm>
          <a:prstGeom prst="roundRect">
            <a:avLst>
              <a:gd name="adj" fmla="val 13805"/>
            </a:avLst>
          </a:prstGeom>
          <a:solidFill>
            <a:schemeClr val="bg2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CustomShape 2"/>
          <p:cNvSpPr/>
          <p:nvPr/>
        </p:nvSpPr>
        <p:spPr>
          <a:xfrm>
            <a:off x="2082600" y="91440"/>
            <a:ext cx="7425720" cy="87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i="1" lang="en-US" sz="2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Status and Plans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27440" y="859680"/>
            <a:ext cx="9016560" cy="81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2" name="Picture 3" descr=""/>
          <p:cNvPicPr/>
          <p:nvPr/>
        </p:nvPicPr>
        <p:blipFill>
          <a:blip r:embed="rId1"/>
          <a:stretch/>
        </p:blipFill>
        <p:spPr>
          <a:xfrm>
            <a:off x="7175520" y="5528520"/>
            <a:ext cx="1825200" cy="739080"/>
          </a:xfrm>
          <a:prstGeom prst="rect">
            <a:avLst/>
          </a:prstGeom>
          <a:ln>
            <a:noFill/>
          </a:ln>
        </p:spPr>
      </p:pic>
      <p:pic>
        <p:nvPicPr>
          <p:cNvPr id="83" name="Picture 4" descr=""/>
          <p:cNvPicPr/>
          <p:nvPr/>
        </p:nvPicPr>
        <p:blipFill>
          <a:blip r:embed="rId2"/>
          <a:stretch/>
        </p:blipFill>
        <p:spPr>
          <a:xfrm>
            <a:off x="6453720" y="5576400"/>
            <a:ext cx="633240" cy="687960"/>
          </a:xfrm>
          <a:prstGeom prst="rect">
            <a:avLst/>
          </a:prstGeom>
          <a:ln>
            <a:noFill/>
          </a:ln>
        </p:spPr>
      </p:pic>
      <p:sp>
        <p:nvSpPr>
          <p:cNvPr id="84" name="CustomShape 4"/>
          <p:cNvSpPr/>
          <p:nvPr/>
        </p:nvSpPr>
        <p:spPr>
          <a:xfrm>
            <a:off x="457200" y="946800"/>
            <a:ext cx="6858000" cy="435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 u="sng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Outline: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4f81bd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decide on the logistics: time/frequency of meeting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4f81bd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remote connections, tracking of project.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4f81bd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further development of Andrea's python based upload tools.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4f81bd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extract dictionaries via the web service and use within python scripts.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4f81bd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adding more data to DoSSiER: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4f81bd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Andrea's cross section data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4f81bd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Julia's recent tests to DoSSiER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4f81bd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Hans tests relevant to lAr/neutrino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4f81bd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More experimental data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4f81bd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Document the procedure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4f81bd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Development of DoSSiER web service and we application.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4f81bd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tasks for summer students.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4f81bd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General discussion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5"/>
          <p:cNvSpPr/>
          <p:nvPr/>
        </p:nvSpPr>
        <p:spPr>
          <a:xfrm>
            <a:off x="7839000" y="6497280"/>
            <a:ext cx="1073160" cy="2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004c97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12/5/2016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6"/>
          <p:cNvSpPr/>
          <p:nvPr/>
        </p:nvSpPr>
        <p:spPr>
          <a:xfrm>
            <a:off x="806400" y="6515640"/>
            <a:ext cx="5370480" cy="2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               16</a:t>
            </a:r>
            <a:r>
              <a:rPr b="0" lang="en-US" sz="900" spc="-1" strike="noStrike" baseline="101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Physics Lists and Validation Tools working group meeting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Dec. 5</a:t>
            </a:r>
            <a:r>
              <a:rPr b="0" lang="en-US" sz="900" spc="-1" strike="noStrike" baseline="101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th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2016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  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7"/>
          <p:cNvSpPr/>
          <p:nvPr/>
        </p:nvSpPr>
        <p:spPr>
          <a:xfrm>
            <a:off x="228600" y="6515640"/>
            <a:ext cx="444600" cy="2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fld id="{42A57C35-7236-4BAB-83DA-9C505D1945A1}" type="slidenum">
              <a:rPr b="0" lang="en-US" sz="900" spc="-1" strike="noStrike">
                <a:solidFill>
                  <a:srgbClr val="004c97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8" name="" descr=""/>
          <p:cNvPicPr/>
          <p:nvPr/>
        </p:nvPicPr>
        <p:blipFill>
          <a:blip r:embed="rId3"/>
          <a:stretch/>
        </p:blipFill>
        <p:spPr>
          <a:xfrm>
            <a:off x="182880" y="88560"/>
            <a:ext cx="1827720" cy="712800"/>
          </a:xfrm>
          <a:prstGeom prst="rect">
            <a:avLst/>
          </a:prstGeom>
          <a:ln>
            <a:noFill/>
          </a:ln>
        </p:spPr>
      </p:pic>
      <p:sp>
        <p:nvSpPr>
          <p:cNvPr id="89" name="CustomShape 8"/>
          <p:cNvSpPr/>
          <p:nvPr/>
        </p:nvSpPr>
        <p:spPr>
          <a:xfrm>
            <a:off x="382680" y="5788800"/>
            <a:ext cx="5378040" cy="42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US" sz="2400" spc="-1" strike="noStrike">
                <a:solidFill>
                  <a:srgbClr val="0066c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http://g4devel.fnal.gov:8080/DoSSiER/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2082600" y="91440"/>
            <a:ext cx="7425720" cy="87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2"/>
          <p:cNvSpPr/>
          <p:nvPr/>
        </p:nvSpPr>
        <p:spPr>
          <a:xfrm>
            <a:off x="98640" y="859680"/>
            <a:ext cx="9016560" cy="81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3"/>
          <p:cNvSpPr/>
          <p:nvPr/>
        </p:nvSpPr>
        <p:spPr>
          <a:xfrm>
            <a:off x="806400" y="1690560"/>
            <a:ext cx="4569840" cy="435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4"/>
          <p:cNvSpPr/>
          <p:nvPr/>
        </p:nvSpPr>
        <p:spPr>
          <a:xfrm>
            <a:off x="806400" y="6515640"/>
            <a:ext cx="8336520" cy="2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               DoSSiER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working group meeting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March 16</a:t>
            </a:r>
            <a:r>
              <a:rPr b="0" lang="en-US" sz="900" spc="-1" strike="noStrike" baseline="101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th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2017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  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CustomShape 5"/>
          <p:cNvSpPr/>
          <p:nvPr/>
        </p:nvSpPr>
        <p:spPr>
          <a:xfrm>
            <a:off x="228600" y="6515640"/>
            <a:ext cx="444600" cy="2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fld id="{1AD83D06-CDD5-4561-AFCA-2C86FA40B743}" type="slidenum">
              <a:rPr b="0" lang="en-US" sz="900" spc="-1" strike="noStrike">
                <a:solidFill>
                  <a:srgbClr val="004c97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TextShape 6"/>
          <p:cNvSpPr txBox="1"/>
          <p:nvPr/>
        </p:nvSpPr>
        <p:spPr>
          <a:xfrm>
            <a:off x="328320" y="244800"/>
            <a:ext cx="7944120" cy="48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i="1" lang="en-US" sz="2800" spc="-1" strike="noStrike">
                <a:solidFill>
                  <a:srgbClr val="4f81b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Use of look up tables in python (as we do in java)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TextShape 7"/>
          <p:cNvSpPr txBox="1"/>
          <p:nvPr/>
        </p:nvSpPr>
        <p:spPr>
          <a:xfrm>
            <a:off x="274320" y="1005840"/>
            <a:ext cx="8321040" cy="5066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2200" spc="-1" strike="noStrike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Disclaimer: my first python class!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 u="sng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DoSSierLUT.py:</a:t>
            </a:r>
            <a:r>
              <a:rPr b="0" lang="en-US" sz="1800" spc="-1" strike="noStrike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python class that uses the DoSSiER webservice (using requests) to extract the dictionaries from the database and creates corresponding python dictionaries→ might want to think about schema changes to facilitate (e.g. mcdetail, beam..) → need to be able to configure (e.g. url/api of web service)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 u="sng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pptot.py:</a:t>
            </a:r>
            <a:r>
              <a:rPr b="0" lang="en-US" sz="1800" spc="-1" strike="noStrike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demonstrates the use of DoSSierLUT. Reads datafile, extracts the data and creates json files (using ujson) that can be uploaded to DoSSiER→ not complete. But allows to replace db id with human readable keywords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 u="sng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rpp2014-pp_total.dat:</a:t>
            </a:r>
            <a:r>
              <a:rPr b="0" lang="en-US" sz="1800" spc="-1" strike="noStrike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pp total cross section data extracted from pdg tables.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Usage: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1800" spc="-1" strike="noStrike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./pptot.py rpp2014-pp_total.dat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2082600" y="91440"/>
            <a:ext cx="7425720" cy="87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2"/>
          <p:cNvSpPr/>
          <p:nvPr/>
        </p:nvSpPr>
        <p:spPr>
          <a:xfrm>
            <a:off x="98640" y="859680"/>
            <a:ext cx="9016560" cy="81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CustomShape 3"/>
          <p:cNvSpPr/>
          <p:nvPr/>
        </p:nvSpPr>
        <p:spPr>
          <a:xfrm>
            <a:off x="806400" y="1690560"/>
            <a:ext cx="4569840" cy="435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4"/>
          <p:cNvSpPr/>
          <p:nvPr/>
        </p:nvSpPr>
        <p:spPr>
          <a:xfrm>
            <a:off x="806400" y="6515640"/>
            <a:ext cx="8336520" cy="2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               DoSSiER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working group meeting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March 16</a:t>
            </a:r>
            <a:r>
              <a:rPr b="0" lang="en-US" sz="900" spc="-1" strike="noStrike" baseline="101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th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2017</a:t>
            </a:r>
            <a:r>
              <a:rPr b="0" lang="en-US" sz="9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  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CustomShape 5"/>
          <p:cNvSpPr/>
          <p:nvPr/>
        </p:nvSpPr>
        <p:spPr>
          <a:xfrm>
            <a:off x="228600" y="6515640"/>
            <a:ext cx="444600" cy="2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fld id="{3199D3CD-B0E4-4089-AFF8-DE18A0C29794}" type="slidenum">
              <a:rPr b="0" lang="en-US" sz="900" spc="-1" strike="noStrike">
                <a:solidFill>
                  <a:srgbClr val="004c97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TextShape 6"/>
          <p:cNvSpPr txBox="1"/>
          <p:nvPr/>
        </p:nvSpPr>
        <p:spPr>
          <a:xfrm>
            <a:off x="274320" y="1005840"/>
            <a:ext cx="2448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Application>LibreOffice/5.0.6.2$Linux_X86_64 LibreOffice_project/00$Build-2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en-US</dc:language>
  <dcterms:modified xsi:type="dcterms:W3CDTF">2017-03-16T12:15:38Z</dcterms:modified>
  <cp:revision>4</cp:revision>
</cp:coreProperties>
</file>