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4" r:id="rId4"/>
    <p:sldId id="263" r:id="rId5"/>
    <p:sldId id="26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88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BEFF1-F27E-45C0-91BF-6AD6D2C23210}" type="datetimeFigureOut">
              <a:rPr lang="en-GB" smtClean="0"/>
              <a:t>22.03.17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344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BEFF1-F27E-45C0-91BF-6AD6D2C23210}" type="datetimeFigureOut">
              <a:rPr lang="en-GB" smtClean="0"/>
              <a:t>22.03.17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842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BEFF1-F27E-45C0-91BF-6AD6D2C23210}" type="datetimeFigureOut">
              <a:rPr lang="en-GB" smtClean="0"/>
              <a:t>22.03.17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767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BEFF1-F27E-45C0-91BF-6AD6D2C23210}" type="datetimeFigureOut">
              <a:rPr lang="en-GB" smtClean="0"/>
              <a:t>22.03.17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405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BEFF1-F27E-45C0-91BF-6AD6D2C23210}" type="datetimeFigureOut">
              <a:rPr lang="en-GB" smtClean="0"/>
              <a:t>22.03.17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42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BEFF1-F27E-45C0-91BF-6AD6D2C23210}" type="datetimeFigureOut">
              <a:rPr lang="en-GB" smtClean="0"/>
              <a:t>22.03.17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048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BEFF1-F27E-45C0-91BF-6AD6D2C23210}" type="datetimeFigureOut">
              <a:rPr lang="en-GB" smtClean="0"/>
              <a:t>22.03.17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187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BEFF1-F27E-45C0-91BF-6AD6D2C23210}" type="datetimeFigureOut">
              <a:rPr lang="en-GB" smtClean="0"/>
              <a:t>22.03.17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4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BEFF1-F27E-45C0-91BF-6AD6D2C23210}" type="datetimeFigureOut">
              <a:rPr lang="en-GB" smtClean="0"/>
              <a:t>22.03.17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95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BEFF1-F27E-45C0-91BF-6AD6D2C23210}" type="datetimeFigureOut">
              <a:rPr lang="en-GB" smtClean="0"/>
              <a:t>22.03.17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104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BEFF1-F27E-45C0-91BF-6AD6D2C23210}" type="datetimeFigureOut">
              <a:rPr lang="en-GB" smtClean="0"/>
              <a:t>22.03.17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976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BEFF1-F27E-45C0-91BF-6AD6D2C23210}" type="datetimeFigureOut">
              <a:rPr lang="en-GB" smtClean="0"/>
              <a:t>22.03.17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57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9334" y="413559"/>
            <a:ext cx="10322118" cy="5506075"/>
          </a:xfrm>
        </p:spPr>
        <p:txBody>
          <a:bodyPr>
            <a:normAutofit/>
          </a:bodyPr>
          <a:lstStyle/>
          <a:p>
            <a:r>
              <a:rPr lang="en-US" dirty="0" smtClean="0"/>
              <a:t>CT-PPS considerations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R</a:t>
            </a:r>
            <a:r>
              <a:rPr lang="en-US" sz="3600" dirty="0" smtClean="0"/>
              <a:t>. </a:t>
            </a:r>
            <a:r>
              <a:rPr lang="en-US" sz="3600" dirty="0" smtClean="0"/>
              <a:t>Bruce, </a:t>
            </a:r>
            <a:r>
              <a:rPr lang="en-US" sz="3600" dirty="0" smtClean="0"/>
              <a:t>R. </a:t>
            </a:r>
            <a:r>
              <a:rPr lang="en-US" sz="3600" dirty="0" err="1" smtClean="0"/>
              <a:t>dDe</a:t>
            </a:r>
            <a:r>
              <a:rPr lang="en-US" sz="3600" dirty="0" smtClean="0"/>
              <a:t> </a:t>
            </a:r>
            <a:r>
              <a:rPr lang="en-US" sz="3600" dirty="0" smtClean="0"/>
              <a:t>Maria</a:t>
            </a:r>
            <a:r>
              <a:rPr lang="en-US" sz="3600" dirty="0"/>
              <a:t>, </a:t>
            </a:r>
            <a:r>
              <a:rPr lang="en-US" sz="3600" dirty="0" smtClean="0"/>
              <a:t>M</a:t>
            </a:r>
            <a:r>
              <a:rPr lang="en-US" sz="3600" dirty="0"/>
              <a:t>. </a:t>
            </a:r>
            <a:r>
              <a:rPr lang="en-US" sz="3600" dirty="0" smtClean="0"/>
              <a:t>Giovannozzi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b="1" u="sng" dirty="0" smtClean="0"/>
              <a:t>Acknowledgements</a:t>
            </a:r>
            <a:r>
              <a:rPr lang="en-US" sz="3600" dirty="0" smtClean="0"/>
              <a:t>: G. Arduini, </a:t>
            </a:r>
            <a:r>
              <a:rPr lang="en-US" sz="3600" dirty="0" smtClean="0"/>
              <a:t>S. </a:t>
            </a:r>
            <a:r>
              <a:rPr lang="en-US" sz="3600" dirty="0" err="1" smtClean="0"/>
              <a:t>Fartoukh</a:t>
            </a:r>
            <a:r>
              <a:rPr lang="en-US" sz="3600" dirty="0" smtClean="0"/>
              <a:t>, E</a:t>
            </a:r>
            <a:r>
              <a:rPr lang="en-US" sz="3600" dirty="0" smtClean="0"/>
              <a:t>. </a:t>
            </a:r>
            <a:r>
              <a:rPr lang="en-US" sz="3600" dirty="0" err="1" smtClean="0"/>
              <a:t>Métral</a:t>
            </a:r>
            <a:r>
              <a:rPr lang="en-US" sz="3600" dirty="0" smtClean="0"/>
              <a:t>, Y. Papaphilippou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876815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6341"/>
            <a:ext cx="10515600" cy="1325563"/>
          </a:xfrm>
        </p:spPr>
        <p:txBody>
          <a:bodyPr/>
          <a:lstStyle/>
          <a:p>
            <a:r>
              <a:rPr lang="en-GB" dirty="0" smtClean="0"/>
              <a:t>CT-PPS Beam 1 XRPs gaps and dispersion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8150" y="1257966"/>
            <a:ext cx="8775700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226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07" y="66341"/>
            <a:ext cx="11078301" cy="1325563"/>
          </a:xfrm>
        </p:spPr>
        <p:txBody>
          <a:bodyPr/>
          <a:lstStyle/>
          <a:p>
            <a:r>
              <a:rPr lang="en-GB" dirty="0" smtClean="0"/>
              <a:t>CT-PPS Beam 1 XRPs gaps/dispersion differences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58" y="1620000"/>
            <a:ext cx="11770173" cy="359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245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6341"/>
            <a:ext cx="10515600" cy="1325563"/>
          </a:xfrm>
        </p:spPr>
        <p:txBody>
          <a:bodyPr/>
          <a:lstStyle/>
          <a:p>
            <a:r>
              <a:rPr lang="en-GB" dirty="0" smtClean="0"/>
              <a:t>CT-PPS Beam 2 XRPs gaps and dispersion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1257968"/>
            <a:ext cx="8763000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033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07" y="66341"/>
            <a:ext cx="11078301" cy="1325563"/>
          </a:xfrm>
        </p:spPr>
        <p:txBody>
          <a:bodyPr/>
          <a:lstStyle/>
          <a:p>
            <a:r>
              <a:rPr lang="en-GB" dirty="0" smtClean="0"/>
              <a:t>CT-PPS Beam 2 XRPs gaps/dispersion differences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260" y="1620000"/>
            <a:ext cx="1177251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074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42</Words>
  <Application>Microsoft Macintosh PowerPoint</Application>
  <PresentationFormat>Custom</PresentationFormat>
  <Paragraphs>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CT-PPS considerations  R. Bruce, R. dDe Maria, M. Giovannozzi   Acknowledgements: G. Arduini, S. Fartoukh, E. Métral, Y. Papaphilippou</vt:lpstr>
      <vt:lpstr>CT-PPS Beam 1 XRPs gaps and dispersion</vt:lpstr>
      <vt:lpstr>CT-PPS Beam 1 XRPs gaps/dispersion differences</vt:lpstr>
      <vt:lpstr>CT-PPS Beam 2 XRPs gaps and dispersion</vt:lpstr>
      <vt:lpstr>CT-PPS Beam 2 XRPs gaps/dispersion differences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2017 Optics Status</dc:title>
  <dc:creator>Stephane Fartoukh</dc:creator>
  <cp:lastModifiedBy>Massimo Giovannozzi</cp:lastModifiedBy>
  <cp:revision>37</cp:revision>
  <dcterms:created xsi:type="dcterms:W3CDTF">2017-03-16T10:11:00Z</dcterms:created>
  <dcterms:modified xsi:type="dcterms:W3CDTF">2017-03-22T07:45:57Z</dcterms:modified>
</cp:coreProperties>
</file>