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  <p:sldId id="264" r:id="rId9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CA963-65ED-F144-A767-20E9CEE467CB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9B15A-46C5-374F-AFD3-449B31B647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63808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04D9-5FCB-9348-90DF-7536F920BC18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53F4-285B-3743-AEE5-7F0B0531F0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2027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04D9-5FCB-9348-90DF-7536F920BC18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53F4-285B-3743-AEE5-7F0B0531F0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46553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04D9-5FCB-9348-90DF-7536F920BC18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53F4-285B-3743-AEE5-7F0B0531F0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29906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04D9-5FCB-9348-90DF-7536F920BC18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53F4-285B-3743-AEE5-7F0B0531F0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428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04D9-5FCB-9348-90DF-7536F920BC18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53F4-285B-3743-AEE5-7F0B0531F0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3138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04D9-5FCB-9348-90DF-7536F920BC18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53F4-285B-3743-AEE5-7F0B0531F0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7146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04D9-5FCB-9348-90DF-7536F920BC18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53F4-285B-3743-AEE5-7F0B0531F0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9212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04D9-5FCB-9348-90DF-7536F920BC18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53F4-285B-3743-AEE5-7F0B0531F0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4151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04D9-5FCB-9348-90DF-7536F920BC18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53F4-285B-3743-AEE5-7F0B0531F0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17355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04D9-5FCB-9348-90DF-7536F920BC18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53F4-285B-3743-AEE5-7F0B0531F0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16657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04D9-5FCB-9348-90DF-7536F920BC18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53F4-285B-3743-AEE5-7F0B0531F0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525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604D9-5FCB-9348-90DF-7536F920BC18}" type="datetimeFigureOut">
              <a:rPr lang="nb-NO" smtClean="0"/>
              <a:t>29.03.2017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A53F4-285B-3743-AEE5-7F0B0531F0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43667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Elastic Grid computing on OpenStack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Sveinung</a:t>
            </a:r>
            <a:r>
              <a:rPr lang="en-US" dirty="0" smtClean="0"/>
              <a:t> </a:t>
            </a:r>
            <a:r>
              <a:rPr lang="en-US" dirty="0" err="1" smtClean="0"/>
              <a:t>Styve</a:t>
            </a:r>
            <a:r>
              <a:rPr lang="en-US" dirty="0" smtClean="0"/>
              <a:t> Rundhovde</a:t>
            </a:r>
          </a:p>
          <a:p>
            <a:r>
              <a:rPr lang="en-US" dirty="0" smtClean="0"/>
              <a:t>University of Bergen / Western Norway University of Applied Science</a:t>
            </a:r>
          </a:p>
          <a:p>
            <a:r>
              <a:rPr lang="en-US" dirty="0" smtClean="0"/>
              <a:t>Supervisors – </a:t>
            </a:r>
            <a:r>
              <a:rPr lang="en-US" dirty="0" err="1" smtClean="0"/>
              <a:t>Bjarte</a:t>
            </a:r>
            <a:r>
              <a:rPr lang="en-US" dirty="0" smtClean="0"/>
              <a:t> </a:t>
            </a:r>
            <a:r>
              <a:rPr lang="en-US" dirty="0" err="1" smtClean="0"/>
              <a:t>Kileng</a:t>
            </a:r>
            <a:r>
              <a:rPr lang="en-US" dirty="0" smtClean="0"/>
              <a:t>, Kristin F. </a:t>
            </a:r>
            <a:r>
              <a:rPr lang="en-US" dirty="0" err="1" smtClean="0"/>
              <a:t>Hetland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3562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Project </a:t>
            </a:r>
            <a:r>
              <a:rPr lang="nb-NO" dirty="0" smtClean="0"/>
              <a:t>goal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One-click deployment of </a:t>
            </a:r>
            <a:r>
              <a:rPr lang="en-US" dirty="0" err="1" smtClean="0"/>
              <a:t>AliEn</a:t>
            </a:r>
            <a:r>
              <a:rPr lang="en-US" dirty="0" smtClean="0"/>
              <a:t> Grid site on OpenStack</a:t>
            </a:r>
          </a:p>
          <a:p>
            <a:pPr lvl="1"/>
            <a:r>
              <a:rPr lang="en-US" dirty="0" err="1" smtClean="0"/>
              <a:t>Recreatable</a:t>
            </a:r>
            <a:r>
              <a:rPr lang="en-US" dirty="0" smtClean="0"/>
              <a:t> environments with </a:t>
            </a:r>
            <a:r>
              <a:rPr lang="en-US" dirty="0" smtClean="0"/>
              <a:t>Heat Orchestration Templates and Puppet</a:t>
            </a:r>
            <a:endParaRPr lang="en-US" dirty="0" smtClean="0"/>
          </a:p>
          <a:p>
            <a:r>
              <a:rPr lang="en-US" dirty="0" smtClean="0"/>
              <a:t>Automatic scaling based on resource usage</a:t>
            </a:r>
          </a:p>
          <a:p>
            <a:pPr lvl="1"/>
            <a:r>
              <a:rPr lang="en-US" dirty="0" smtClean="0"/>
              <a:t>Integrate orchestration with telemetry to detect over/under utilization of resources and correcting</a:t>
            </a:r>
          </a:p>
          <a:p>
            <a:r>
              <a:rPr lang="en-US" dirty="0" smtClean="0"/>
              <a:t>Manual control</a:t>
            </a:r>
          </a:p>
          <a:p>
            <a:pPr lvl="1"/>
            <a:r>
              <a:rPr lang="en-US" dirty="0" smtClean="0"/>
              <a:t>Adjust limits for automatic scaling or override</a:t>
            </a:r>
          </a:p>
          <a:p>
            <a:r>
              <a:rPr lang="en-US" dirty="0" smtClean="0"/>
              <a:t>Monitoring with ELK</a:t>
            </a:r>
          </a:p>
          <a:p>
            <a:pPr lvl="1"/>
            <a:r>
              <a:rPr lang="en-US" dirty="0" err="1" smtClean="0"/>
              <a:t>Elasticsearch</a:t>
            </a:r>
            <a:r>
              <a:rPr lang="en-US" dirty="0" smtClean="0"/>
              <a:t>, </a:t>
            </a:r>
            <a:r>
              <a:rPr lang="en-US" dirty="0" err="1" smtClean="0"/>
              <a:t>Logstash</a:t>
            </a:r>
            <a:r>
              <a:rPr lang="en-US" dirty="0" smtClean="0"/>
              <a:t> and </a:t>
            </a:r>
            <a:r>
              <a:rPr lang="en-US" dirty="0" err="1" smtClean="0"/>
              <a:t>Kibana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0894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Benefits for ALICE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Ability to quickly set up new Grid sites on OpenStack</a:t>
            </a:r>
          </a:p>
          <a:p>
            <a:pPr lvl="1"/>
            <a:r>
              <a:rPr lang="en-US" dirty="0" smtClean="0"/>
              <a:t>Harness external resources in times with high demand</a:t>
            </a:r>
          </a:p>
          <a:p>
            <a:pPr lvl="1"/>
            <a:r>
              <a:rPr lang="en-US" dirty="0" smtClean="0"/>
              <a:t>Possibility of scaling up when resources are cheap</a:t>
            </a:r>
          </a:p>
          <a:p>
            <a:r>
              <a:rPr lang="en-US" dirty="0" smtClean="0"/>
              <a:t>Less manual intervention</a:t>
            </a:r>
          </a:p>
          <a:p>
            <a:pPr lvl="1"/>
            <a:r>
              <a:rPr lang="en-US" dirty="0" smtClean="0"/>
              <a:t>Resources scale automatically</a:t>
            </a:r>
          </a:p>
        </p:txBody>
      </p:sp>
    </p:spTree>
    <p:extLst>
      <p:ext uri="{BB962C8B-B14F-4D97-AF65-F5344CB8AC3E}">
        <p14:creationId xmlns:p14="http://schemas.microsoft.com/office/powerpoint/2010/main" val="3874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Builds on an earlier project by </a:t>
            </a:r>
            <a:r>
              <a:rPr lang="en-US" dirty="0" err="1" smtClean="0"/>
              <a:t>Niklas</a:t>
            </a:r>
            <a:r>
              <a:rPr lang="en-US" dirty="0" smtClean="0"/>
              <a:t> </a:t>
            </a:r>
            <a:r>
              <a:rPr lang="en-US" dirty="0" err="1" smtClean="0"/>
              <a:t>Trippler</a:t>
            </a: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utomatically deployed </a:t>
            </a:r>
            <a:r>
              <a:rPr lang="en-US" dirty="0" err="1" smtClean="0"/>
              <a:t>HTCondor</a:t>
            </a:r>
            <a:r>
              <a:rPr lang="en-US" dirty="0" smtClean="0"/>
              <a:t> batch system</a:t>
            </a:r>
          </a:p>
          <a:p>
            <a:r>
              <a:rPr lang="en-US" dirty="0" smtClean="0"/>
              <a:t>Scales automatically based on CPU usage</a:t>
            </a:r>
          </a:p>
          <a:p>
            <a:pPr lvl="1"/>
            <a:r>
              <a:rPr lang="en-US" dirty="0" smtClean="0"/>
              <a:t>Upper and lower bounds can be set</a:t>
            </a:r>
          </a:p>
          <a:p>
            <a:pPr lvl="1"/>
            <a:r>
              <a:rPr lang="en-US" dirty="0" smtClean="0"/>
              <a:t>Manual override is possible</a:t>
            </a:r>
            <a:endParaRPr lang="en-US" dirty="0"/>
          </a:p>
          <a:p>
            <a:r>
              <a:rPr lang="en-US" dirty="0" smtClean="0"/>
              <a:t>Resources and scaling policies defined in Heat Orchestration Templates (HOT)</a:t>
            </a:r>
          </a:p>
          <a:p>
            <a:pPr lvl="1"/>
            <a:r>
              <a:rPr lang="en-US" dirty="0" smtClean="0"/>
              <a:t>Divided in inner and outer part for reusability</a:t>
            </a:r>
          </a:p>
          <a:p>
            <a:r>
              <a:rPr lang="en-US" dirty="0" smtClean="0"/>
              <a:t>Uses Heat and Ceilometer to set alarms and act when alarms are triggered (scale up/down)</a:t>
            </a:r>
          </a:p>
          <a:p>
            <a:r>
              <a:rPr lang="en-US" dirty="0" smtClean="0"/>
              <a:t>Worker nodes are removed in FIFO order, </a:t>
            </a:r>
            <a:r>
              <a:rPr lang="en-US" dirty="0" smtClean="0"/>
              <a:t>Heat does not let you decide </a:t>
            </a:r>
            <a:r>
              <a:rPr lang="en-US" dirty="0" smtClean="0"/>
              <a:t>which node to remove when scaling </a:t>
            </a:r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 smtClean="0"/>
              <a:t>stability issues; creation and deletion of stack frequently fails, possibly due to unstable OpenStack environment set up with </a:t>
            </a:r>
            <a:r>
              <a:rPr lang="en-US" dirty="0" err="1" smtClean="0"/>
              <a:t>Packstack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15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Overview of external parts</a:t>
            </a:r>
            <a:endParaRPr lang="nb-NO" dirty="0"/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1" y="2874678"/>
            <a:ext cx="12035299" cy="2262401"/>
          </a:xfrm>
        </p:spPr>
      </p:pic>
    </p:spTree>
    <p:extLst>
      <p:ext uri="{BB962C8B-B14F-4D97-AF65-F5344CB8AC3E}">
        <p14:creationId xmlns:p14="http://schemas.microsoft.com/office/powerpoint/2010/main" val="73075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Overview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internal</a:t>
            </a:r>
            <a:r>
              <a:rPr lang="nb-NO" dirty="0" smtClean="0"/>
              <a:t> parts</a:t>
            </a:r>
            <a:endParaRPr lang="nb-NO" dirty="0"/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40087"/>
            <a:ext cx="10515600" cy="3322413"/>
          </a:xfrm>
        </p:spPr>
      </p:pic>
    </p:spTree>
    <p:extLst>
      <p:ext uri="{BB962C8B-B14F-4D97-AF65-F5344CB8AC3E}">
        <p14:creationId xmlns:p14="http://schemas.microsoft.com/office/powerpoint/2010/main" val="1045406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Suggested </a:t>
            </a:r>
            <a:r>
              <a:rPr lang="en-US" dirty="0" smtClean="0"/>
              <a:t>functionalities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Senlin</a:t>
            </a:r>
            <a:r>
              <a:rPr lang="en-US" dirty="0" smtClean="0"/>
              <a:t> as an alternative to Heat?</a:t>
            </a:r>
          </a:p>
          <a:p>
            <a:pPr lvl="1"/>
            <a:r>
              <a:rPr lang="en-US" dirty="0" smtClean="0"/>
              <a:t>Allows more fine grained control over stack</a:t>
            </a:r>
          </a:p>
          <a:p>
            <a:pPr lvl="1"/>
            <a:r>
              <a:rPr lang="en-US" dirty="0" smtClean="0"/>
              <a:t>Possible to decide which VM to remove when scaling down</a:t>
            </a:r>
          </a:p>
          <a:p>
            <a:r>
              <a:rPr lang="en-US" dirty="0" smtClean="0"/>
              <a:t>Dashboard for setting parameters, launching, managing and monitoring stack</a:t>
            </a:r>
          </a:p>
          <a:p>
            <a:r>
              <a:rPr lang="en-US" dirty="0" smtClean="0"/>
              <a:t>Possibility </a:t>
            </a:r>
            <a:r>
              <a:rPr lang="en-US" dirty="0" smtClean="0"/>
              <a:t>of deploying a Squid server for CVMFS-caching</a:t>
            </a:r>
          </a:p>
          <a:p>
            <a:r>
              <a:rPr lang="en-US" dirty="0" smtClean="0"/>
              <a:t>Additional layer for handling communication with OpenStack </a:t>
            </a:r>
          </a:p>
          <a:p>
            <a:pPr lvl="1"/>
            <a:r>
              <a:rPr lang="en-US" dirty="0" smtClean="0"/>
              <a:t>Should be able to discover and recover from OpenStack failures</a:t>
            </a:r>
          </a:p>
          <a:p>
            <a:r>
              <a:rPr lang="en-US" dirty="0" smtClean="0"/>
              <a:t>Set timers for scaling</a:t>
            </a:r>
          </a:p>
          <a:p>
            <a:pPr lvl="1"/>
            <a:r>
              <a:rPr lang="en-US" dirty="0" smtClean="0"/>
              <a:t>Example use case: X VM instances has been acquired for Y hours; deploy X instances and take down after Y hours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98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Input and suggestions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 smtClean="0"/>
          </a:p>
          <a:p>
            <a:r>
              <a:rPr lang="nb-NO" dirty="0" smtClean="0"/>
              <a:t>E-mail: sru083@student.uib.no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82262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6494</TotalTime>
  <Words>329</Words>
  <Application>Microsoft Macintosh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Arial</vt:lpstr>
      <vt:lpstr>Office-tema</vt:lpstr>
      <vt:lpstr>Elastic Grid computing on OpenStack </vt:lpstr>
      <vt:lpstr>Project goal</vt:lpstr>
      <vt:lpstr>Benefits for ALICE</vt:lpstr>
      <vt:lpstr>Current status</vt:lpstr>
      <vt:lpstr>Overview of external parts</vt:lpstr>
      <vt:lpstr>Overview of internal parts</vt:lpstr>
      <vt:lpstr>Suggested functionalities</vt:lpstr>
      <vt:lpstr>Input and suggestions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Elastic Grid computing on OpenStack</dc:title>
  <dc:creator>Sveinung Styve Rundhovde</dc:creator>
  <cp:lastModifiedBy>Sveinung Styve Rundhovde</cp:lastModifiedBy>
  <cp:revision>99</cp:revision>
  <dcterms:created xsi:type="dcterms:W3CDTF">2017-03-23T15:47:17Z</dcterms:created>
  <dcterms:modified xsi:type="dcterms:W3CDTF">2017-03-30T06:53:58Z</dcterms:modified>
</cp:coreProperties>
</file>