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60" r:id="rId1"/>
  </p:sldMasterIdLst>
  <p:notesMasterIdLst>
    <p:notesMasterId r:id="rId9"/>
  </p:notesMasterIdLst>
  <p:handoutMasterIdLst>
    <p:handoutMasterId r:id="rId10"/>
  </p:handoutMasterIdLst>
  <p:sldIdLst>
    <p:sldId id="354" r:id="rId2"/>
    <p:sldId id="346" r:id="rId3"/>
    <p:sldId id="359" r:id="rId4"/>
    <p:sldId id="355" r:id="rId5"/>
    <p:sldId id="356" r:id="rId6"/>
    <p:sldId id="357" r:id="rId7"/>
    <p:sldId id="358" r:id="rId8"/>
  </p:sldIdLst>
  <p:sldSz cx="9906000" cy="6858000" type="A4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0" autoAdjust="0"/>
    <p:restoredTop sz="94676" autoAdjust="0"/>
  </p:normalViewPr>
  <p:slideViewPr>
    <p:cSldViewPr>
      <p:cViewPr>
        <p:scale>
          <a:sx n="94" d="100"/>
          <a:sy n="94" d="100"/>
        </p:scale>
        <p:origin x="-1086" y="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453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3324" y="-10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976" y="0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5E61A-2C06-423B-8F91-FC8C8AF45E1F}" type="datetimeFigureOut">
              <a:rPr lang="en-GB" smtClean="0"/>
              <a:t>16/03/2017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463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976" y="9429463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F5D8D9-4B8A-4CB3-84E4-54A5C87AE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973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61671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414271" y="0"/>
            <a:ext cx="10760026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941346" y="-21511"/>
            <a:ext cx="3985709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036521" y="-21511"/>
            <a:ext cx="37973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7813" y="2708476"/>
            <a:ext cx="3589468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7813" y="4421081"/>
            <a:ext cx="3585620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33639" y="1516829"/>
            <a:ext cx="23114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r>
              <a:rPr lang="en-US" smtClean="0"/>
              <a:t>3.3.2017 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5038463" y="6088284"/>
            <a:ext cx="37973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45480" y="5719967"/>
            <a:ext cx="3067558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R.Veness / G. Schneider BE-BI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36521" y="5719967"/>
            <a:ext cx="697305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5038463" y="6088284"/>
            <a:ext cx="37973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7400" y="304800"/>
            <a:ext cx="23114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3.3.2017 </a:t>
            </a:r>
            <a:endParaRPr lang="fr-CH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R.Veness / G.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29200" y="208639"/>
            <a:ext cx="1443169" cy="365125"/>
          </a:xfrm>
        </p:spPr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/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0300" y="0"/>
            <a:ext cx="2362200" cy="381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532" y="2900830"/>
            <a:ext cx="7190590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533" y="4267201"/>
            <a:ext cx="7190589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3.3.2017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R.Veness / G.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3.3.2017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R.Veness / G. Schneider BE-BI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29284" y="2313432"/>
            <a:ext cx="3704844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2313431"/>
            <a:ext cx="3704844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9787" y="2316009"/>
            <a:ext cx="331191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8531" y="2974695"/>
            <a:ext cx="3704844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491" y="2316010"/>
            <a:ext cx="331036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248" y="2974695"/>
            <a:ext cx="3704844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3.3.2017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R.Veness / G. Schneider BE-BI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30200" y="0"/>
            <a:ext cx="10760026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95300" y="333488"/>
            <a:ext cx="89154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941346" y="-21511"/>
            <a:ext cx="3985709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5036521" y="-21510"/>
            <a:ext cx="37973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448" y="1027664"/>
            <a:ext cx="7610139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450" y="2323652"/>
            <a:ext cx="734209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97170" y="22449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r>
              <a:rPr lang="en-US" smtClean="0"/>
              <a:t>3.3.2017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28235" y="5852161"/>
            <a:ext cx="3793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R.Veness / G. Schneider BE-BI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36521" y="224492"/>
            <a:ext cx="14431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057400"/>
            <a:ext cx="80772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LHC BE-BI activities in EYETS 2016/17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 smtClean="0"/>
              <a:t>17</a:t>
            </a:r>
            <a:r>
              <a:rPr lang="en-US" dirty="0" smtClean="0"/>
              <a:t>.3.2017 </a:t>
            </a:r>
            <a:endParaRPr lang="en-US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G</a:t>
            </a:r>
            <a:r>
              <a:rPr lang="en-US" dirty="0" smtClean="0">
                <a:solidFill>
                  <a:schemeClr val="bg1"/>
                </a:solidFill>
              </a:rPr>
              <a:t>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51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676400"/>
            <a:ext cx="86868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LHC EYETS comes to the last phase</a:t>
            </a: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 smtClean="0"/>
              <a:t>17</a:t>
            </a:r>
            <a:r>
              <a:rPr lang="en-US" dirty="0" smtClean="0"/>
              <a:t>.3.2017 </a:t>
            </a:r>
            <a:endParaRPr lang="en-US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</a:t>
            </a:r>
            <a:r>
              <a:rPr lang="en-US" dirty="0" smtClean="0">
                <a:solidFill>
                  <a:schemeClr val="bg1"/>
                </a:solidFill>
              </a:rPr>
              <a:t>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371600"/>
            <a:ext cx="8869680" cy="4950675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152400" y="4648200"/>
            <a:ext cx="9601200" cy="0"/>
          </a:xfrm>
          <a:prstGeom prst="line">
            <a:avLst/>
          </a:prstGeom>
          <a:ln w="317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4689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676400"/>
            <a:ext cx="86868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LHC EYETS Constraints</a:t>
            </a: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 smtClean="0"/>
              <a:t>17</a:t>
            </a:r>
            <a:r>
              <a:rPr lang="en-US" dirty="0" smtClean="0"/>
              <a:t>.3.2017 </a:t>
            </a:r>
            <a:endParaRPr lang="en-US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</a:t>
            </a:r>
            <a:r>
              <a:rPr lang="en-US" dirty="0" smtClean="0">
                <a:solidFill>
                  <a:schemeClr val="bg1"/>
                </a:solidFill>
              </a:rPr>
              <a:t>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371600"/>
            <a:ext cx="8869680" cy="4969964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152400" y="4648200"/>
            <a:ext cx="9601200" cy="0"/>
          </a:xfrm>
          <a:prstGeom prst="line">
            <a:avLst/>
          </a:prstGeom>
          <a:ln w="3175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715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 smtClean="0"/>
              <a:t>17</a:t>
            </a:r>
            <a:r>
              <a:rPr lang="en-US" dirty="0" smtClean="0"/>
              <a:t>.3.2017 </a:t>
            </a:r>
            <a:endParaRPr lang="en-US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</a:t>
            </a:r>
            <a:r>
              <a:rPr lang="en-US" dirty="0" smtClean="0">
                <a:solidFill>
                  <a:schemeClr val="bg1"/>
                </a:solidFill>
              </a:rPr>
              <a:t>. Schneider BE-BI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057400"/>
            <a:ext cx="8686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 smtClean="0"/>
              <a:t>Sector 1-2 will close 24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March</a:t>
            </a:r>
          </a:p>
          <a:p>
            <a:r>
              <a:rPr lang="en-GB" sz="2400" dirty="0"/>
              <a:t>	</a:t>
            </a:r>
            <a:r>
              <a:rPr lang="en-GB" sz="2400" dirty="0" smtClean="0">
                <a:sym typeface="Wingdings" panose="05000000000000000000" pitchFamily="2" charset="2"/>
              </a:rPr>
              <a:t> BI activities planned to be finished by 21</a:t>
            </a:r>
            <a:r>
              <a:rPr lang="en-GB" sz="2400" baseline="30000" dirty="0" smtClean="0">
                <a:sym typeface="Wingdings" panose="05000000000000000000" pitchFamily="2" charset="2"/>
              </a:rPr>
              <a:t>st</a:t>
            </a:r>
            <a:r>
              <a:rPr lang="en-GB" sz="2400" dirty="0" smtClean="0">
                <a:sym typeface="Wingdings" panose="05000000000000000000" pitchFamily="2" charset="2"/>
              </a:rPr>
              <a:t> March</a:t>
            </a:r>
          </a:p>
          <a:p>
            <a:endParaRPr lang="en-GB" sz="2400" dirty="0">
              <a:sym typeface="Wingdings" panose="05000000000000000000" pitchFamily="2" charset="2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 smtClean="0"/>
              <a:t>LSS 4 Left and Right will </a:t>
            </a:r>
            <a:r>
              <a:rPr lang="en-GB" sz="2400" dirty="0"/>
              <a:t>close 24</a:t>
            </a:r>
            <a:r>
              <a:rPr lang="en-GB" sz="2400" baseline="30000" dirty="0"/>
              <a:t>th</a:t>
            </a:r>
            <a:r>
              <a:rPr lang="en-GB" sz="2400" dirty="0"/>
              <a:t> </a:t>
            </a:r>
            <a:r>
              <a:rPr lang="en-GB" sz="2400" dirty="0" smtClean="0"/>
              <a:t>March 14h00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GB" sz="2400" dirty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400" dirty="0" smtClean="0"/>
              <a:t>Remaining sectors to be baked</a:t>
            </a:r>
          </a:p>
          <a:p>
            <a:r>
              <a:rPr lang="en-GB" sz="2400" dirty="0" smtClean="0"/>
              <a:t>	A6R5, A4L7</a:t>
            </a:r>
            <a:r>
              <a:rPr lang="en-GB" sz="2400" dirty="0"/>
              <a:t>, A5L7, B4L7, A1L8</a:t>
            </a:r>
            <a:endParaRPr lang="en-GB" sz="24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GB" sz="2800" dirty="0"/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GB" sz="2800" dirty="0"/>
          </a:p>
          <a:p>
            <a:r>
              <a:rPr lang="en-GB" sz="2800" dirty="0"/>
              <a:t>	</a:t>
            </a:r>
            <a:endParaRPr lang="en-GB" sz="24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30448" y="1027664"/>
            <a:ext cx="7610139" cy="724936"/>
          </a:xfrm>
        </p:spPr>
        <p:txBody>
          <a:bodyPr>
            <a:norm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General Information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86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0448" y="1027664"/>
            <a:ext cx="7610139" cy="64873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BL Section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3.3.2017 </a:t>
            </a:r>
            <a:endParaRPr lang="fr-CH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</a:t>
            </a:r>
            <a:r>
              <a:rPr lang="en-US" dirty="0" smtClean="0"/>
              <a:t>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43" y="1676400"/>
            <a:ext cx="8601075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0333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ML, PI and PM Sections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17</a:t>
            </a:r>
            <a:r>
              <a:rPr lang="en-US" dirty="0" smtClean="0"/>
              <a:t>.3.2017 </a:t>
            </a:r>
            <a:endParaRPr lang="fr-CH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</a:t>
            </a:r>
            <a:r>
              <a:rPr lang="en-US" dirty="0" smtClean="0"/>
              <a:t>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2727325"/>
            <a:ext cx="8601075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8280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838200"/>
            <a:ext cx="7610139" cy="64873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QP Section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3.3.2017 </a:t>
            </a:r>
            <a:endParaRPr lang="fr-CH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G</a:t>
            </a:r>
            <a:r>
              <a:rPr lang="en-US" dirty="0" smtClean="0"/>
              <a:t>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2593975"/>
            <a:ext cx="8601075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38200" y="4495800"/>
            <a:ext cx="6934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On the collimator </a:t>
            </a:r>
            <a:r>
              <a:rPr lang="en-GB" sz="1600" dirty="0" smtClean="0"/>
              <a:t>side, still </a:t>
            </a:r>
            <a:r>
              <a:rPr lang="en-GB" sz="1600" dirty="0"/>
              <a:t>need to connect 2 collimators in Pt 7 and the TCL in 4L5.</a:t>
            </a:r>
          </a:p>
          <a:p>
            <a:r>
              <a:rPr lang="en-GB" sz="1600" dirty="0"/>
              <a:t>Next week </a:t>
            </a:r>
            <a:r>
              <a:rPr lang="en-GB" sz="1600" dirty="0" smtClean="0"/>
              <a:t>start </a:t>
            </a:r>
            <a:r>
              <a:rPr lang="en-GB" sz="1600" dirty="0"/>
              <a:t>the commissioning of the 2TCTW in Pt 5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26753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46161</TotalTime>
  <Words>91</Words>
  <Application>Microsoft Office PowerPoint</Application>
  <PresentationFormat>A4 Paper (210x297 mm)</PresentationFormat>
  <Paragraphs>41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Austin</vt:lpstr>
      <vt:lpstr> LHC BE-BI activities in EYETS 2016/17  </vt:lpstr>
      <vt:lpstr> LHC EYETS comes to the last phase  </vt:lpstr>
      <vt:lpstr> LHC EYETS Constraints  </vt:lpstr>
      <vt:lpstr>General Information</vt:lpstr>
      <vt:lpstr>BL Section</vt:lpstr>
      <vt:lpstr>ML, PI and PM Sections</vt:lpstr>
      <vt:lpstr>QP Section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the last 3 months</dc:title>
  <dc:creator>NICE</dc:creator>
  <cp:lastModifiedBy>Gerhard Schneider</cp:lastModifiedBy>
  <cp:revision>902</cp:revision>
  <cp:lastPrinted>2017-03-03T09:03:05Z</cp:lastPrinted>
  <dcterms:created xsi:type="dcterms:W3CDTF">1996-04-24T17:02:00Z</dcterms:created>
  <dcterms:modified xsi:type="dcterms:W3CDTF">2017-03-17T07:44:21Z</dcterms:modified>
</cp:coreProperties>
</file>