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9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3A00-AAE7-884A-B26E-4E38F1D95725}" type="datetimeFigureOut">
              <a:rPr lang="en-US" smtClean="0"/>
              <a:t>20/03/2017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B8FF-38DD-3147-9387-8950A567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61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3A00-AAE7-884A-B26E-4E38F1D95725}" type="datetimeFigureOut">
              <a:rPr lang="en-US" smtClean="0"/>
              <a:t>20/03/2017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B8FF-38DD-3147-9387-8950A567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4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3A00-AAE7-884A-B26E-4E38F1D95725}" type="datetimeFigureOut">
              <a:rPr lang="en-US" smtClean="0"/>
              <a:t>20/03/2017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B8FF-38DD-3147-9387-8950A567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460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3A00-AAE7-884A-B26E-4E38F1D95725}" type="datetimeFigureOut">
              <a:rPr lang="en-US" smtClean="0"/>
              <a:t>20/03/2017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B8FF-38DD-3147-9387-8950A567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069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3A00-AAE7-884A-B26E-4E38F1D95725}" type="datetimeFigureOut">
              <a:rPr lang="en-US" smtClean="0"/>
              <a:t>20/03/2017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B8FF-38DD-3147-9387-8950A567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866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3A00-AAE7-884A-B26E-4E38F1D95725}" type="datetimeFigureOut">
              <a:rPr lang="en-US" smtClean="0"/>
              <a:t>20/03/2017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B8FF-38DD-3147-9387-8950A567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346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3A00-AAE7-884A-B26E-4E38F1D95725}" type="datetimeFigureOut">
              <a:rPr lang="en-US" smtClean="0"/>
              <a:t>20/03/2017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B8FF-38DD-3147-9387-8950A567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246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3A00-AAE7-884A-B26E-4E38F1D95725}" type="datetimeFigureOut">
              <a:rPr lang="en-US" smtClean="0"/>
              <a:t>20/03/2017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B8FF-38DD-3147-9387-8950A567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005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3A00-AAE7-884A-B26E-4E38F1D95725}" type="datetimeFigureOut">
              <a:rPr lang="en-US" smtClean="0"/>
              <a:t>20/03/2017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B8FF-38DD-3147-9387-8950A567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736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3A00-AAE7-884A-B26E-4E38F1D95725}" type="datetimeFigureOut">
              <a:rPr lang="en-US" smtClean="0"/>
              <a:t>20/03/2017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B8FF-38DD-3147-9387-8950A567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35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73A00-AAE7-884A-B26E-4E38F1D95725}" type="datetimeFigureOut">
              <a:rPr lang="en-US" smtClean="0"/>
              <a:t>20/03/2017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7B8FF-38DD-3147-9387-8950A567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14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73A00-AAE7-884A-B26E-4E38F1D95725}" type="datetimeFigureOut">
              <a:rPr lang="en-US" smtClean="0"/>
              <a:t>20/03/2017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B8FF-38DD-3147-9387-8950A567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4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fcceplhec-phys-bsm@cern.c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news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hlinkClick r:id="rId2"/>
              </a:rPr>
              <a:t>fcceplhec-phys-</a:t>
            </a:r>
            <a:r>
              <a:rPr lang="en-US" sz="2400" dirty="0" smtClean="0">
                <a:hlinkClick r:id="rId2"/>
              </a:rPr>
              <a:t>bsm@cern.ch</a:t>
            </a:r>
            <a:endParaRPr lang="en-US" sz="2400" dirty="0" smtClean="0"/>
          </a:p>
          <a:p>
            <a:pPr lvl="1"/>
            <a:r>
              <a:rPr lang="en-US" sz="2400" dirty="0" smtClean="0"/>
              <a:t>Add all people at the FCC week talking about e-p BSM ? </a:t>
            </a:r>
          </a:p>
          <a:p>
            <a:r>
              <a:rPr lang="en-US" sz="2400" dirty="0" smtClean="0"/>
              <a:t>EOS area at CERN devoted for FCC studies </a:t>
            </a:r>
          </a:p>
          <a:p>
            <a:pPr lvl="1"/>
            <a:r>
              <a:rPr lang="en-US" sz="2400" dirty="0" err="1" smtClean="0"/>
              <a:t>ee</a:t>
            </a:r>
            <a:r>
              <a:rPr lang="en-US" sz="2400" dirty="0" smtClean="0"/>
              <a:t>/</a:t>
            </a:r>
            <a:r>
              <a:rPr lang="en-US" sz="2400" dirty="0" err="1" smtClean="0"/>
              <a:t>hh</a:t>
            </a:r>
            <a:r>
              <a:rPr lang="en-US" sz="2400" dirty="0" smtClean="0"/>
              <a:t>/eh areas </a:t>
            </a:r>
          </a:p>
          <a:p>
            <a:pPr lvl="1"/>
            <a:r>
              <a:rPr lang="en-US" sz="2400" dirty="0" smtClean="0"/>
              <a:t>~10Tb space available for storage of common data </a:t>
            </a:r>
          </a:p>
          <a:p>
            <a:pPr lvl="1"/>
            <a:r>
              <a:rPr lang="en-US" sz="2400" dirty="0" smtClean="0"/>
              <a:t>Need to have an </a:t>
            </a:r>
            <a:r>
              <a:rPr lang="en-US" sz="2400" dirty="0" err="1" smtClean="0"/>
              <a:t>lxplus</a:t>
            </a:r>
            <a:r>
              <a:rPr lang="en-US" sz="2400" dirty="0" smtClean="0"/>
              <a:t> account to be accessed </a:t>
            </a:r>
          </a:p>
          <a:p>
            <a:r>
              <a:rPr lang="en-US" sz="2400" dirty="0" smtClean="0"/>
              <a:t>Question for </a:t>
            </a:r>
            <a:r>
              <a:rPr lang="en-US" sz="2400" dirty="0" err="1" smtClean="0"/>
              <a:t>Kechen</a:t>
            </a:r>
            <a:r>
              <a:rPr lang="en-US" sz="2400" dirty="0" smtClean="0"/>
              <a:t>: did you ask for common samples to Higgs people 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37608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69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Some news</vt:lpstr>
    </vt:vector>
  </TitlesOfParts>
  <Company>University of Liverpool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news</dc:title>
  <dc:creator>Monica D'Onofrio</dc:creator>
  <cp:lastModifiedBy>Monica D'Onofrio</cp:lastModifiedBy>
  <cp:revision>2</cp:revision>
  <dcterms:created xsi:type="dcterms:W3CDTF">2017-03-20T13:20:55Z</dcterms:created>
  <dcterms:modified xsi:type="dcterms:W3CDTF">2017-03-20T14:20:15Z</dcterms:modified>
</cp:coreProperties>
</file>