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853" r:id="rId2"/>
  </p:sldMasterIdLst>
  <p:notesMasterIdLst>
    <p:notesMasterId r:id="rId8"/>
  </p:notesMasterIdLst>
  <p:handoutMasterIdLst>
    <p:handoutMasterId r:id="rId9"/>
  </p:handoutMasterIdLst>
  <p:sldIdLst>
    <p:sldId id="341" r:id="rId3"/>
    <p:sldId id="340" r:id="rId4"/>
    <p:sldId id="342" r:id="rId5"/>
    <p:sldId id="343" r:id="rId6"/>
    <p:sldId id="344" r:id="rId7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1" autoAdjust="0"/>
    <p:restoredTop sz="94604" autoAdjust="0"/>
  </p:normalViewPr>
  <p:slideViewPr>
    <p:cSldViewPr>
      <p:cViewPr varScale="1">
        <p:scale>
          <a:sx n="75" d="100"/>
          <a:sy n="75" d="100"/>
        </p:scale>
        <p:origin x="-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pPr>
              <a:defRPr/>
            </a:pPr>
            <a:fld id="{A89FD6F3-5C36-4F51-9565-B5381913F799}" type="datetimeFigureOut">
              <a:rPr lang="en-US"/>
              <a:pPr>
                <a:defRPr/>
              </a:pPr>
              <a:t>10/27/2009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pPr>
              <a:defRPr/>
            </a:pPr>
            <a:fld id="{2CC6C5D2-8381-40D7-8F93-F189C201A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B4C5F6-0A0E-4D8A-826B-61FFF3A233DC}" type="datetimeFigureOut">
              <a:rPr lang="en-US"/>
              <a:pPr>
                <a:defRPr/>
              </a:pPr>
              <a:t>10/27/2009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6" tIns="45953" rIns="91906" bIns="459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906" tIns="45953" rIns="91906" bIns="4595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E9B538-86B3-47E2-B64E-69EB84CC9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851"/>
            <a:ext cx="7129490" cy="1143009"/>
          </a:xfrm>
          <a:prstGeom prst="rect">
            <a:avLst/>
          </a:prstGeo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714488"/>
            <a:ext cx="3143272" cy="15716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9388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0" y="4941888"/>
            <a:ext cx="2411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Ian Bird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LCG Project 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Leader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WLCG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330" y="156700"/>
            <a:ext cx="1071084" cy="10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1200" b="1" kern="120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Ian.Bird@cern.ch				</a:t>
            </a:r>
            <a:fld id="{8D9C3907-C1F4-4113-879F-A00577240C5E}" type="slidenum">
              <a:rPr lang="en-GB" sz="1200" kern="1200">
                <a:solidFill>
                  <a:srgbClr val="0066FF"/>
                </a:solidFill>
                <a:latin typeface="Times New Roman" pitchFamily="18" charset="0"/>
                <a:ea typeface="+mn-ea"/>
                <a:cs typeface="+mn-cs"/>
              </a:rPr>
              <a:pPr algn="l" rtl="0" eaLnBrk="0" hangingPunct="0">
                <a:spcBef>
                  <a:spcPct val="50000"/>
                </a:spcBef>
              </a:pPr>
              <a:t>‹#›</a:t>
            </a:fld>
            <a:endParaRPr lang="en-GB" sz="1200" kern="1200" dirty="0">
              <a:solidFill>
                <a:srgbClr val="0066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Operational Issues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MB</a:t>
            </a:r>
          </a:p>
          <a:p>
            <a:r>
              <a:rPr lang="en-GB" dirty="0" smtClean="0"/>
              <a:t>27</a:t>
            </a:r>
            <a:r>
              <a:rPr lang="en-GB" baseline="30000" dirty="0" smtClean="0"/>
              <a:t>th</a:t>
            </a:r>
            <a:r>
              <a:rPr lang="en-GB" dirty="0" smtClean="0"/>
              <a:t> Oct 2009 </a:t>
            </a:r>
            <a:endParaRPr lang="en-GB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Common interfaces for monitoring (dashboards help)</a:t>
            </a:r>
          </a:p>
          <a:p>
            <a:r>
              <a:rPr lang="en-GB" dirty="0" smtClean="0"/>
              <a:t>Enforce correctness of publication of resources in BDII</a:t>
            </a:r>
          </a:p>
          <a:p>
            <a:pPr lvl="1"/>
            <a:r>
              <a:rPr lang="en-GB" dirty="0" smtClean="0"/>
              <a:t>Want GLUE 1.3 / installed capacities implemented</a:t>
            </a:r>
          </a:p>
          <a:p>
            <a:r>
              <a:rPr lang="en-GB" dirty="0" smtClean="0"/>
              <a:t>Implement </a:t>
            </a:r>
            <a:r>
              <a:rPr lang="en-GB" dirty="0" err="1" smtClean="0"/>
              <a:t>authz</a:t>
            </a:r>
            <a:r>
              <a:rPr lang="en-GB" dirty="0" smtClean="0"/>
              <a:t> in CPU and storage via VOMS groups/roles + monitoring of access rights</a:t>
            </a:r>
          </a:p>
          <a:p>
            <a:r>
              <a:rPr lang="en-GB" dirty="0" smtClean="0"/>
              <a:t>Tutorials (IT/WLCG) how CMS should communicate issues and problems; what should be submitted as a GGUS ticket?</a:t>
            </a:r>
          </a:p>
          <a:p>
            <a:r>
              <a:rPr lang="en-GB" dirty="0" smtClean="0"/>
              <a:t>SL5 migration issues: </a:t>
            </a:r>
            <a:r>
              <a:rPr lang="en-GB" dirty="0" err="1" smtClean="0"/>
              <a:t>dpm</a:t>
            </a:r>
            <a:r>
              <a:rPr lang="en-GB" dirty="0" smtClean="0"/>
              <a:t>/</a:t>
            </a:r>
            <a:r>
              <a:rPr lang="en-GB" dirty="0" err="1" smtClean="0"/>
              <a:t>rfio</a:t>
            </a:r>
            <a:r>
              <a:rPr lang="en-GB" dirty="0" smtClean="0"/>
              <a:t>; </a:t>
            </a:r>
            <a:r>
              <a:rPr lang="en-GB" dirty="0" err="1" smtClean="0"/>
              <a:t>dcache</a:t>
            </a:r>
            <a:r>
              <a:rPr lang="en-GB" dirty="0" smtClean="0"/>
              <a:t> </a:t>
            </a:r>
            <a:r>
              <a:rPr lang="en-GB" dirty="0" err="1" smtClean="0"/>
              <a:t>srmcp</a:t>
            </a:r>
            <a:r>
              <a:rPr lang="en-GB" dirty="0" smtClean="0"/>
              <a:t> in gLite 3.2/SL5</a:t>
            </a:r>
          </a:p>
          <a:p>
            <a:r>
              <a:rPr lang="en-GB" dirty="0" smtClean="0"/>
              <a:t>WLCG should:</a:t>
            </a:r>
          </a:p>
          <a:p>
            <a:pPr lvl="1"/>
            <a:r>
              <a:rPr lang="en-GB" dirty="0" smtClean="0"/>
              <a:t>Periodically evaluate readiness of service</a:t>
            </a:r>
          </a:p>
          <a:p>
            <a:pPr lvl="1"/>
            <a:r>
              <a:rPr lang="en-GB" dirty="0" smtClean="0"/>
              <a:t>Have monitoring data to assess service availability and reliability</a:t>
            </a:r>
            <a:endParaRPr lang="en-GB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Want most resources on SL5 </a:t>
            </a:r>
            <a:r>
              <a:rPr lang="en-GB" dirty="0" err="1" smtClean="0"/>
              <a:t>asap</a:t>
            </a:r>
            <a:endParaRPr lang="en-GB" dirty="0" smtClean="0"/>
          </a:p>
          <a:p>
            <a:r>
              <a:rPr lang="en-GB" dirty="0" smtClean="0"/>
              <a:t>Do not kill jobs on VMEM, RSS especially on 64 bit</a:t>
            </a:r>
          </a:p>
          <a:p>
            <a:r>
              <a:rPr lang="en-GB" dirty="0" smtClean="0"/>
              <a:t>Frontier: needs RACs at some Tier 1s (US, UK, DE, ES, CA)</a:t>
            </a:r>
          </a:p>
          <a:p>
            <a:r>
              <a:rPr lang="en-GB" dirty="0" smtClean="0"/>
              <a:t>Restrict tape recall at Tier 1s to production role</a:t>
            </a:r>
          </a:p>
          <a:p>
            <a:r>
              <a:rPr lang="en-GB" dirty="0" smtClean="0"/>
              <a:t>Want checksums in FTS2.1 or 2.2 (but without split SRM/</a:t>
            </a:r>
            <a:r>
              <a:rPr lang="en-GB" dirty="0" err="1" smtClean="0"/>
              <a:t>Gridftp</a:t>
            </a:r>
            <a:r>
              <a:rPr lang="en-GB" dirty="0" smtClean="0"/>
              <a:t>)</a:t>
            </a:r>
          </a:p>
          <a:p>
            <a:r>
              <a:rPr lang="en-GB" dirty="0" smtClean="0"/>
              <a:t>2009 pledges by November + all available disk</a:t>
            </a:r>
            <a:endParaRPr lang="en-GB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CREAM CE at all sites (v1.5)</a:t>
            </a:r>
          </a:p>
          <a:p>
            <a:r>
              <a:rPr lang="en-GB" dirty="0" smtClean="0"/>
              <a:t>gLite 3.2 VOBox – deployed</a:t>
            </a:r>
          </a:p>
          <a:p>
            <a:r>
              <a:rPr lang="en-GB" dirty="0" smtClean="0"/>
              <a:t>SL5 deployment </a:t>
            </a:r>
            <a:r>
              <a:rPr lang="en-GB" dirty="0" err="1" smtClean="0"/>
              <a:t>asap</a:t>
            </a:r>
            <a:r>
              <a:rPr lang="en-GB" dirty="0" smtClean="0"/>
              <a:t> (want all resources on SL5 only)</a:t>
            </a:r>
          </a:p>
          <a:p>
            <a:pPr lvl="1"/>
            <a:r>
              <a:rPr lang="en-GB" dirty="0" smtClean="0"/>
              <a:t>NB (my comment): need to recognise that there will always be some transition – should not need a VOBox per architecture.</a:t>
            </a:r>
            <a:endParaRPr lang="en-GB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Want sites to support Role=pilot</a:t>
            </a:r>
          </a:p>
          <a:p>
            <a:pPr lvl="1"/>
            <a:r>
              <a:rPr lang="en-GB" dirty="0" smtClean="0"/>
              <a:t>Thus sites need to deploy </a:t>
            </a:r>
            <a:r>
              <a:rPr lang="en-GB" dirty="0" err="1" smtClean="0"/>
              <a:t>glexec</a:t>
            </a:r>
            <a:r>
              <a:rPr lang="en-GB" dirty="0" smtClean="0"/>
              <a:t>/SCAS if they need to</a:t>
            </a:r>
          </a:p>
          <a:p>
            <a:r>
              <a:rPr lang="en-GB" dirty="0" smtClean="0"/>
              <a:t>CREAM – want to see in production and not special </a:t>
            </a:r>
            <a:r>
              <a:rPr lang="en-GB" dirty="0" smtClean="0">
                <a:sym typeface="Wingdings" pitchFamily="2" charset="2"/>
              </a:rPr>
              <a:t> remove old WMSs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Want also direct submission to CREAM</a:t>
            </a:r>
          </a:p>
          <a:p>
            <a:r>
              <a:rPr lang="en-GB" dirty="0" smtClean="0">
                <a:sym typeface="Wingdings" pitchFamily="2" charset="2"/>
              </a:rPr>
              <a:t>Shared areas at T2s – must be correctly configured to scale</a:t>
            </a:r>
          </a:p>
          <a:p>
            <a:r>
              <a:rPr lang="en-GB" dirty="0" err="1" smtClean="0">
                <a:sym typeface="Wingdings" pitchFamily="2" charset="2"/>
              </a:rPr>
              <a:t>Xroot</a:t>
            </a:r>
            <a:r>
              <a:rPr lang="en-GB" dirty="0" smtClean="0">
                <a:sym typeface="Wingdings" pitchFamily="2" charset="2"/>
              </a:rPr>
              <a:t> – stability</a:t>
            </a:r>
          </a:p>
          <a:p>
            <a:r>
              <a:rPr lang="en-GB" dirty="0" smtClean="0">
                <a:sym typeface="Wingdings" pitchFamily="2" charset="2"/>
              </a:rPr>
              <a:t>SRM 2.2: </a:t>
            </a:r>
            <a:r>
              <a:rPr lang="en-GB" dirty="0" err="1" smtClean="0">
                <a:sym typeface="Wingdings" pitchFamily="2" charset="2"/>
              </a:rPr>
              <a:t>prestaging</a:t>
            </a:r>
            <a:r>
              <a:rPr lang="en-GB" dirty="0" smtClean="0">
                <a:sym typeface="Wingdings" pitchFamily="2" charset="2"/>
              </a:rPr>
              <a:t> – want </a:t>
            </a:r>
            <a:r>
              <a:rPr lang="en-GB" dirty="0" err="1" smtClean="0">
                <a:sym typeface="Wingdings" pitchFamily="2" charset="2"/>
              </a:rPr>
              <a:t>pin+release</a:t>
            </a:r>
            <a:r>
              <a:rPr lang="en-GB" dirty="0" smtClean="0">
                <a:sym typeface="Wingdings" pitchFamily="2" charset="2"/>
              </a:rPr>
              <a:t>; ACLs on space tokens via SRM</a:t>
            </a:r>
          </a:p>
          <a:p>
            <a:r>
              <a:rPr lang="en-GB" dirty="0" smtClean="0">
                <a:sym typeface="Wingdings" pitchFamily="2" charset="2"/>
              </a:rPr>
              <a:t>LFC missing requested bulk methods (which?)</a:t>
            </a:r>
          </a:p>
          <a:p>
            <a:r>
              <a:rPr lang="en-GB" dirty="0" smtClean="0">
                <a:sym typeface="Wingdings" pitchFamily="2" charset="2"/>
              </a:rPr>
              <a:t>FTS – checksums – see ATLAS comment</a:t>
            </a:r>
          </a:p>
          <a:p>
            <a:r>
              <a:rPr lang="en-GB" dirty="0" err="1" smtClean="0">
                <a:sym typeface="Wingdings" pitchFamily="2" charset="2"/>
              </a:rPr>
              <a:t>dCache</a:t>
            </a:r>
            <a:r>
              <a:rPr lang="en-GB" dirty="0" smtClean="0">
                <a:sym typeface="Wingdings" pitchFamily="2" charset="2"/>
              </a:rPr>
              <a:t> – release of connections on idle (or of killed clients)</a:t>
            </a:r>
            <a:endParaRPr lang="en-GB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WLCG-slid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WLCG-slides</Template>
  <TotalTime>262</TotalTime>
  <Words>301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WLCG-slides</vt:lpstr>
      <vt:lpstr>Paper Presentation 2</vt:lpstr>
      <vt:lpstr>Operational Issues</vt:lpstr>
      <vt:lpstr>CMS</vt:lpstr>
      <vt:lpstr>ATLAS</vt:lpstr>
      <vt:lpstr>ALICE</vt:lpstr>
      <vt:lpstr>LHCb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Issues</dc:title>
  <dc:creator>Ian Bird</dc:creator>
  <cp:lastModifiedBy>Ian Bird</cp:lastModifiedBy>
  <cp:revision>2</cp:revision>
  <dcterms:created xsi:type="dcterms:W3CDTF">2009-10-27T09:46:26Z</dcterms:created>
  <dcterms:modified xsi:type="dcterms:W3CDTF">2009-10-27T14:08:52Z</dcterms:modified>
</cp:coreProperties>
</file>