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1"/>
  </p:notesMasterIdLst>
  <p:sldIdLst>
    <p:sldId id="256" r:id="rId2"/>
    <p:sldId id="258" r:id="rId3"/>
    <p:sldId id="303" r:id="rId4"/>
    <p:sldId id="310" r:id="rId5"/>
    <p:sldId id="290" r:id="rId6"/>
    <p:sldId id="291" r:id="rId7"/>
    <p:sldId id="292" r:id="rId8"/>
    <p:sldId id="293" r:id="rId9"/>
    <p:sldId id="294" r:id="rId10"/>
    <p:sldId id="299" r:id="rId11"/>
    <p:sldId id="300" r:id="rId12"/>
    <p:sldId id="295" r:id="rId13"/>
    <p:sldId id="296" r:id="rId14"/>
    <p:sldId id="297" r:id="rId15"/>
    <p:sldId id="298" r:id="rId16"/>
    <p:sldId id="311" r:id="rId17"/>
    <p:sldId id="257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8" r:id="rId26"/>
    <p:sldId id="272" r:id="rId27"/>
    <p:sldId id="283" r:id="rId28"/>
    <p:sldId id="287" r:id="rId29"/>
    <p:sldId id="288" r:id="rId30"/>
    <p:sldId id="312" r:id="rId31"/>
    <p:sldId id="301" r:id="rId32"/>
    <p:sldId id="305" r:id="rId33"/>
    <p:sldId id="304" r:id="rId34"/>
    <p:sldId id="302" r:id="rId35"/>
    <p:sldId id="306" r:id="rId36"/>
    <p:sldId id="307" r:id="rId37"/>
    <p:sldId id="309" r:id="rId38"/>
    <p:sldId id="289" r:id="rId39"/>
    <p:sldId id="25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63" autoAdjust="0"/>
    <p:restoredTop sz="96395" autoAdjust="0"/>
  </p:normalViewPr>
  <p:slideViewPr>
    <p:cSldViewPr snapToGrid="0" snapToObjects="1">
      <p:cViewPr varScale="1">
        <p:scale>
          <a:sx n="111" d="100"/>
          <a:sy n="111" d="100"/>
        </p:scale>
        <p:origin x="94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edms.cern.ch/ui/file/1158454/2/CERN_elastic_response_spectrum_-_French_la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dirty="0"/>
              <a:t>Surface horizontal</a:t>
            </a:r>
            <a:r>
              <a:rPr lang="en-US" sz="1600" baseline="0" dirty="0"/>
              <a:t> elastic response </a:t>
            </a:r>
            <a:r>
              <a:rPr lang="en-US" sz="1600" baseline="0" dirty="0" smtClean="0"/>
              <a:t>spectrum</a:t>
            </a:r>
          </a:p>
          <a:p>
            <a:pPr>
              <a:defRPr/>
            </a:pPr>
            <a:r>
              <a:rPr lang="en-US" sz="1600" baseline="0" dirty="0" smtClean="0"/>
              <a:t>EN 1998-1</a:t>
            </a:r>
            <a:endParaRPr lang="en-US" sz="16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507014518750702"/>
          <c:y val="0.16859433763818604"/>
          <c:w val="0.69019178033131945"/>
          <c:h val="0.67534604289846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'Horizontal response spectra'!$A$12:$B$12</c:f>
              <c:strCache>
                <c:ptCount val="1"/>
                <c:pt idx="0">
                  <c:v>Ground A</c:v>
                </c:pt>
              </c:strCache>
            </c:strRef>
          </c:tx>
          <c:marker>
            <c:symbol val="none"/>
          </c:marker>
          <c:xVal>
            <c:numRef>
              <c:f>'Horizontal response spectra'!$A$14:$A$414</c:f>
              <c:numCache>
                <c:formatCode>General</c:formatCode>
                <c:ptCount val="4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</c:numCache>
            </c:numRef>
          </c:xVal>
          <c:yVal>
            <c:numRef>
              <c:f>'Horizontal response spectra'!$B$14:$B$414</c:f>
              <c:numCache>
                <c:formatCode>General</c:formatCode>
                <c:ptCount val="401"/>
                <c:pt idx="0">
                  <c:v>1.1000000000000001</c:v>
                </c:pt>
                <c:pt idx="1">
                  <c:v>1.6500000000000001</c:v>
                </c:pt>
                <c:pt idx="2">
                  <c:v>2.2000000000000002</c:v>
                </c:pt>
                <c:pt idx="3">
                  <c:v>2.75</c:v>
                </c:pt>
                <c:pt idx="4">
                  <c:v>2.75</c:v>
                </c:pt>
                <c:pt idx="5">
                  <c:v>2.75</c:v>
                </c:pt>
                <c:pt idx="6">
                  <c:v>2.75</c:v>
                </c:pt>
                <c:pt idx="7">
                  <c:v>2.75</c:v>
                </c:pt>
                <c:pt idx="8">
                  <c:v>2.75</c:v>
                </c:pt>
                <c:pt idx="9">
                  <c:v>2.75</c:v>
                </c:pt>
                <c:pt idx="10">
                  <c:v>2.75</c:v>
                </c:pt>
                <c:pt idx="11">
                  <c:v>2.75</c:v>
                </c:pt>
                <c:pt idx="12">
                  <c:v>2.75</c:v>
                </c:pt>
                <c:pt idx="13">
                  <c:v>2.75</c:v>
                </c:pt>
                <c:pt idx="14">
                  <c:v>2.75</c:v>
                </c:pt>
                <c:pt idx="15">
                  <c:v>2.75</c:v>
                </c:pt>
                <c:pt idx="16">
                  <c:v>2.75</c:v>
                </c:pt>
                <c:pt idx="17">
                  <c:v>2.75</c:v>
                </c:pt>
                <c:pt idx="18">
                  <c:v>2.75</c:v>
                </c:pt>
                <c:pt idx="19">
                  <c:v>2.75</c:v>
                </c:pt>
                <c:pt idx="20">
                  <c:v>2.75</c:v>
                </c:pt>
                <c:pt idx="21">
                  <c:v>2.6190476190476186</c:v>
                </c:pt>
                <c:pt idx="22">
                  <c:v>2.4999999999999996</c:v>
                </c:pt>
                <c:pt idx="23">
                  <c:v>2.3913043478260865</c:v>
                </c:pt>
                <c:pt idx="24">
                  <c:v>2.2916666666666661</c:v>
                </c:pt>
                <c:pt idx="25">
                  <c:v>2.1999999999999993</c:v>
                </c:pt>
                <c:pt idx="26">
                  <c:v>2.115384615384615</c:v>
                </c:pt>
                <c:pt idx="27">
                  <c:v>2.0370370370370368</c:v>
                </c:pt>
                <c:pt idx="28">
                  <c:v>1.9642857142857137</c:v>
                </c:pt>
                <c:pt idx="29">
                  <c:v>1.8965517241379306</c:v>
                </c:pt>
                <c:pt idx="30">
                  <c:v>1.833333333333333</c:v>
                </c:pt>
                <c:pt idx="31">
                  <c:v>1.7741935483870961</c:v>
                </c:pt>
                <c:pt idx="32">
                  <c:v>1.7187499999999993</c:v>
                </c:pt>
                <c:pt idx="33">
                  <c:v>1.6666666666666661</c:v>
                </c:pt>
                <c:pt idx="34">
                  <c:v>1.6176470588235288</c:v>
                </c:pt>
                <c:pt idx="35">
                  <c:v>1.5714285714285707</c:v>
                </c:pt>
                <c:pt idx="36">
                  <c:v>1.5277777777777772</c:v>
                </c:pt>
                <c:pt idx="37">
                  <c:v>1.486486486486486</c:v>
                </c:pt>
                <c:pt idx="38">
                  <c:v>1.447368421052631</c:v>
                </c:pt>
                <c:pt idx="39">
                  <c:v>1.4102564102564099</c:v>
                </c:pt>
                <c:pt idx="40">
                  <c:v>1.3749999999999993</c:v>
                </c:pt>
                <c:pt idx="41">
                  <c:v>1.3414634146341458</c:v>
                </c:pt>
                <c:pt idx="42">
                  <c:v>1.3095238095238091</c:v>
                </c:pt>
                <c:pt idx="43">
                  <c:v>1.2790697674418599</c:v>
                </c:pt>
                <c:pt idx="44">
                  <c:v>1.2499999999999996</c:v>
                </c:pt>
                <c:pt idx="45">
                  <c:v>1.2222222222222217</c:v>
                </c:pt>
                <c:pt idx="46">
                  <c:v>1.195652173913043</c:v>
                </c:pt>
                <c:pt idx="47">
                  <c:v>1.1702127659574462</c:v>
                </c:pt>
                <c:pt idx="48">
                  <c:v>1.1458333333333328</c:v>
                </c:pt>
                <c:pt idx="49">
                  <c:v>1.1224489795918362</c:v>
                </c:pt>
                <c:pt idx="50">
                  <c:v>1.0999999999999996</c:v>
                </c:pt>
                <c:pt idx="51">
                  <c:v>1.0784313725490191</c:v>
                </c:pt>
                <c:pt idx="52">
                  <c:v>1.0576923076923073</c:v>
                </c:pt>
                <c:pt idx="53">
                  <c:v>1.0377358490566033</c:v>
                </c:pt>
                <c:pt idx="54">
                  <c:v>1.0185185185185182</c:v>
                </c:pt>
                <c:pt idx="55">
                  <c:v>0.99999999999999956</c:v>
                </c:pt>
                <c:pt idx="56">
                  <c:v>0.98214285714285676</c:v>
                </c:pt>
                <c:pt idx="57">
                  <c:v>0.96491228070175405</c:v>
                </c:pt>
                <c:pt idx="58">
                  <c:v>0.94827586206896508</c:v>
                </c:pt>
                <c:pt idx="59">
                  <c:v>0.93220338983050799</c:v>
                </c:pt>
                <c:pt idx="60">
                  <c:v>0.9166666666666663</c:v>
                </c:pt>
                <c:pt idx="61">
                  <c:v>0.90163934426229475</c:v>
                </c:pt>
                <c:pt idx="62">
                  <c:v>0.88709677419354793</c:v>
                </c:pt>
                <c:pt idx="63">
                  <c:v>0.87301587301587269</c:v>
                </c:pt>
                <c:pt idx="64">
                  <c:v>0.85937499999999956</c:v>
                </c:pt>
                <c:pt idx="65">
                  <c:v>0.8461538461538457</c:v>
                </c:pt>
                <c:pt idx="66">
                  <c:v>0.83333333333333293</c:v>
                </c:pt>
                <c:pt idx="67">
                  <c:v>0.8208955223880593</c:v>
                </c:pt>
                <c:pt idx="68">
                  <c:v>0.80882352941176427</c:v>
                </c:pt>
                <c:pt idx="69">
                  <c:v>0.79710144927536186</c:v>
                </c:pt>
                <c:pt idx="70">
                  <c:v>0.78571428571428537</c:v>
                </c:pt>
                <c:pt idx="71">
                  <c:v>0.7746478873239433</c:v>
                </c:pt>
                <c:pt idx="72">
                  <c:v>0.76388888888888851</c:v>
                </c:pt>
                <c:pt idx="73">
                  <c:v>0.75342465753424626</c:v>
                </c:pt>
                <c:pt idx="74">
                  <c:v>0.74324324324324287</c:v>
                </c:pt>
                <c:pt idx="75">
                  <c:v>0.73333333333333284</c:v>
                </c:pt>
                <c:pt idx="76">
                  <c:v>0.72368421052631549</c:v>
                </c:pt>
                <c:pt idx="77">
                  <c:v>0.71428571428571397</c:v>
                </c:pt>
                <c:pt idx="78">
                  <c:v>0.70512820512820473</c:v>
                </c:pt>
                <c:pt idx="79">
                  <c:v>0.69620253164556922</c:v>
                </c:pt>
                <c:pt idx="80">
                  <c:v>0.68749999999999967</c:v>
                </c:pt>
                <c:pt idx="81">
                  <c:v>0.67901234567901203</c:v>
                </c:pt>
                <c:pt idx="82">
                  <c:v>0.67073170731707277</c:v>
                </c:pt>
                <c:pt idx="83">
                  <c:v>0.66265060240963813</c:v>
                </c:pt>
                <c:pt idx="84">
                  <c:v>0.65476190476190443</c:v>
                </c:pt>
                <c:pt idx="85">
                  <c:v>0.64705882352941135</c:v>
                </c:pt>
                <c:pt idx="86">
                  <c:v>0.63953488372092981</c:v>
                </c:pt>
                <c:pt idx="87">
                  <c:v>0.63218390804597657</c:v>
                </c:pt>
                <c:pt idx="88">
                  <c:v>0.62499999999999967</c:v>
                </c:pt>
                <c:pt idx="89">
                  <c:v>0.61797752808988737</c:v>
                </c:pt>
                <c:pt idx="90">
                  <c:v>0.61111111111111072</c:v>
                </c:pt>
                <c:pt idx="91">
                  <c:v>0.60439560439560402</c:v>
                </c:pt>
                <c:pt idx="92">
                  <c:v>0.5978260869565214</c:v>
                </c:pt>
                <c:pt idx="93">
                  <c:v>0.59139784946236518</c:v>
                </c:pt>
                <c:pt idx="94">
                  <c:v>0.58510638297872308</c:v>
                </c:pt>
                <c:pt idx="95">
                  <c:v>0.57894736842105232</c:v>
                </c:pt>
                <c:pt idx="96">
                  <c:v>0.5729166666666663</c:v>
                </c:pt>
                <c:pt idx="97">
                  <c:v>0.56701030927835017</c:v>
                </c:pt>
                <c:pt idx="98">
                  <c:v>0.56122448979591799</c:v>
                </c:pt>
                <c:pt idx="99">
                  <c:v>0.55555555555555525</c:v>
                </c:pt>
                <c:pt idx="100">
                  <c:v>0.5499999999999996</c:v>
                </c:pt>
                <c:pt idx="101">
                  <c:v>0.54455445544554415</c:v>
                </c:pt>
                <c:pt idx="102">
                  <c:v>0.53921568627450944</c:v>
                </c:pt>
                <c:pt idx="103">
                  <c:v>0.5339805825242715</c:v>
                </c:pt>
                <c:pt idx="104">
                  <c:v>0.52884615384615352</c:v>
                </c:pt>
                <c:pt idx="105">
                  <c:v>0.5238095238095235</c:v>
                </c:pt>
                <c:pt idx="106">
                  <c:v>0.51886792452830155</c:v>
                </c:pt>
                <c:pt idx="107">
                  <c:v>0.51401869158878477</c:v>
                </c:pt>
                <c:pt idx="108">
                  <c:v>0.50925925925925897</c:v>
                </c:pt>
                <c:pt idx="109">
                  <c:v>0.50458715596330239</c:v>
                </c:pt>
                <c:pt idx="110">
                  <c:v>0.49999999999999972</c:v>
                </c:pt>
                <c:pt idx="111">
                  <c:v>0.49549549549549515</c:v>
                </c:pt>
                <c:pt idx="112">
                  <c:v>0.49107142857142827</c:v>
                </c:pt>
                <c:pt idx="113">
                  <c:v>0.48672566371681386</c:v>
                </c:pt>
                <c:pt idx="114">
                  <c:v>0.48245614035087686</c:v>
                </c:pt>
                <c:pt idx="115">
                  <c:v>0.47826086956521707</c:v>
                </c:pt>
                <c:pt idx="116">
                  <c:v>0.47413793103448248</c:v>
                </c:pt>
                <c:pt idx="117">
                  <c:v>0.4700854700854698</c:v>
                </c:pt>
                <c:pt idx="118">
                  <c:v>0.46610169491525388</c:v>
                </c:pt>
                <c:pt idx="119">
                  <c:v>0.46218487394957958</c:v>
                </c:pt>
                <c:pt idx="120">
                  <c:v>0.45833333333333298</c:v>
                </c:pt>
                <c:pt idx="121">
                  <c:v>0.45454545454545425</c:v>
                </c:pt>
                <c:pt idx="122">
                  <c:v>0.45081967213114726</c:v>
                </c:pt>
                <c:pt idx="123">
                  <c:v>0.4471544715447151</c:v>
                </c:pt>
                <c:pt idx="124">
                  <c:v>0.44354838709677386</c:v>
                </c:pt>
                <c:pt idx="125">
                  <c:v>0.43999999999999972</c:v>
                </c:pt>
                <c:pt idx="126">
                  <c:v>0.43650793650793623</c:v>
                </c:pt>
                <c:pt idx="127">
                  <c:v>0.43307086614173196</c:v>
                </c:pt>
                <c:pt idx="128">
                  <c:v>0.42968749999999967</c:v>
                </c:pt>
                <c:pt idx="129">
                  <c:v>0.42635658914728652</c:v>
                </c:pt>
                <c:pt idx="130">
                  <c:v>0.4230769230769228</c:v>
                </c:pt>
                <c:pt idx="131">
                  <c:v>0.41984732824427451</c:v>
                </c:pt>
                <c:pt idx="132">
                  <c:v>0.41666666666666635</c:v>
                </c:pt>
                <c:pt idx="133">
                  <c:v>0.41353383458646592</c:v>
                </c:pt>
                <c:pt idx="134">
                  <c:v>0.41044776119402959</c:v>
                </c:pt>
                <c:pt idx="135">
                  <c:v>0.40740740740740716</c:v>
                </c:pt>
                <c:pt idx="136">
                  <c:v>0.40441176470588208</c:v>
                </c:pt>
                <c:pt idx="137">
                  <c:v>0.40145985401459827</c:v>
                </c:pt>
                <c:pt idx="138">
                  <c:v>0.39855072463768088</c:v>
                </c:pt>
                <c:pt idx="139">
                  <c:v>0.39568345323740983</c:v>
                </c:pt>
                <c:pt idx="140">
                  <c:v>0.39285714285714263</c:v>
                </c:pt>
                <c:pt idx="141">
                  <c:v>0.39007092198581533</c:v>
                </c:pt>
                <c:pt idx="142">
                  <c:v>0.38732394366197154</c:v>
                </c:pt>
                <c:pt idx="143">
                  <c:v>0.38461538461538436</c:v>
                </c:pt>
                <c:pt idx="144">
                  <c:v>0.38194444444444414</c:v>
                </c:pt>
                <c:pt idx="145">
                  <c:v>0.37931034482758597</c:v>
                </c:pt>
                <c:pt idx="146">
                  <c:v>0.37671232876712302</c:v>
                </c:pt>
                <c:pt idx="147">
                  <c:v>0.37414965986394533</c:v>
                </c:pt>
                <c:pt idx="148">
                  <c:v>0.37162162162162132</c:v>
                </c:pt>
                <c:pt idx="149">
                  <c:v>0.36912751677852329</c:v>
                </c:pt>
                <c:pt idx="150">
                  <c:v>0.36666666666666642</c:v>
                </c:pt>
                <c:pt idx="151">
                  <c:v>0.36423841059602624</c:v>
                </c:pt>
                <c:pt idx="152">
                  <c:v>0.36184210526315763</c:v>
                </c:pt>
                <c:pt idx="153">
                  <c:v>0.35947712418300626</c:v>
                </c:pt>
                <c:pt idx="154">
                  <c:v>0.35714285714285687</c:v>
                </c:pt>
                <c:pt idx="155">
                  <c:v>0.3548387096774191</c:v>
                </c:pt>
                <c:pt idx="156">
                  <c:v>0.35256410256410231</c:v>
                </c:pt>
                <c:pt idx="157">
                  <c:v>0.35031847133757937</c:v>
                </c:pt>
                <c:pt idx="158">
                  <c:v>0.34810126582278461</c:v>
                </c:pt>
                <c:pt idx="159">
                  <c:v>0.34591194968553435</c:v>
                </c:pt>
                <c:pt idx="160">
                  <c:v>0.34374999999999978</c:v>
                </c:pt>
                <c:pt idx="161">
                  <c:v>0.34161490683229789</c:v>
                </c:pt>
                <c:pt idx="162">
                  <c:v>0.3395061728395059</c:v>
                </c:pt>
                <c:pt idx="163">
                  <c:v>0.33742331288343536</c:v>
                </c:pt>
                <c:pt idx="164">
                  <c:v>0.33536585365853633</c:v>
                </c:pt>
                <c:pt idx="165">
                  <c:v>0.33333333333333309</c:v>
                </c:pt>
                <c:pt idx="166">
                  <c:v>0.33132530120481907</c:v>
                </c:pt>
                <c:pt idx="167">
                  <c:v>0.32934131736526923</c:v>
                </c:pt>
                <c:pt idx="168">
                  <c:v>0.32738095238095211</c:v>
                </c:pt>
                <c:pt idx="169">
                  <c:v>0.3254437869822483</c:v>
                </c:pt>
                <c:pt idx="170">
                  <c:v>0.32352941176470562</c:v>
                </c:pt>
                <c:pt idx="171">
                  <c:v>0.32163742690058461</c:v>
                </c:pt>
                <c:pt idx="172">
                  <c:v>0.31976744186046491</c:v>
                </c:pt>
                <c:pt idx="173">
                  <c:v>0.31791907514450846</c:v>
                </c:pt>
                <c:pt idx="174">
                  <c:v>0.31609195402298829</c:v>
                </c:pt>
                <c:pt idx="175">
                  <c:v>0.31428571428571406</c:v>
                </c:pt>
                <c:pt idx="176">
                  <c:v>0.31249999999999978</c:v>
                </c:pt>
                <c:pt idx="177">
                  <c:v>0.3107344632768359</c:v>
                </c:pt>
                <c:pt idx="178">
                  <c:v>0.30898876404494358</c:v>
                </c:pt>
                <c:pt idx="179">
                  <c:v>0.30726256983240202</c:v>
                </c:pt>
                <c:pt idx="180">
                  <c:v>0.30555555555555536</c:v>
                </c:pt>
                <c:pt idx="181">
                  <c:v>0.30386740331491691</c:v>
                </c:pt>
                <c:pt idx="182">
                  <c:v>0.30219780219780201</c:v>
                </c:pt>
                <c:pt idx="183">
                  <c:v>0.30054644808743147</c:v>
                </c:pt>
                <c:pt idx="184">
                  <c:v>0.29891304347826064</c:v>
                </c:pt>
                <c:pt idx="185">
                  <c:v>0.29729729729729709</c:v>
                </c:pt>
                <c:pt idx="186">
                  <c:v>0.29569892473118259</c:v>
                </c:pt>
                <c:pt idx="187">
                  <c:v>0.29411764705882332</c:v>
                </c:pt>
                <c:pt idx="188">
                  <c:v>0.29255319148936149</c:v>
                </c:pt>
                <c:pt idx="189">
                  <c:v>0.29100529100529082</c:v>
                </c:pt>
                <c:pt idx="190">
                  <c:v>0.28947368421052611</c:v>
                </c:pt>
                <c:pt idx="191">
                  <c:v>0.28795811518324588</c:v>
                </c:pt>
                <c:pt idx="192">
                  <c:v>0.28645833333333309</c:v>
                </c:pt>
                <c:pt idx="193">
                  <c:v>0.2849740932642485</c:v>
                </c:pt>
                <c:pt idx="194">
                  <c:v>0.28350515463917503</c:v>
                </c:pt>
                <c:pt idx="195">
                  <c:v>0.28205128205128183</c:v>
                </c:pt>
                <c:pt idx="196">
                  <c:v>0.280612244897959</c:v>
                </c:pt>
                <c:pt idx="197">
                  <c:v>0.27918781725888303</c:v>
                </c:pt>
                <c:pt idx="198">
                  <c:v>0.27777777777777757</c:v>
                </c:pt>
                <c:pt idx="199">
                  <c:v>0.2763819095477385</c:v>
                </c:pt>
                <c:pt idx="200">
                  <c:v>0.2749999999999998</c:v>
                </c:pt>
                <c:pt idx="201">
                  <c:v>0.27363184079601977</c:v>
                </c:pt>
                <c:pt idx="202">
                  <c:v>0.27227722772277219</c:v>
                </c:pt>
                <c:pt idx="203">
                  <c:v>0.27093596059113295</c:v>
                </c:pt>
                <c:pt idx="204">
                  <c:v>0.26960784313725483</c:v>
                </c:pt>
                <c:pt idx="205">
                  <c:v>0.26829268292682923</c:v>
                </c:pt>
                <c:pt idx="206">
                  <c:v>0.26699029126213591</c:v>
                </c:pt>
                <c:pt idx="207">
                  <c:v>0.26570048309178745</c:v>
                </c:pt>
                <c:pt idx="208">
                  <c:v>0.26442307692307698</c:v>
                </c:pt>
                <c:pt idx="209">
                  <c:v>0.2631578947368422</c:v>
                </c:pt>
                <c:pt idx="210">
                  <c:v>0.26190476190476203</c:v>
                </c:pt>
                <c:pt idx="211">
                  <c:v>0.26066350710900488</c:v>
                </c:pt>
                <c:pt idx="212">
                  <c:v>0.25943396226415111</c:v>
                </c:pt>
                <c:pt idx="213">
                  <c:v>0.25821596244131473</c:v>
                </c:pt>
                <c:pt idx="214">
                  <c:v>0.25700934579439272</c:v>
                </c:pt>
                <c:pt idx="215">
                  <c:v>0.25581395348837233</c:v>
                </c:pt>
                <c:pt idx="216">
                  <c:v>0.25462962962962987</c:v>
                </c:pt>
                <c:pt idx="217">
                  <c:v>0.25345622119815697</c:v>
                </c:pt>
                <c:pt idx="218">
                  <c:v>0.2522935779816517</c:v>
                </c:pt>
                <c:pt idx="219">
                  <c:v>0.25114155251141584</c:v>
                </c:pt>
                <c:pt idx="220">
                  <c:v>0.25000000000000033</c:v>
                </c:pt>
                <c:pt idx="221">
                  <c:v>0.24886877828054335</c:v>
                </c:pt>
                <c:pt idx="222">
                  <c:v>0.2477477477477481</c:v>
                </c:pt>
                <c:pt idx="223">
                  <c:v>0.24663677130044884</c:v>
                </c:pt>
                <c:pt idx="224">
                  <c:v>0.24553571428571472</c:v>
                </c:pt>
                <c:pt idx="225">
                  <c:v>0.24444444444444488</c:v>
                </c:pt>
                <c:pt idx="226">
                  <c:v>0.24336283185840754</c:v>
                </c:pt>
                <c:pt idx="227">
                  <c:v>0.24229074889867888</c:v>
                </c:pt>
                <c:pt idx="228">
                  <c:v>0.24122807017543912</c:v>
                </c:pt>
                <c:pt idx="229">
                  <c:v>0.2401746724890835</c:v>
                </c:pt>
                <c:pt idx="230">
                  <c:v>0.23913043478260923</c:v>
                </c:pt>
                <c:pt idx="231">
                  <c:v>0.23809523809523866</c:v>
                </c:pt>
                <c:pt idx="232">
                  <c:v>0.23706896551724196</c:v>
                </c:pt>
                <c:pt idx="233">
                  <c:v>0.23605150214592335</c:v>
                </c:pt>
                <c:pt idx="234">
                  <c:v>0.23504273504273565</c:v>
                </c:pt>
                <c:pt idx="235">
                  <c:v>0.23404255319148998</c:v>
                </c:pt>
                <c:pt idx="236">
                  <c:v>0.23305084745762775</c:v>
                </c:pt>
                <c:pt idx="237">
                  <c:v>0.23206751054852384</c:v>
                </c:pt>
                <c:pt idx="238">
                  <c:v>0.23109243697479059</c:v>
                </c:pt>
                <c:pt idx="239">
                  <c:v>0.23012552301255298</c:v>
                </c:pt>
                <c:pt idx="240">
                  <c:v>0.22916666666666738</c:v>
                </c:pt>
                <c:pt idx="241">
                  <c:v>0.22821576763485549</c:v>
                </c:pt>
                <c:pt idx="242">
                  <c:v>0.22727272727272801</c:v>
                </c:pt>
                <c:pt idx="243">
                  <c:v>0.2263374485596715</c:v>
                </c:pt>
                <c:pt idx="244">
                  <c:v>0.22540983606557452</c:v>
                </c:pt>
                <c:pt idx="245">
                  <c:v>0.22448979591836812</c:v>
                </c:pt>
                <c:pt idx="246">
                  <c:v>0.22357723577235852</c:v>
                </c:pt>
                <c:pt idx="247">
                  <c:v>0.22267206477732873</c:v>
                </c:pt>
                <c:pt idx="248">
                  <c:v>0.2217741935483879</c:v>
                </c:pt>
                <c:pt idx="249">
                  <c:v>0.22088353413654702</c:v>
                </c:pt>
                <c:pt idx="250">
                  <c:v>0.22000000000000083</c:v>
                </c:pt>
                <c:pt idx="251">
                  <c:v>0.21825050396025625</c:v>
                </c:pt>
                <c:pt idx="252">
                  <c:v>0.21652179390274795</c:v>
                </c:pt>
                <c:pt idx="253">
                  <c:v>0.21481354184567966</c:v>
                </c:pt>
                <c:pt idx="254">
                  <c:v>0.21312542625085421</c:v>
                </c:pt>
                <c:pt idx="255">
                  <c:v>0.21145713187235851</c:v>
                </c:pt>
                <c:pt idx="256">
                  <c:v>0.20980834960937672</c:v>
                </c:pt>
                <c:pt idx="257">
                  <c:v>0.20817877636300497</c:v>
                </c:pt>
                <c:pt idx="258">
                  <c:v>0.20656811489694307</c:v>
                </c:pt>
                <c:pt idx="259">
                  <c:v>0.20497607370194423</c:v>
                </c:pt>
                <c:pt idx="260">
                  <c:v>0.20340236686390711</c:v>
                </c:pt>
                <c:pt idx="261">
                  <c:v>0.20184671393549894</c:v>
                </c:pt>
                <c:pt idx="262">
                  <c:v>0.20030883981120162</c:v>
                </c:pt>
                <c:pt idx="263">
                  <c:v>0.19878847460567778</c:v>
                </c:pt>
                <c:pt idx="264">
                  <c:v>0.19728535353535537</c:v>
                </c:pt>
                <c:pt idx="265">
                  <c:v>0.19579921680313464</c:v>
                </c:pt>
                <c:pt idx="266">
                  <c:v>0.19432980948612319</c:v>
                </c:pt>
                <c:pt idx="267">
                  <c:v>0.19287688142630888</c:v>
                </c:pt>
                <c:pt idx="268">
                  <c:v>0.19144018712408298</c:v>
                </c:pt>
                <c:pt idx="269">
                  <c:v>0.19001948563452875</c:v>
                </c:pt>
                <c:pt idx="270">
                  <c:v>0.18861454046639423</c:v>
                </c:pt>
                <c:pt idx="271">
                  <c:v>0.18722511948366907</c:v>
                </c:pt>
                <c:pt idx="272">
                  <c:v>0.18585099480969047</c:v>
                </c:pt>
                <c:pt idx="273">
                  <c:v>0.1844919427337029</c:v>
                </c:pt>
                <c:pt idx="274">
                  <c:v>0.18314774361980052</c:v>
                </c:pt>
                <c:pt idx="275">
                  <c:v>0.18181818181818377</c:v>
                </c:pt>
                <c:pt idx="276">
                  <c:v>0.1805030455786619</c:v>
                </c:pt>
                <c:pt idx="277">
                  <c:v>0.179202126966338</c:v>
                </c:pt>
                <c:pt idx="278">
                  <c:v>0.17791522177941296</c:v>
                </c:pt>
                <c:pt idx="279">
                  <c:v>0.17664212946904784</c:v>
                </c:pt>
                <c:pt idx="280">
                  <c:v>0.17538265306122647</c:v>
                </c:pt>
                <c:pt idx="281">
                  <c:v>0.17413659908056073</c:v>
                </c:pt>
                <c:pt idx="282">
                  <c:v>0.17290377747598407</c:v>
                </c:pt>
                <c:pt idx="283">
                  <c:v>0.17168400154827951</c:v>
                </c:pt>
                <c:pt idx="284">
                  <c:v>0.170477087879391</c:v>
                </c:pt>
                <c:pt idx="285">
                  <c:v>0.16928285626346767</c:v>
                </c:pt>
                <c:pt idx="286">
                  <c:v>0.16810112963959317</c:v>
                </c:pt>
                <c:pt idx="287">
                  <c:v>0.16693173402615263</c:v>
                </c:pt>
                <c:pt idx="288">
                  <c:v>0.16577449845679212</c:v>
                </c:pt>
                <c:pt idx="289">
                  <c:v>0.16462925491792682</c:v>
                </c:pt>
                <c:pt idx="290">
                  <c:v>0.16349583828775469</c:v>
                </c:pt>
                <c:pt idx="291">
                  <c:v>0.16237408627673469</c:v>
                </c:pt>
                <c:pt idx="292">
                  <c:v>0.16126383936948971</c:v>
                </c:pt>
                <c:pt idx="293">
                  <c:v>0.16016494076809484</c:v>
                </c:pt>
                <c:pt idx="294">
                  <c:v>0.15907723633671358</c:v>
                </c:pt>
                <c:pt idx="295">
                  <c:v>0.15800057454754582</c:v>
                </c:pt>
                <c:pt idx="296">
                  <c:v>0.15693480642805172</c:v>
                </c:pt>
                <c:pt idx="297">
                  <c:v>0.15587978550941717</c:v>
                </c:pt>
                <c:pt idx="298">
                  <c:v>0.15483536777622833</c:v>
                </c:pt>
                <c:pt idx="299">
                  <c:v>0.15380141161732175</c:v>
                </c:pt>
                <c:pt idx="300">
                  <c:v>0.15277777777777982</c:v>
                </c:pt>
                <c:pt idx="301">
                  <c:v>0.15176432931204054</c:v>
                </c:pt>
                <c:pt idx="302">
                  <c:v>0.15076093153809245</c:v>
                </c:pt>
                <c:pt idx="303">
                  <c:v>0.14976745199272606</c:v>
                </c:pt>
                <c:pt idx="304">
                  <c:v>0.14878376038781366</c:v>
                </c:pt>
                <c:pt idx="305">
                  <c:v>0.14780972856759139</c:v>
                </c:pt>
                <c:pt idx="306">
                  <c:v>0.14684523046691647</c:v>
                </c:pt>
                <c:pt idx="307">
                  <c:v>0.14589014207047493</c:v>
                </c:pt>
                <c:pt idx="308">
                  <c:v>0.14494434137291484</c:v>
                </c:pt>
                <c:pt idx="309">
                  <c:v>0.14400770833988119</c:v>
                </c:pt>
                <c:pt idx="310">
                  <c:v>0.14308012486992921</c:v>
                </c:pt>
                <c:pt idx="311">
                  <c:v>0.14216147475729363</c:v>
                </c:pt>
                <c:pt idx="312">
                  <c:v>0.14125164365549187</c:v>
                </c:pt>
                <c:pt idx="313">
                  <c:v>0.14035051904173973</c:v>
                </c:pt>
                <c:pt idx="314">
                  <c:v>0.13945799018215951</c:v>
                </c:pt>
                <c:pt idx="315">
                  <c:v>0.13857394809775966</c:v>
                </c:pt>
                <c:pt idx="316">
                  <c:v>0.13769828553116692</c:v>
                </c:pt>
                <c:pt idx="317">
                  <c:v>0.13683089691409214</c:v>
                </c:pt>
                <c:pt idx="318">
                  <c:v>0.13597167833551091</c:v>
                </c:pt>
                <c:pt idx="319">
                  <c:v>0.13512052751054143</c:v>
                </c:pt>
                <c:pt idx="320">
                  <c:v>0.13427734375000203</c:v>
                </c:pt>
                <c:pt idx="321">
                  <c:v>0.13344202793063159</c:v>
                </c:pt>
                <c:pt idx="322">
                  <c:v>0.13261448246595628</c:v>
                </c:pt>
                <c:pt idx="323">
                  <c:v>0.13179461127778674</c:v>
                </c:pt>
                <c:pt idx="324">
                  <c:v>0.13098231976833002</c:v>
                </c:pt>
                <c:pt idx="325">
                  <c:v>0.13017751479290143</c:v>
                </c:pt>
                <c:pt idx="326">
                  <c:v>0.12938010463322119</c:v>
                </c:pt>
                <c:pt idx="327">
                  <c:v>0.12858999897128204</c:v>
                </c:pt>
                <c:pt idx="328">
                  <c:v>0.12780710886377358</c:v>
                </c:pt>
                <c:pt idx="329">
                  <c:v>0.1270313467170501</c:v>
                </c:pt>
                <c:pt idx="330">
                  <c:v>0.12626262626262827</c:v>
                </c:pt>
                <c:pt idx="331">
                  <c:v>0.1255008625332027</c:v>
                </c:pt>
                <c:pt idx="332">
                  <c:v>0.1247459718391659</c:v>
                </c:pt>
                <c:pt idx="333">
                  <c:v>0.12399787174562152</c:v>
                </c:pt>
                <c:pt idx="334">
                  <c:v>0.1232564810498783</c:v>
                </c:pt>
                <c:pt idx="335">
                  <c:v>0.12252171975941391</c:v>
                </c:pt>
                <c:pt idx="336">
                  <c:v>0.12179350907029679</c:v>
                </c:pt>
                <c:pt idx="337">
                  <c:v>0.12107177134605593</c:v>
                </c:pt>
                <c:pt idx="338">
                  <c:v>0.1203564300969874</c:v>
                </c:pt>
                <c:pt idx="339">
                  <c:v>0.11964740995988747</c:v>
                </c:pt>
                <c:pt idx="340">
                  <c:v>0.11894463667820268</c:v>
                </c:pt>
                <c:pt idx="341">
                  <c:v>0.11824803708258642</c:v>
                </c:pt>
                <c:pt idx="342">
                  <c:v>0.11755753907185316</c:v>
                </c:pt>
                <c:pt idx="343">
                  <c:v>0.11687307159432068</c:v>
                </c:pt>
                <c:pt idx="344">
                  <c:v>0.11619456462953145</c:v>
                </c:pt>
                <c:pt idx="345">
                  <c:v>0.11552194917034435</c:v>
                </c:pt>
                <c:pt idx="346">
                  <c:v>0.11485515720538805</c:v>
                </c:pt>
                <c:pt idx="347">
                  <c:v>0.11419412170186811</c:v>
                </c:pt>
                <c:pt idx="348">
                  <c:v>0.11353877658871911</c:v>
                </c:pt>
                <c:pt idx="349">
                  <c:v>0.1128890567400944</c:v>
                </c:pt>
                <c:pt idx="350">
                  <c:v>0.11224489795918564</c:v>
                </c:pt>
                <c:pt idx="351">
                  <c:v>0.11160623696236428</c:v>
                </c:pt>
                <c:pt idx="352">
                  <c:v>0.11097301136363832</c:v>
                </c:pt>
                <c:pt idx="353">
                  <c:v>0.11034515965941662</c:v>
                </c:pt>
                <c:pt idx="354">
                  <c:v>0.10972262121357404</c:v>
                </c:pt>
                <c:pt idx="355">
                  <c:v>0.10910533624281091</c:v>
                </c:pt>
                <c:pt idx="356">
                  <c:v>0.10849324580229963</c:v>
                </c:pt>
                <c:pt idx="357">
                  <c:v>0.10788629177161255</c:v>
                </c:pt>
                <c:pt idx="358">
                  <c:v>0.1072844168409245</c:v>
                </c:pt>
                <c:pt idx="359">
                  <c:v>0.10668756449748411</c:v>
                </c:pt>
                <c:pt idx="360">
                  <c:v>0.10609567901234761</c:v>
                </c:pt>
                <c:pt idx="361">
                  <c:v>0.10550870542736973</c:v>
                </c:pt>
                <c:pt idx="362">
                  <c:v>0.10492658954244567</c:v>
                </c:pt>
                <c:pt idx="363">
                  <c:v>0.10434927790299882</c:v>
                </c:pt>
                <c:pt idx="364">
                  <c:v>0.10377671778770871</c:v>
                </c:pt>
                <c:pt idx="365">
                  <c:v>0.10320885719647405</c:v>
                </c:pt>
                <c:pt idx="366">
                  <c:v>0.10264564483860562</c:v>
                </c:pt>
                <c:pt idx="367">
                  <c:v>0.10208703012124418</c:v>
                </c:pt>
                <c:pt idx="368">
                  <c:v>0.10153296313799812</c:v>
                </c:pt>
                <c:pt idx="369">
                  <c:v>0.10098339465779672</c:v>
                </c:pt>
                <c:pt idx="370">
                  <c:v>0.10043827611395369</c:v>
                </c:pt>
                <c:pt idx="371">
                  <c:v>9.9897559593436991E-2</c:v>
                </c:pt>
                <c:pt idx="372">
                  <c:v>9.9361197826340189E-2</c:v>
                </c:pt>
                <c:pt idx="373">
                  <c:v>9.8829144175551206E-2</c:v>
                </c:pt>
                <c:pt idx="374">
                  <c:v>9.8301352626614019E-2</c:v>
                </c:pt>
                <c:pt idx="375">
                  <c:v>9.7777777777779656E-2</c:v>
                </c:pt>
                <c:pt idx="376">
                  <c:v>9.7258374830241801E-2</c:v>
                </c:pt>
                <c:pt idx="377">
                  <c:v>9.6743099578553746E-2</c:v>
                </c:pt>
                <c:pt idx="378">
                  <c:v>9.6231908401222435E-2</c:v>
                </c:pt>
                <c:pt idx="379">
                  <c:v>9.5724758251476014E-2</c:v>
                </c:pt>
                <c:pt idx="380">
                  <c:v>9.5221606648201298E-2</c:v>
                </c:pt>
                <c:pt idx="381">
                  <c:v>9.472241166704741E-2</c:v>
                </c:pt>
                <c:pt idx="382">
                  <c:v>9.4227131931692312E-2</c:v>
                </c:pt>
                <c:pt idx="383">
                  <c:v>9.3735726605268771E-2</c:v>
                </c:pt>
                <c:pt idx="384">
                  <c:v>9.3248155381946293E-2</c:v>
                </c:pt>
                <c:pt idx="385">
                  <c:v>9.2764378478666032E-2</c:v>
                </c:pt>
                <c:pt idx="386">
                  <c:v>9.2284356627025374E-2</c:v>
                </c:pt>
                <c:pt idx="387">
                  <c:v>9.1808051065309065E-2</c:v>
                </c:pt>
                <c:pt idx="388">
                  <c:v>9.1335423530663956E-2</c:v>
                </c:pt>
                <c:pt idx="389">
                  <c:v>9.086643625141437E-2</c:v>
                </c:pt>
                <c:pt idx="390">
                  <c:v>9.0401051939515295E-2</c:v>
                </c:pt>
                <c:pt idx="391">
                  <c:v>8.9939233783140324E-2</c:v>
                </c:pt>
                <c:pt idx="392">
                  <c:v>8.9480945439402063E-2</c:v>
                </c:pt>
                <c:pt idx="393">
                  <c:v>8.9026151027201711E-2</c:v>
                </c:pt>
                <c:pt idx="394">
                  <c:v>8.8574815120205874E-2</c:v>
                </c:pt>
                <c:pt idx="395">
                  <c:v>8.8126902739947319E-2</c:v>
                </c:pt>
                <c:pt idx="396">
                  <c:v>8.7682379349047809E-2</c:v>
                </c:pt>
                <c:pt idx="397">
                  <c:v>8.7241210844560158E-2</c:v>
                </c:pt>
                <c:pt idx="398">
                  <c:v>8.6803363551427259E-2</c:v>
                </c:pt>
                <c:pt idx="399">
                  <c:v>8.6368804216055695E-2</c:v>
                </c:pt>
                <c:pt idx="400">
                  <c:v>8.5937500000001776E-2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33C-44CD-9CB8-81BA7D8F2F5B}"/>
            </c:ext>
          </c:extLst>
        </c:ser>
        <c:ser>
          <c:idx val="1"/>
          <c:order val="1"/>
          <c:tx>
            <c:strRef>
              <c:f>'Horizontal response spectra'!$C$12:$D$12</c:f>
              <c:strCache>
                <c:ptCount val="1"/>
                <c:pt idx="0">
                  <c:v>Ground B</c:v>
                </c:pt>
              </c:strCache>
            </c:strRef>
          </c:tx>
          <c:marker>
            <c:symbol val="none"/>
          </c:marker>
          <c:xVal>
            <c:numRef>
              <c:f>'Horizontal response spectra'!$C$14:$C$414</c:f>
              <c:numCache>
                <c:formatCode>General</c:formatCode>
                <c:ptCount val="4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</c:numCache>
            </c:numRef>
          </c:xVal>
          <c:yVal>
            <c:numRef>
              <c:f>'Horizontal response spectra'!$D$14:$D$414</c:f>
              <c:numCache>
                <c:formatCode>General</c:formatCode>
                <c:ptCount val="401"/>
                <c:pt idx="0">
                  <c:v>1.4850000000000003</c:v>
                </c:pt>
                <c:pt idx="1">
                  <c:v>1.9305000000000005</c:v>
                </c:pt>
                <c:pt idx="2">
                  <c:v>2.3760000000000008</c:v>
                </c:pt>
                <c:pt idx="3">
                  <c:v>2.8215000000000003</c:v>
                </c:pt>
                <c:pt idx="4">
                  <c:v>3.2670000000000008</c:v>
                </c:pt>
                <c:pt idx="5">
                  <c:v>3.7125000000000008</c:v>
                </c:pt>
                <c:pt idx="6">
                  <c:v>3.7125000000000008</c:v>
                </c:pt>
                <c:pt idx="7">
                  <c:v>3.7125000000000008</c:v>
                </c:pt>
                <c:pt idx="8">
                  <c:v>3.7125000000000008</c:v>
                </c:pt>
                <c:pt idx="9">
                  <c:v>3.7125000000000008</c:v>
                </c:pt>
                <c:pt idx="10">
                  <c:v>3.7125000000000008</c:v>
                </c:pt>
                <c:pt idx="11">
                  <c:v>3.7125000000000008</c:v>
                </c:pt>
                <c:pt idx="12">
                  <c:v>3.7125000000000008</c:v>
                </c:pt>
                <c:pt idx="13">
                  <c:v>3.7125000000000008</c:v>
                </c:pt>
                <c:pt idx="14">
                  <c:v>3.7125000000000008</c:v>
                </c:pt>
                <c:pt idx="15">
                  <c:v>3.7125000000000008</c:v>
                </c:pt>
                <c:pt idx="16">
                  <c:v>3.7125000000000008</c:v>
                </c:pt>
                <c:pt idx="17">
                  <c:v>3.7125000000000008</c:v>
                </c:pt>
                <c:pt idx="18">
                  <c:v>3.7125000000000008</c:v>
                </c:pt>
                <c:pt idx="19">
                  <c:v>3.7125000000000008</c:v>
                </c:pt>
                <c:pt idx="20">
                  <c:v>3.7125000000000008</c:v>
                </c:pt>
                <c:pt idx="21">
                  <c:v>3.7125000000000008</c:v>
                </c:pt>
                <c:pt idx="22">
                  <c:v>3.7125000000000008</c:v>
                </c:pt>
                <c:pt idx="23">
                  <c:v>3.7125000000000008</c:v>
                </c:pt>
                <c:pt idx="24">
                  <c:v>3.7125000000000008</c:v>
                </c:pt>
                <c:pt idx="25">
                  <c:v>3.7125000000000008</c:v>
                </c:pt>
                <c:pt idx="26">
                  <c:v>3.5697115384615383</c:v>
                </c:pt>
                <c:pt idx="27">
                  <c:v>3.4375</c:v>
                </c:pt>
                <c:pt idx="28">
                  <c:v>3.3147321428571423</c:v>
                </c:pt>
                <c:pt idx="29">
                  <c:v>3.2004310344827585</c:v>
                </c:pt>
                <c:pt idx="30">
                  <c:v>3.0937499999999996</c:v>
                </c:pt>
                <c:pt idx="31">
                  <c:v>2.9939516129032255</c:v>
                </c:pt>
                <c:pt idx="32">
                  <c:v>2.9003906249999996</c:v>
                </c:pt>
                <c:pt idx="33">
                  <c:v>2.8124999999999996</c:v>
                </c:pt>
                <c:pt idx="34">
                  <c:v>2.7297794117647056</c:v>
                </c:pt>
                <c:pt idx="35">
                  <c:v>2.6517857142857135</c:v>
                </c:pt>
                <c:pt idx="36">
                  <c:v>2.5781249999999996</c:v>
                </c:pt>
                <c:pt idx="37">
                  <c:v>2.5084459459459452</c:v>
                </c:pt>
                <c:pt idx="38">
                  <c:v>2.442434210526315</c:v>
                </c:pt>
                <c:pt idx="39">
                  <c:v>2.3798076923076916</c:v>
                </c:pt>
                <c:pt idx="40">
                  <c:v>2.3203124999999991</c:v>
                </c:pt>
                <c:pt idx="41">
                  <c:v>2.263719512195121</c:v>
                </c:pt>
                <c:pt idx="42">
                  <c:v>2.2098214285714279</c:v>
                </c:pt>
                <c:pt idx="43">
                  <c:v>2.158430232558139</c:v>
                </c:pt>
                <c:pt idx="44">
                  <c:v>2.1093749999999996</c:v>
                </c:pt>
                <c:pt idx="45">
                  <c:v>2.0624999999999991</c:v>
                </c:pt>
                <c:pt idx="46">
                  <c:v>2.0176630434782603</c:v>
                </c:pt>
                <c:pt idx="47">
                  <c:v>1.974734042553191</c:v>
                </c:pt>
                <c:pt idx="48">
                  <c:v>1.9335937499999993</c:v>
                </c:pt>
                <c:pt idx="49">
                  <c:v>1.8941326530612237</c:v>
                </c:pt>
                <c:pt idx="50">
                  <c:v>1.8562499999999995</c:v>
                </c:pt>
                <c:pt idx="51">
                  <c:v>1.8198529411764701</c:v>
                </c:pt>
                <c:pt idx="52">
                  <c:v>1.7848557692307689</c:v>
                </c:pt>
                <c:pt idx="53">
                  <c:v>1.7511792452830184</c:v>
                </c:pt>
                <c:pt idx="54">
                  <c:v>1.7187499999999996</c:v>
                </c:pt>
                <c:pt idx="55">
                  <c:v>1.6874999999999996</c:v>
                </c:pt>
                <c:pt idx="56">
                  <c:v>1.657366071428571</c:v>
                </c:pt>
                <c:pt idx="57">
                  <c:v>1.62828947368421</c:v>
                </c:pt>
                <c:pt idx="58">
                  <c:v>1.600215517241379</c:v>
                </c:pt>
                <c:pt idx="59">
                  <c:v>1.5730932203389825</c:v>
                </c:pt>
                <c:pt idx="60">
                  <c:v>1.5468749999999996</c:v>
                </c:pt>
                <c:pt idx="61">
                  <c:v>1.5215163934426226</c:v>
                </c:pt>
                <c:pt idx="62">
                  <c:v>1.4969758064516125</c:v>
                </c:pt>
                <c:pt idx="63">
                  <c:v>1.4732142857142854</c:v>
                </c:pt>
                <c:pt idx="64">
                  <c:v>1.4501953124999996</c:v>
                </c:pt>
                <c:pt idx="65">
                  <c:v>1.427884615384615</c:v>
                </c:pt>
                <c:pt idx="66">
                  <c:v>1.4062499999999996</c:v>
                </c:pt>
                <c:pt idx="67">
                  <c:v>1.3852611940298503</c:v>
                </c:pt>
                <c:pt idx="68">
                  <c:v>1.3648897058823526</c:v>
                </c:pt>
                <c:pt idx="69">
                  <c:v>1.3451086956521734</c:v>
                </c:pt>
                <c:pt idx="70">
                  <c:v>1.3258928571428565</c:v>
                </c:pt>
                <c:pt idx="71">
                  <c:v>1.3072183098591545</c:v>
                </c:pt>
                <c:pt idx="72">
                  <c:v>1.2890624999999996</c:v>
                </c:pt>
                <c:pt idx="73">
                  <c:v>1.2714041095890407</c:v>
                </c:pt>
                <c:pt idx="74">
                  <c:v>1.2542229729729726</c:v>
                </c:pt>
                <c:pt idx="75">
                  <c:v>1.2374999999999996</c:v>
                </c:pt>
                <c:pt idx="76">
                  <c:v>1.2212171052631575</c:v>
                </c:pt>
                <c:pt idx="77">
                  <c:v>1.2053571428571426</c:v>
                </c:pt>
                <c:pt idx="78">
                  <c:v>1.1899038461538456</c:v>
                </c:pt>
                <c:pt idx="79">
                  <c:v>1.1748417721518982</c:v>
                </c:pt>
                <c:pt idx="80">
                  <c:v>1.1601562499999996</c:v>
                </c:pt>
                <c:pt idx="81">
                  <c:v>1.1458333333333328</c:v>
                </c:pt>
                <c:pt idx="82">
                  <c:v>1.1318597560975605</c:v>
                </c:pt>
                <c:pt idx="83">
                  <c:v>1.1182228915662646</c:v>
                </c:pt>
                <c:pt idx="84">
                  <c:v>1.104910714285714</c:v>
                </c:pt>
                <c:pt idx="85">
                  <c:v>1.091911764705882</c:v>
                </c:pt>
                <c:pt idx="86">
                  <c:v>1.0792151162790693</c:v>
                </c:pt>
                <c:pt idx="87">
                  <c:v>1.0668103448275859</c:v>
                </c:pt>
                <c:pt idx="88">
                  <c:v>1.0546874999999996</c:v>
                </c:pt>
                <c:pt idx="89">
                  <c:v>1.042837078651685</c:v>
                </c:pt>
                <c:pt idx="90">
                  <c:v>1.0312499999999996</c:v>
                </c:pt>
                <c:pt idx="91">
                  <c:v>1.0199175824175819</c:v>
                </c:pt>
                <c:pt idx="92">
                  <c:v>1.0088315217391299</c:v>
                </c:pt>
                <c:pt idx="93">
                  <c:v>0.99798387096774144</c:v>
                </c:pt>
                <c:pt idx="94">
                  <c:v>0.98736702127659537</c:v>
                </c:pt>
                <c:pt idx="95">
                  <c:v>0.97697368421052588</c:v>
                </c:pt>
                <c:pt idx="96">
                  <c:v>0.96679687499999967</c:v>
                </c:pt>
                <c:pt idx="97">
                  <c:v>0.95682989690721598</c:v>
                </c:pt>
                <c:pt idx="98">
                  <c:v>0.94706632653061185</c:v>
                </c:pt>
                <c:pt idx="99">
                  <c:v>0.93749999999999967</c:v>
                </c:pt>
                <c:pt idx="100">
                  <c:v>0.92812499999999953</c:v>
                </c:pt>
                <c:pt idx="101">
                  <c:v>0.91893564356435598</c:v>
                </c:pt>
                <c:pt idx="102">
                  <c:v>0.90992647058823484</c:v>
                </c:pt>
                <c:pt idx="103">
                  <c:v>0.90109223300970831</c:v>
                </c:pt>
                <c:pt idx="104">
                  <c:v>0.89242788461538425</c:v>
                </c:pt>
                <c:pt idx="105">
                  <c:v>0.88392857142857106</c:v>
                </c:pt>
                <c:pt idx="106">
                  <c:v>0.87558962264150897</c:v>
                </c:pt>
                <c:pt idx="107">
                  <c:v>0.86740654205607437</c:v>
                </c:pt>
                <c:pt idx="108">
                  <c:v>0.85937499999999956</c:v>
                </c:pt>
                <c:pt idx="109">
                  <c:v>0.85149082568807299</c:v>
                </c:pt>
                <c:pt idx="110">
                  <c:v>0.84374999999999967</c:v>
                </c:pt>
                <c:pt idx="111">
                  <c:v>0.83614864864864824</c:v>
                </c:pt>
                <c:pt idx="112">
                  <c:v>0.82868303571428537</c:v>
                </c:pt>
                <c:pt idx="113">
                  <c:v>0.82134955752212346</c:v>
                </c:pt>
                <c:pt idx="114">
                  <c:v>0.81414473684210487</c:v>
                </c:pt>
                <c:pt idx="115">
                  <c:v>0.80706521739130399</c:v>
                </c:pt>
                <c:pt idx="116">
                  <c:v>0.80010775862068928</c:v>
                </c:pt>
                <c:pt idx="117">
                  <c:v>0.79326923076923039</c:v>
                </c:pt>
                <c:pt idx="118">
                  <c:v>0.78654661016949112</c:v>
                </c:pt>
                <c:pt idx="119">
                  <c:v>0.77993697478991564</c:v>
                </c:pt>
                <c:pt idx="120">
                  <c:v>0.77343749999999956</c:v>
                </c:pt>
                <c:pt idx="121">
                  <c:v>0.76704545454545425</c:v>
                </c:pt>
                <c:pt idx="122">
                  <c:v>0.76075819672131118</c:v>
                </c:pt>
                <c:pt idx="123">
                  <c:v>0.75457317073170693</c:v>
                </c:pt>
                <c:pt idx="124">
                  <c:v>0.74848790322580605</c:v>
                </c:pt>
                <c:pt idx="125">
                  <c:v>0.7424999999999996</c:v>
                </c:pt>
                <c:pt idx="126">
                  <c:v>0.73660714285714246</c:v>
                </c:pt>
                <c:pt idx="127">
                  <c:v>0.73080708661417293</c:v>
                </c:pt>
                <c:pt idx="128">
                  <c:v>0.72509765624999967</c:v>
                </c:pt>
                <c:pt idx="129">
                  <c:v>0.71947674418604624</c:v>
                </c:pt>
                <c:pt idx="130">
                  <c:v>0.71394230769230738</c:v>
                </c:pt>
                <c:pt idx="131">
                  <c:v>0.70849236641221347</c:v>
                </c:pt>
                <c:pt idx="132">
                  <c:v>0.70312499999999967</c:v>
                </c:pt>
                <c:pt idx="133">
                  <c:v>0.6978383458646612</c:v>
                </c:pt>
                <c:pt idx="134">
                  <c:v>0.69263059701492502</c:v>
                </c:pt>
                <c:pt idx="135">
                  <c:v>0.68749999999999967</c:v>
                </c:pt>
                <c:pt idx="136">
                  <c:v>0.68244485294117618</c:v>
                </c:pt>
                <c:pt idx="137">
                  <c:v>0.6774635036496347</c:v>
                </c:pt>
                <c:pt idx="138">
                  <c:v>0.67255434782608658</c:v>
                </c:pt>
                <c:pt idx="139">
                  <c:v>0.66771582733812918</c:v>
                </c:pt>
                <c:pt idx="140">
                  <c:v>0.66294642857142816</c:v>
                </c:pt>
                <c:pt idx="141">
                  <c:v>0.65824468085106347</c:v>
                </c:pt>
                <c:pt idx="142">
                  <c:v>0.65360915492957716</c:v>
                </c:pt>
                <c:pt idx="143">
                  <c:v>0.64903846153846123</c:v>
                </c:pt>
                <c:pt idx="144">
                  <c:v>0.64453124999999967</c:v>
                </c:pt>
                <c:pt idx="145">
                  <c:v>0.64008620689655138</c:v>
                </c:pt>
                <c:pt idx="146">
                  <c:v>0.63570205479452024</c:v>
                </c:pt>
                <c:pt idx="147">
                  <c:v>0.63137755102040782</c:v>
                </c:pt>
                <c:pt idx="148">
                  <c:v>0.62711148648648618</c:v>
                </c:pt>
                <c:pt idx="149">
                  <c:v>0.62290268456375808</c:v>
                </c:pt>
                <c:pt idx="150">
                  <c:v>0.61874999999999969</c:v>
                </c:pt>
                <c:pt idx="151">
                  <c:v>0.61465231788079433</c:v>
                </c:pt>
                <c:pt idx="152">
                  <c:v>0.61060855263157865</c:v>
                </c:pt>
                <c:pt idx="153">
                  <c:v>0.60661764705882326</c:v>
                </c:pt>
                <c:pt idx="154">
                  <c:v>0.60267857142857117</c:v>
                </c:pt>
                <c:pt idx="155">
                  <c:v>0.59879032258064491</c:v>
                </c:pt>
                <c:pt idx="156">
                  <c:v>0.5949519230769228</c:v>
                </c:pt>
                <c:pt idx="157">
                  <c:v>0.59116242038216527</c:v>
                </c:pt>
                <c:pt idx="158">
                  <c:v>0.587420886075949</c:v>
                </c:pt>
                <c:pt idx="159">
                  <c:v>0.58372641509433931</c:v>
                </c:pt>
                <c:pt idx="160">
                  <c:v>0.58007812499999967</c:v>
                </c:pt>
                <c:pt idx="161">
                  <c:v>0.57647515527950277</c:v>
                </c:pt>
                <c:pt idx="162">
                  <c:v>0.5729166666666663</c:v>
                </c:pt>
                <c:pt idx="163">
                  <c:v>0.56940184049079723</c:v>
                </c:pt>
                <c:pt idx="164">
                  <c:v>0.56592987804878014</c:v>
                </c:pt>
                <c:pt idx="165">
                  <c:v>0.56249999999999978</c:v>
                </c:pt>
                <c:pt idx="166">
                  <c:v>0.55911144578313221</c:v>
                </c:pt>
                <c:pt idx="167">
                  <c:v>0.55576347305389184</c:v>
                </c:pt>
                <c:pt idx="168">
                  <c:v>0.55245535714285687</c:v>
                </c:pt>
                <c:pt idx="169">
                  <c:v>0.54918639053254414</c:v>
                </c:pt>
                <c:pt idx="170">
                  <c:v>0.5459558823529409</c:v>
                </c:pt>
                <c:pt idx="171">
                  <c:v>0.5427631578947365</c:v>
                </c:pt>
                <c:pt idx="172">
                  <c:v>0.53960755813953465</c:v>
                </c:pt>
                <c:pt idx="173">
                  <c:v>0.53648843930635814</c:v>
                </c:pt>
                <c:pt idx="174">
                  <c:v>0.53340517241379282</c:v>
                </c:pt>
                <c:pt idx="175">
                  <c:v>0.53035714285714253</c:v>
                </c:pt>
                <c:pt idx="176">
                  <c:v>0.52734374999999978</c:v>
                </c:pt>
                <c:pt idx="177">
                  <c:v>0.52436440677966067</c:v>
                </c:pt>
                <c:pt idx="178">
                  <c:v>0.52141853932584248</c:v>
                </c:pt>
                <c:pt idx="179">
                  <c:v>0.51850558659217849</c:v>
                </c:pt>
                <c:pt idx="180">
                  <c:v>0.51562499999999967</c:v>
                </c:pt>
                <c:pt idx="181">
                  <c:v>0.51277624309392233</c:v>
                </c:pt>
                <c:pt idx="182">
                  <c:v>0.50995879120879095</c:v>
                </c:pt>
                <c:pt idx="183">
                  <c:v>0.50717213114754078</c:v>
                </c:pt>
                <c:pt idx="184">
                  <c:v>0.50441576086956497</c:v>
                </c:pt>
                <c:pt idx="185">
                  <c:v>0.50168918918918892</c:v>
                </c:pt>
                <c:pt idx="186">
                  <c:v>0.49899193548387072</c:v>
                </c:pt>
                <c:pt idx="187">
                  <c:v>0.49632352941176444</c:v>
                </c:pt>
                <c:pt idx="188">
                  <c:v>0.49368351063829757</c:v>
                </c:pt>
                <c:pt idx="189">
                  <c:v>0.49107142857142833</c:v>
                </c:pt>
                <c:pt idx="190">
                  <c:v>0.48848684210526294</c:v>
                </c:pt>
                <c:pt idx="191">
                  <c:v>0.48592931937172745</c:v>
                </c:pt>
                <c:pt idx="192">
                  <c:v>0.48339843749999972</c:v>
                </c:pt>
                <c:pt idx="193">
                  <c:v>0.48089378238341945</c:v>
                </c:pt>
                <c:pt idx="194">
                  <c:v>0.47841494845360799</c:v>
                </c:pt>
                <c:pt idx="195">
                  <c:v>0.47596153846153821</c:v>
                </c:pt>
                <c:pt idx="196">
                  <c:v>0.47353316326530581</c:v>
                </c:pt>
                <c:pt idx="197">
                  <c:v>0.47112944162436526</c:v>
                </c:pt>
                <c:pt idx="198">
                  <c:v>0.46874999999999972</c:v>
                </c:pt>
                <c:pt idx="199">
                  <c:v>0.46639447236180881</c:v>
                </c:pt>
                <c:pt idx="200">
                  <c:v>0.46406249999999977</c:v>
                </c:pt>
                <c:pt idx="201">
                  <c:v>0.46175373134328346</c:v>
                </c:pt>
                <c:pt idx="202">
                  <c:v>0.4594678217821781</c:v>
                </c:pt>
                <c:pt idx="203">
                  <c:v>0.45720443349753692</c:v>
                </c:pt>
                <c:pt idx="204">
                  <c:v>0.45496323529411764</c:v>
                </c:pt>
                <c:pt idx="205">
                  <c:v>0.4527439024390244</c:v>
                </c:pt>
                <c:pt idx="206">
                  <c:v>0.45054611650485449</c:v>
                </c:pt>
                <c:pt idx="207">
                  <c:v>0.44836956521739141</c:v>
                </c:pt>
                <c:pt idx="208">
                  <c:v>0.44621394230769246</c:v>
                </c:pt>
                <c:pt idx="209">
                  <c:v>0.44407894736842124</c:v>
                </c:pt>
                <c:pt idx="210">
                  <c:v>0.44196428571428598</c:v>
                </c:pt>
                <c:pt idx="211">
                  <c:v>0.4398696682464458</c:v>
                </c:pt>
                <c:pt idx="212">
                  <c:v>0.4377948113207551</c:v>
                </c:pt>
                <c:pt idx="213">
                  <c:v>0.4357394366197187</c:v>
                </c:pt>
                <c:pt idx="214">
                  <c:v>0.43370327102803785</c:v>
                </c:pt>
                <c:pt idx="215">
                  <c:v>0.43168604651162834</c:v>
                </c:pt>
                <c:pt idx="216">
                  <c:v>0.4296875000000005</c:v>
                </c:pt>
                <c:pt idx="217">
                  <c:v>0.42770737327188996</c:v>
                </c:pt>
                <c:pt idx="218">
                  <c:v>0.42574541284403727</c:v>
                </c:pt>
                <c:pt idx="219">
                  <c:v>0.42380136986301431</c:v>
                </c:pt>
                <c:pt idx="220">
                  <c:v>0.42187500000000067</c:v>
                </c:pt>
                <c:pt idx="221">
                  <c:v>0.41996606334841702</c:v>
                </c:pt>
                <c:pt idx="222">
                  <c:v>0.41807432432432506</c:v>
                </c:pt>
                <c:pt idx="223">
                  <c:v>0.4161995515695075</c:v>
                </c:pt>
                <c:pt idx="224">
                  <c:v>0.41434151785714363</c:v>
                </c:pt>
                <c:pt idx="225">
                  <c:v>0.41250000000000087</c:v>
                </c:pt>
                <c:pt idx="226">
                  <c:v>0.41067477876106279</c:v>
                </c:pt>
                <c:pt idx="227">
                  <c:v>0.40886563876652071</c:v>
                </c:pt>
                <c:pt idx="228">
                  <c:v>0.4070723684210536</c:v>
                </c:pt>
                <c:pt idx="229">
                  <c:v>0.40529475982532842</c:v>
                </c:pt>
                <c:pt idx="230">
                  <c:v>0.40353260869565311</c:v>
                </c:pt>
                <c:pt idx="231">
                  <c:v>0.4017857142857153</c:v>
                </c:pt>
                <c:pt idx="232">
                  <c:v>0.40005387931034586</c:v>
                </c:pt>
                <c:pt idx="233">
                  <c:v>0.3983369098712457</c:v>
                </c:pt>
                <c:pt idx="234">
                  <c:v>0.39663461538461647</c:v>
                </c:pt>
                <c:pt idx="235">
                  <c:v>0.3949468085106394</c:v>
                </c:pt>
                <c:pt idx="236">
                  <c:v>0.39327330508474689</c:v>
                </c:pt>
                <c:pt idx="237">
                  <c:v>0.39161392405063411</c:v>
                </c:pt>
                <c:pt idx="238">
                  <c:v>0.38996848739495915</c:v>
                </c:pt>
                <c:pt idx="239">
                  <c:v>0.3883368200836832</c:v>
                </c:pt>
                <c:pt idx="240">
                  <c:v>0.38671875000000122</c:v>
                </c:pt>
                <c:pt idx="241">
                  <c:v>0.38511410788381872</c:v>
                </c:pt>
                <c:pt idx="242">
                  <c:v>0.38352272727272857</c:v>
                </c:pt>
                <c:pt idx="243">
                  <c:v>0.38194444444444575</c:v>
                </c:pt>
                <c:pt idx="244">
                  <c:v>0.38037909836065709</c:v>
                </c:pt>
                <c:pt idx="245">
                  <c:v>0.37882653061224625</c:v>
                </c:pt>
                <c:pt idx="246">
                  <c:v>0.37728658536585502</c:v>
                </c:pt>
                <c:pt idx="247">
                  <c:v>0.37575910931174228</c:v>
                </c:pt>
                <c:pt idx="248">
                  <c:v>0.37424395161290469</c:v>
                </c:pt>
                <c:pt idx="249">
                  <c:v>0.37274096385542316</c:v>
                </c:pt>
                <c:pt idx="250">
                  <c:v>0.37125000000000147</c:v>
                </c:pt>
                <c:pt idx="251">
                  <c:v>0.36829772543293249</c:v>
                </c:pt>
                <c:pt idx="252">
                  <c:v>0.36538052721088726</c:v>
                </c:pt>
                <c:pt idx="253">
                  <c:v>0.3624978518645845</c:v>
                </c:pt>
                <c:pt idx="254">
                  <c:v>0.35964915679831655</c:v>
                </c:pt>
                <c:pt idx="255">
                  <c:v>0.35683391003460507</c:v>
                </c:pt>
                <c:pt idx="256">
                  <c:v>0.35405158996582331</c:v>
                </c:pt>
                <c:pt idx="257">
                  <c:v>0.35130168511257093</c:v>
                </c:pt>
                <c:pt idx="258">
                  <c:v>0.34858369388859151</c:v>
                </c:pt>
                <c:pt idx="259">
                  <c:v>0.34589712437203096</c:v>
                </c:pt>
                <c:pt idx="260">
                  <c:v>0.34324149408284332</c:v>
                </c:pt>
                <c:pt idx="261">
                  <c:v>0.34061632976615452</c:v>
                </c:pt>
                <c:pt idx="262">
                  <c:v>0.33802116718140279</c:v>
                </c:pt>
                <c:pt idx="263">
                  <c:v>0.33545555089708134</c:v>
                </c:pt>
                <c:pt idx="264">
                  <c:v>0.33291903409091228</c:v>
                </c:pt>
                <c:pt idx="265">
                  <c:v>0.33041117835528977</c:v>
                </c:pt>
                <c:pt idx="266">
                  <c:v>0.32793155350783293</c:v>
                </c:pt>
                <c:pt idx="267">
                  <c:v>0.32547973740689629</c:v>
                </c:pt>
                <c:pt idx="268">
                  <c:v>0.32305531577189006</c:v>
                </c:pt>
                <c:pt idx="269">
                  <c:v>0.32065788200826734</c:v>
                </c:pt>
                <c:pt idx="270">
                  <c:v>0.31828703703704031</c:v>
                </c:pt>
                <c:pt idx="271">
                  <c:v>0.3159423891286916</c:v>
                </c:pt>
                <c:pt idx="272">
                  <c:v>0.31362355374135276</c:v>
                </c:pt>
                <c:pt idx="273">
                  <c:v>0.3113301533631237</c:v>
                </c:pt>
                <c:pt idx="274">
                  <c:v>0.30906181735841348</c:v>
                </c:pt>
                <c:pt idx="275">
                  <c:v>0.30681818181818515</c:v>
                </c:pt>
                <c:pt idx="276">
                  <c:v>0.30459888941399199</c:v>
                </c:pt>
                <c:pt idx="277">
                  <c:v>0.30240358925569544</c:v>
                </c:pt>
                <c:pt idx="278">
                  <c:v>0.30023193675275939</c:v>
                </c:pt>
                <c:pt idx="279">
                  <c:v>0.29808359347901831</c:v>
                </c:pt>
                <c:pt idx="280">
                  <c:v>0.2959582270408197</c:v>
                </c:pt>
                <c:pt idx="281">
                  <c:v>0.29385551094844625</c:v>
                </c:pt>
                <c:pt idx="282">
                  <c:v>0.29177512449072318</c:v>
                </c:pt>
                <c:pt idx="283">
                  <c:v>0.28971675261272173</c:v>
                </c:pt>
                <c:pt idx="284">
                  <c:v>0.28768008579647236</c:v>
                </c:pt>
                <c:pt idx="285">
                  <c:v>0.28566481994460174</c:v>
                </c:pt>
                <c:pt idx="286">
                  <c:v>0.28367065626681354</c:v>
                </c:pt>
                <c:pt idx="287">
                  <c:v>0.28169730116913261</c:v>
                </c:pt>
                <c:pt idx="288">
                  <c:v>0.27974446614583676</c:v>
                </c:pt>
                <c:pt idx="289">
                  <c:v>0.27781186767400157</c:v>
                </c:pt>
                <c:pt idx="290">
                  <c:v>0.27589922711058606</c:v>
                </c:pt>
                <c:pt idx="291">
                  <c:v>0.27400627059198984</c:v>
                </c:pt>
                <c:pt idx="292">
                  <c:v>0.27213272893601392</c:v>
                </c:pt>
                <c:pt idx="293">
                  <c:v>0.2702783375461601</c:v>
                </c:pt>
                <c:pt idx="294">
                  <c:v>0.26844283631820426</c:v>
                </c:pt>
                <c:pt idx="295">
                  <c:v>0.26662596954898365</c:v>
                </c:pt>
                <c:pt idx="296">
                  <c:v>0.26482748584733734</c:v>
                </c:pt>
                <c:pt idx="297">
                  <c:v>0.26304713804714153</c:v>
                </c:pt>
                <c:pt idx="298">
                  <c:v>0.2612846831223854</c:v>
                </c:pt>
                <c:pt idx="299">
                  <c:v>0.25953988210423051</c:v>
                </c:pt>
                <c:pt idx="300">
                  <c:v>0.2578125000000035</c:v>
                </c:pt>
                <c:pt idx="301">
                  <c:v>0.25610230571406845</c:v>
                </c:pt>
                <c:pt idx="302">
                  <c:v>0.25440907197053109</c:v>
                </c:pt>
                <c:pt idx="303">
                  <c:v>0.2527325752377253</c:v>
                </c:pt>
                <c:pt idx="304">
                  <c:v>0.25107259565443563</c:v>
                </c:pt>
                <c:pt idx="305">
                  <c:v>0.24942891695781053</c:v>
                </c:pt>
                <c:pt idx="306">
                  <c:v>0.2478013264129216</c:v>
                </c:pt>
                <c:pt idx="307">
                  <c:v>0.2461896147439265</c:v>
                </c:pt>
                <c:pt idx="308">
                  <c:v>0.24459357606679386</c:v>
                </c:pt>
                <c:pt idx="309">
                  <c:v>0.24301300782354954</c:v>
                </c:pt>
                <c:pt idx="310">
                  <c:v>0.24144771071800558</c:v>
                </c:pt>
                <c:pt idx="311">
                  <c:v>0.23989748865293303</c:v>
                </c:pt>
                <c:pt idx="312">
                  <c:v>0.23836214866864255</c:v>
                </c:pt>
                <c:pt idx="313">
                  <c:v>0.23684150088293587</c:v>
                </c:pt>
                <c:pt idx="314">
                  <c:v>0.23533535843239423</c:v>
                </c:pt>
                <c:pt idx="315">
                  <c:v>0.23384353741496947</c:v>
                </c:pt>
                <c:pt idx="316">
                  <c:v>0.2323658568338442</c:v>
                </c:pt>
                <c:pt idx="317">
                  <c:v>0.23090213854253053</c:v>
                </c:pt>
                <c:pt idx="318">
                  <c:v>0.22945220719117473</c:v>
                </c:pt>
                <c:pt idx="319">
                  <c:v>0.2280158901740387</c:v>
                </c:pt>
                <c:pt idx="320">
                  <c:v>0.22659301757812847</c:v>
                </c:pt>
                <c:pt idx="321">
                  <c:v>0.22518342213294082</c:v>
                </c:pt>
                <c:pt idx="322">
                  <c:v>0.22378693916130127</c:v>
                </c:pt>
                <c:pt idx="323">
                  <c:v>0.22240340653126517</c:v>
                </c:pt>
                <c:pt idx="324">
                  <c:v>0.22103266460905699</c:v>
                </c:pt>
                <c:pt idx="325">
                  <c:v>0.21967455621302123</c:v>
                </c:pt>
                <c:pt idx="326">
                  <c:v>0.21832892656856079</c:v>
                </c:pt>
                <c:pt idx="327">
                  <c:v>0.21699562326403848</c:v>
                </c:pt>
                <c:pt idx="328">
                  <c:v>0.21567449620761797</c:v>
                </c:pt>
                <c:pt idx="329">
                  <c:v>0.21436539758502207</c:v>
                </c:pt>
                <c:pt idx="330">
                  <c:v>0.21306818181818526</c:v>
                </c:pt>
                <c:pt idx="331">
                  <c:v>0.2117827055247796</c:v>
                </c:pt>
                <c:pt idx="332">
                  <c:v>0.21050882747859251</c:v>
                </c:pt>
                <c:pt idx="333">
                  <c:v>0.20924640857073634</c:v>
                </c:pt>
                <c:pt idx="334">
                  <c:v>0.20799531177166966</c:v>
                </c:pt>
                <c:pt idx="335">
                  <c:v>0.20675540209401103</c:v>
                </c:pt>
                <c:pt idx="336">
                  <c:v>0.20552654655612587</c:v>
                </c:pt>
                <c:pt idx="337">
                  <c:v>0.20430861414646942</c:v>
                </c:pt>
                <c:pt idx="338">
                  <c:v>0.20310147578866627</c:v>
                </c:pt>
                <c:pt idx="339">
                  <c:v>0.20190500430731015</c:v>
                </c:pt>
                <c:pt idx="340">
                  <c:v>0.20071907439446707</c:v>
                </c:pt>
                <c:pt idx="341">
                  <c:v>0.19954356257686462</c:v>
                </c:pt>
                <c:pt idx="342">
                  <c:v>0.19837834718375225</c:v>
                </c:pt>
                <c:pt idx="343">
                  <c:v>0.19722330831541618</c:v>
                </c:pt>
                <c:pt idx="344">
                  <c:v>0.19607832781233436</c:v>
                </c:pt>
                <c:pt idx="345">
                  <c:v>0.19494328922495613</c:v>
                </c:pt>
                <c:pt idx="346">
                  <c:v>0.19381807778409238</c:v>
                </c:pt>
                <c:pt idx="347">
                  <c:v>0.19270258037190249</c:v>
                </c:pt>
                <c:pt idx="348">
                  <c:v>0.19159668549346354</c:v>
                </c:pt>
                <c:pt idx="349">
                  <c:v>0.19050028324890936</c:v>
                </c:pt>
                <c:pt idx="350">
                  <c:v>0.18941326530612582</c:v>
                </c:pt>
                <c:pt idx="351">
                  <c:v>0.18833552487398977</c:v>
                </c:pt>
                <c:pt idx="352">
                  <c:v>0.18726695667613971</c:v>
                </c:pt>
                <c:pt idx="353">
                  <c:v>0.18620745692526558</c:v>
                </c:pt>
                <c:pt idx="354">
                  <c:v>0.18515692329790623</c:v>
                </c:pt>
                <c:pt idx="355">
                  <c:v>0.18411525490974345</c:v>
                </c:pt>
                <c:pt idx="356">
                  <c:v>0.18308235229138067</c:v>
                </c:pt>
                <c:pt idx="357">
                  <c:v>0.18205811736459621</c:v>
                </c:pt>
                <c:pt idx="358">
                  <c:v>0.18104245341906014</c:v>
                </c:pt>
                <c:pt idx="359">
                  <c:v>0.18003526508950446</c:v>
                </c:pt>
                <c:pt idx="360">
                  <c:v>0.17903645833333662</c:v>
                </c:pt>
                <c:pt idx="361">
                  <c:v>0.17804594040868646</c:v>
                </c:pt>
                <c:pt idx="362">
                  <c:v>0.17706361985287711</c:v>
                </c:pt>
                <c:pt idx="363">
                  <c:v>0.17608940646131055</c:v>
                </c:pt>
                <c:pt idx="364">
                  <c:v>0.17512321126675848</c:v>
                </c:pt>
                <c:pt idx="365">
                  <c:v>0.17416494651904998</c:v>
                </c:pt>
                <c:pt idx="366">
                  <c:v>0.17321452566514703</c:v>
                </c:pt>
                <c:pt idx="367">
                  <c:v>0.17227186332959957</c:v>
                </c:pt>
                <c:pt idx="368">
                  <c:v>0.17133687529537187</c:v>
                </c:pt>
                <c:pt idx="369">
                  <c:v>0.17040947848503199</c:v>
                </c:pt>
                <c:pt idx="370">
                  <c:v>0.16948959094229687</c:v>
                </c:pt>
                <c:pt idx="371">
                  <c:v>0.16857713181392495</c:v>
                </c:pt>
                <c:pt idx="372">
                  <c:v>0.16767202133194911</c:v>
                </c:pt>
                <c:pt idx="373">
                  <c:v>0.16677418079624268</c:v>
                </c:pt>
                <c:pt idx="374">
                  <c:v>0.1658835325574112</c:v>
                </c:pt>
                <c:pt idx="375">
                  <c:v>0.1650000000000032</c:v>
                </c:pt>
                <c:pt idx="376">
                  <c:v>0.16412350752603308</c:v>
                </c:pt>
                <c:pt idx="377">
                  <c:v>0.16325398053880946</c:v>
                </c:pt>
                <c:pt idx="378">
                  <c:v>0.16239134542706288</c:v>
                </c:pt>
                <c:pt idx="379">
                  <c:v>0.16153552954936581</c:v>
                </c:pt>
                <c:pt idx="380">
                  <c:v>0.16068646121883973</c:v>
                </c:pt>
                <c:pt idx="381">
                  <c:v>0.15984406968814255</c:v>
                </c:pt>
                <c:pt idx="382">
                  <c:v>0.15900828513473081</c:v>
                </c:pt>
                <c:pt idx="383">
                  <c:v>0.15817903864639107</c:v>
                </c:pt>
                <c:pt idx="384">
                  <c:v>0.15735626220703439</c:v>
                </c:pt>
                <c:pt idx="385">
                  <c:v>0.15653988868274896</c:v>
                </c:pt>
                <c:pt idx="386">
                  <c:v>0.15572985180810534</c:v>
                </c:pt>
                <c:pt idx="387">
                  <c:v>0.15492608617270909</c:v>
                </c:pt>
                <c:pt idx="388">
                  <c:v>0.15412852720799547</c:v>
                </c:pt>
                <c:pt idx="389">
                  <c:v>0.1533371111742618</c:v>
                </c:pt>
                <c:pt idx="390">
                  <c:v>0.15255177514793208</c:v>
                </c:pt>
                <c:pt idx="391">
                  <c:v>0.15177245700904934</c:v>
                </c:pt>
                <c:pt idx="392">
                  <c:v>0.15099909542899101</c:v>
                </c:pt>
                <c:pt idx="393">
                  <c:v>0.15023162985840294</c:v>
                </c:pt>
                <c:pt idx="394">
                  <c:v>0.14947000051534745</c:v>
                </c:pt>
                <c:pt idx="395">
                  <c:v>0.14871414837366112</c:v>
                </c:pt>
                <c:pt idx="396">
                  <c:v>0.14796401515151819</c:v>
                </c:pt>
                <c:pt idx="397">
                  <c:v>0.14721954330019529</c:v>
                </c:pt>
                <c:pt idx="398">
                  <c:v>0.14648067599303352</c:v>
                </c:pt>
                <c:pt idx="399">
                  <c:v>0.14574735711459402</c:v>
                </c:pt>
                <c:pt idx="400">
                  <c:v>0.14501953125000303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33C-44CD-9CB8-81BA7D8F2F5B}"/>
            </c:ext>
          </c:extLst>
        </c:ser>
        <c:ser>
          <c:idx val="2"/>
          <c:order val="2"/>
          <c:tx>
            <c:strRef>
              <c:f>'Horizontal response spectra'!$E$12:$F$12</c:f>
              <c:strCache>
                <c:ptCount val="1"/>
                <c:pt idx="0">
                  <c:v>Ground C</c:v>
                </c:pt>
              </c:strCache>
            </c:strRef>
          </c:tx>
          <c:marker>
            <c:symbol val="none"/>
          </c:marker>
          <c:xVal>
            <c:numRef>
              <c:f>'Horizontal response spectra'!$E$14:$E$414</c:f>
              <c:numCache>
                <c:formatCode>General</c:formatCode>
                <c:ptCount val="4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</c:numCache>
            </c:numRef>
          </c:xVal>
          <c:yVal>
            <c:numRef>
              <c:f>'Horizontal response spectra'!$F$14:$F$414</c:f>
              <c:numCache>
                <c:formatCode>General</c:formatCode>
                <c:ptCount val="401"/>
                <c:pt idx="0">
                  <c:v>1.6500000000000001</c:v>
                </c:pt>
                <c:pt idx="1">
                  <c:v>2.0625</c:v>
                </c:pt>
                <c:pt idx="2">
                  <c:v>2.4750000000000001</c:v>
                </c:pt>
                <c:pt idx="3">
                  <c:v>2.8875000000000002</c:v>
                </c:pt>
                <c:pt idx="4">
                  <c:v>3.3000000000000003</c:v>
                </c:pt>
                <c:pt idx="5">
                  <c:v>3.7125000000000004</c:v>
                </c:pt>
                <c:pt idx="6">
                  <c:v>4.1250000000000009</c:v>
                </c:pt>
                <c:pt idx="7">
                  <c:v>4.125</c:v>
                </c:pt>
                <c:pt idx="8">
                  <c:v>4.125</c:v>
                </c:pt>
                <c:pt idx="9">
                  <c:v>4.125</c:v>
                </c:pt>
                <c:pt idx="10">
                  <c:v>4.125</c:v>
                </c:pt>
                <c:pt idx="11">
                  <c:v>4.125</c:v>
                </c:pt>
                <c:pt idx="12">
                  <c:v>4.125</c:v>
                </c:pt>
                <c:pt idx="13">
                  <c:v>4.125</c:v>
                </c:pt>
                <c:pt idx="14">
                  <c:v>4.125</c:v>
                </c:pt>
                <c:pt idx="15">
                  <c:v>4.125</c:v>
                </c:pt>
                <c:pt idx="16">
                  <c:v>4.125</c:v>
                </c:pt>
                <c:pt idx="17">
                  <c:v>4.125</c:v>
                </c:pt>
                <c:pt idx="18">
                  <c:v>4.125</c:v>
                </c:pt>
                <c:pt idx="19">
                  <c:v>4.125</c:v>
                </c:pt>
                <c:pt idx="20">
                  <c:v>4.125</c:v>
                </c:pt>
                <c:pt idx="21">
                  <c:v>4.125</c:v>
                </c:pt>
                <c:pt idx="22">
                  <c:v>4.125</c:v>
                </c:pt>
                <c:pt idx="23">
                  <c:v>4.125</c:v>
                </c:pt>
                <c:pt idx="24">
                  <c:v>4.125</c:v>
                </c:pt>
                <c:pt idx="25">
                  <c:v>4.125</c:v>
                </c:pt>
                <c:pt idx="26">
                  <c:v>4.125</c:v>
                </c:pt>
                <c:pt idx="27">
                  <c:v>4.125</c:v>
                </c:pt>
                <c:pt idx="28">
                  <c:v>4.125</c:v>
                </c:pt>
                <c:pt idx="29">
                  <c:v>4.125</c:v>
                </c:pt>
                <c:pt idx="30">
                  <c:v>4.125</c:v>
                </c:pt>
                <c:pt idx="31">
                  <c:v>4.125</c:v>
                </c:pt>
                <c:pt idx="32">
                  <c:v>4.125</c:v>
                </c:pt>
                <c:pt idx="33">
                  <c:v>4.125</c:v>
                </c:pt>
                <c:pt idx="34">
                  <c:v>4.125</c:v>
                </c:pt>
                <c:pt idx="35">
                  <c:v>4.125</c:v>
                </c:pt>
                <c:pt idx="36">
                  <c:v>4.125</c:v>
                </c:pt>
                <c:pt idx="37">
                  <c:v>4.125</c:v>
                </c:pt>
                <c:pt idx="38">
                  <c:v>4.125</c:v>
                </c:pt>
                <c:pt idx="39">
                  <c:v>4.125</c:v>
                </c:pt>
                <c:pt idx="40">
                  <c:v>4.125</c:v>
                </c:pt>
                <c:pt idx="41">
                  <c:v>4.0243902439024373</c:v>
                </c:pt>
                <c:pt idx="42">
                  <c:v>3.928571428571427</c:v>
                </c:pt>
                <c:pt idx="43">
                  <c:v>3.8372093023255793</c:v>
                </c:pt>
                <c:pt idx="44">
                  <c:v>3.7499999999999987</c:v>
                </c:pt>
                <c:pt idx="45">
                  <c:v>3.6666666666666652</c:v>
                </c:pt>
                <c:pt idx="46">
                  <c:v>3.586956521739129</c:v>
                </c:pt>
                <c:pt idx="47">
                  <c:v>3.5106382978723385</c:v>
                </c:pt>
                <c:pt idx="48">
                  <c:v>3.4374999999999982</c:v>
                </c:pt>
                <c:pt idx="49">
                  <c:v>3.3673469387755084</c:v>
                </c:pt>
                <c:pt idx="50">
                  <c:v>3.2999999999999989</c:v>
                </c:pt>
                <c:pt idx="51">
                  <c:v>3.2352941176470575</c:v>
                </c:pt>
                <c:pt idx="52">
                  <c:v>3.173076923076922</c:v>
                </c:pt>
                <c:pt idx="53">
                  <c:v>3.11320754716981</c:v>
                </c:pt>
                <c:pt idx="54">
                  <c:v>3.0555555555555545</c:v>
                </c:pt>
                <c:pt idx="55">
                  <c:v>2.9999999999999987</c:v>
                </c:pt>
                <c:pt idx="56">
                  <c:v>2.9464285714285703</c:v>
                </c:pt>
                <c:pt idx="57">
                  <c:v>2.8947368421052619</c:v>
                </c:pt>
                <c:pt idx="58">
                  <c:v>2.8448275862068955</c:v>
                </c:pt>
                <c:pt idx="59">
                  <c:v>2.7966101694915237</c:v>
                </c:pt>
                <c:pt idx="60">
                  <c:v>2.7499999999999991</c:v>
                </c:pt>
                <c:pt idx="61">
                  <c:v>2.704918032786884</c:v>
                </c:pt>
                <c:pt idx="62">
                  <c:v>2.6612903225806437</c:v>
                </c:pt>
                <c:pt idx="63">
                  <c:v>2.6190476190476182</c:v>
                </c:pt>
                <c:pt idx="64">
                  <c:v>2.5781249999999987</c:v>
                </c:pt>
                <c:pt idx="65">
                  <c:v>2.5384615384615374</c:v>
                </c:pt>
                <c:pt idx="66">
                  <c:v>2.4999999999999987</c:v>
                </c:pt>
                <c:pt idx="67">
                  <c:v>2.462686567164178</c:v>
                </c:pt>
                <c:pt idx="68">
                  <c:v>2.4264705882352926</c:v>
                </c:pt>
                <c:pt idx="69">
                  <c:v>2.3913043478260856</c:v>
                </c:pt>
                <c:pt idx="70">
                  <c:v>2.3571428571428559</c:v>
                </c:pt>
                <c:pt idx="71">
                  <c:v>2.3239436619718297</c:v>
                </c:pt>
                <c:pt idx="72">
                  <c:v>2.2916666666666652</c:v>
                </c:pt>
                <c:pt idx="73">
                  <c:v>2.2602739726027385</c:v>
                </c:pt>
                <c:pt idx="74">
                  <c:v>2.2297297297297285</c:v>
                </c:pt>
                <c:pt idx="75">
                  <c:v>2.1999999999999984</c:v>
                </c:pt>
                <c:pt idx="76">
                  <c:v>2.1710526315789465</c:v>
                </c:pt>
                <c:pt idx="77">
                  <c:v>2.1428571428571419</c:v>
                </c:pt>
                <c:pt idx="78">
                  <c:v>2.1153846153846141</c:v>
                </c:pt>
                <c:pt idx="79">
                  <c:v>2.0886075949367076</c:v>
                </c:pt>
                <c:pt idx="80">
                  <c:v>2.0624999999999987</c:v>
                </c:pt>
                <c:pt idx="81">
                  <c:v>2.0370370370370359</c:v>
                </c:pt>
                <c:pt idx="82">
                  <c:v>2.0121951219512182</c:v>
                </c:pt>
                <c:pt idx="83">
                  <c:v>1.9879518072289144</c:v>
                </c:pt>
                <c:pt idx="84">
                  <c:v>1.9642857142857133</c:v>
                </c:pt>
                <c:pt idx="85">
                  <c:v>1.9411764705882342</c:v>
                </c:pt>
                <c:pt idx="86">
                  <c:v>1.9186046511627894</c:v>
                </c:pt>
                <c:pt idx="87">
                  <c:v>1.8965517241379299</c:v>
                </c:pt>
                <c:pt idx="88">
                  <c:v>1.8749999999999991</c:v>
                </c:pt>
                <c:pt idx="89">
                  <c:v>1.8539325842696619</c:v>
                </c:pt>
                <c:pt idx="90">
                  <c:v>1.8333333333333324</c:v>
                </c:pt>
                <c:pt idx="91">
                  <c:v>1.8131868131868121</c:v>
                </c:pt>
                <c:pt idx="92">
                  <c:v>1.7934782608695643</c:v>
                </c:pt>
                <c:pt idx="93">
                  <c:v>1.7741935483870956</c:v>
                </c:pt>
                <c:pt idx="94">
                  <c:v>1.755319148936169</c:v>
                </c:pt>
                <c:pt idx="95">
                  <c:v>1.7368421052631569</c:v>
                </c:pt>
                <c:pt idx="96">
                  <c:v>1.7187499999999989</c:v>
                </c:pt>
                <c:pt idx="97">
                  <c:v>1.7010309278350506</c:v>
                </c:pt>
                <c:pt idx="98">
                  <c:v>1.683673469387754</c:v>
                </c:pt>
                <c:pt idx="99">
                  <c:v>1.6666666666666656</c:v>
                </c:pt>
                <c:pt idx="100">
                  <c:v>1.649999999999999</c:v>
                </c:pt>
                <c:pt idx="101">
                  <c:v>1.6336633663366327</c:v>
                </c:pt>
                <c:pt idx="102">
                  <c:v>1.6176470588235285</c:v>
                </c:pt>
                <c:pt idx="103">
                  <c:v>1.6019417475728146</c:v>
                </c:pt>
                <c:pt idx="104">
                  <c:v>1.5865384615384606</c:v>
                </c:pt>
                <c:pt idx="105">
                  <c:v>1.5714285714285705</c:v>
                </c:pt>
                <c:pt idx="106">
                  <c:v>1.5566037735849045</c:v>
                </c:pt>
                <c:pt idx="107">
                  <c:v>1.5420560747663541</c:v>
                </c:pt>
                <c:pt idx="108">
                  <c:v>1.5277777777777768</c:v>
                </c:pt>
                <c:pt idx="109">
                  <c:v>1.5137614678899072</c:v>
                </c:pt>
                <c:pt idx="110">
                  <c:v>1.4999999999999991</c:v>
                </c:pt>
                <c:pt idx="111">
                  <c:v>1.4864864864864855</c:v>
                </c:pt>
                <c:pt idx="112">
                  <c:v>1.4732142857142849</c:v>
                </c:pt>
                <c:pt idx="113">
                  <c:v>1.4601769911504416</c:v>
                </c:pt>
                <c:pt idx="114">
                  <c:v>1.4473684210526305</c:v>
                </c:pt>
                <c:pt idx="115">
                  <c:v>1.4347826086956512</c:v>
                </c:pt>
                <c:pt idx="116">
                  <c:v>1.4224137931034475</c:v>
                </c:pt>
                <c:pt idx="117">
                  <c:v>1.4102564102564095</c:v>
                </c:pt>
                <c:pt idx="118">
                  <c:v>1.3983050847457617</c:v>
                </c:pt>
                <c:pt idx="119">
                  <c:v>1.3865546218487388</c:v>
                </c:pt>
                <c:pt idx="120">
                  <c:v>1.3749999999999991</c:v>
                </c:pt>
                <c:pt idx="121">
                  <c:v>1.3636363636363629</c:v>
                </c:pt>
                <c:pt idx="122">
                  <c:v>1.3524590163934418</c:v>
                </c:pt>
                <c:pt idx="123">
                  <c:v>1.3414634146341453</c:v>
                </c:pt>
                <c:pt idx="124">
                  <c:v>1.3306451612903216</c:v>
                </c:pt>
                <c:pt idx="125">
                  <c:v>1.3199999999999992</c:v>
                </c:pt>
                <c:pt idx="126">
                  <c:v>1.3095238095238089</c:v>
                </c:pt>
                <c:pt idx="127">
                  <c:v>1.2992125984251959</c:v>
                </c:pt>
                <c:pt idx="128">
                  <c:v>1.2890624999999991</c:v>
                </c:pt>
                <c:pt idx="129">
                  <c:v>1.2790697674418596</c:v>
                </c:pt>
                <c:pt idx="130">
                  <c:v>1.2692307692307683</c:v>
                </c:pt>
                <c:pt idx="131">
                  <c:v>1.2595419847328235</c:v>
                </c:pt>
                <c:pt idx="132">
                  <c:v>1.2499999999999991</c:v>
                </c:pt>
                <c:pt idx="133">
                  <c:v>1.2406015037593978</c:v>
                </c:pt>
                <c:pt idx="134">
                  <c:v>1.2313432835820888</c:v>
                </c:pt>
                <c:pt idx="135">
                  <c:v>1.2222222222222214</c:v>
                </c:pt>
                <c:pt idx="136">
                  <c:v>1.2132352941176461</c:v>
                </c:pt>
                <c:pt idx="137">
                  <c:v>1.2043795620437949</c:v>
                </c:pt>
                <c:pt idx="138">
                  <c:v>1.1956521739130426</c:v>
                </c:pt>
                <c:pt idx="139">
                  <c:v>1.1870503597122295</c:v>
                </c:pt>
                <c:pt idx="140">
                  <c:v>1.1785714285714277</c:v>
                </c:pt>
                <c:pt idx="141">
                  <c:v>1.1702127659574459</c:v>
                </c:pt>
                <c:pt idx="142">
                  <c:v>1.1619718309859146</c:v>
                </c:pt>
                <c:pt idx="143">
                  <c:v>1.1538461538461531</c:v>
                </c:pt>
                <c:pt idx="144">
                  <c:v>1.1458333333333324</c:v>
                </c:pt>
                <c:pt idx="145">
                  <c:v>1.137931034482758</c:v>
                </c:pt>
                <c:pt idx="146">
                  <c:v>1.1301369863013691</c:v>
                </c:pt>
                <c:pt idx="147">
                  <c:v>1.122448979591836</c:v>
                </c:pt>
                <c:pt idx="148">
                  <c:v>1.114864864864864</c:v>
                </c:pt>
                <c:pt idx="149">
                  <c:v>1.1073825503355699</c:v>
                </c:pt>
                <c:pt idx="150">
                  <c:v>1.0999999999999992</c:v>
                </c:pt>
                <c:pt idx="151">
                  <c:v>1.0927152317880786</c:v>
                </c:pt>
                <c:pt idx="152">
                  <c:v>1.085526315789473</c:v>
                </c:pt>
                <c:pt idx="153">
                  <c:v>1.0784313725490187</c:v>
                </c:pt>
                <c:pt idx="154">
                  <c:v>1.0714285714285707</c:v>
                </c:pt>
                <c:pt idx="155">
                  <c:v>1.0645161290322573</c:v>
                </c:pt>
                <c:pt idx="156">
                  <c:v>1.0576923076923068</c:v>
                </c:pt>
                <c:pt idx="157">
                  <c:v>1.0509554140127382</c:v>
                </c:pt>
                <c:pt idx="158">
                  <c:v>1.0443037974683538</c:v>
                </c:pt>
                <c:pt idx="159">
                  <c:v>1.0377358490566031</c:v>
                </c:pt>
                <c:pt idx="160">
                  <c:v>1.0312499999999993</c:v>
                </c:pt>
                <c:pt idx="161">
                  <c:v>1.0248447204968938</c:v>
                </c:pt>
                <c:pt idx="162">
                  <c:v>1.0185185185185177</c:v>
                </c:pt>
                <c:pt idx="163">
                  <c:v>1.012269938650306</c:v>
                </c:pt>
                <c:pt idx="164">
                  <c:v>1.0060975609756091</c:v>
                </c:pt>
                <c:pt idx="165">
                  <c:v>0.99999999999999933</c:v>
                </c:pt>
                <c:pt idx="166">
                  <c:v>0.99397590361445709</c:v>
                </c:pt>
                <c:pt idx="167">
                  <c:v>0.98802395209580773</c:v>
                </c:pt>
                <c:pt idx="168">
                  <c:v>0.98214285714285643</c:v>
                </c:pt>
                <c:pt idx="169">
                  <c:v>0.97633136094674478</c:v>
                </c:pt>
                <c:pt idx="170">
                  <c:v>0.97058823529411697</c:v>
                </c:pt>
                <c:pt idx="171">
                  <c:v>0.96491228070175372</c:v>
                </c:pt>
                <c:pt idx="172">
                  <c:v>0.95930232558139461</c:v>
                </c:pt>
                <c:pt idx="173">
                  <c:v>0.95375722543352526</c:v>
                </c:pt>
                <c:pt idx="174">
                  <c:v>0.94827586206896486</c:v>
                </c:pt>
                <c:pt idx="175">
                  <c:v>0.94285714285714217</c:v>
                </c:pt>
                <c:pt idx="176">
                  <c:v>0.93749999999999933</c:v>
                </c:pt>
                <c:pt idx="177">
                  <c:v>0.93220338983050777</c:v>
                </c:pt>
                <c:pt idx="178">
                  <c:v>0.92696629213483073</c:v>
                </c:pt>
                <c:pt idx="179">
                  <c:v>0.92178770949720612</c:v>
                </c:pt>
                <c:pt idx="180">
                  <c:v>0.91666666666666607</c:v>
                </c:pt>
                <c:pt idx="181">
                  <c:v>0.91160220994475072</c:v>
                </c:pt>
                <c:pt idx="182">
                  <c:v>0.90659340659340604</c:v>
                </c:pt>
                <c:pt idx="183">
                  <c:v>0.90163934426229453</c:v>
                </c:pt>
                <c:pt idx="184">
                  <c:v>0.89673913043478204</c:v>
                </c:pt>
                <c:pt idx="185">
                  <c:v>0.89189189189189122</c:v>
                </c:pt>
                <c:pt idx="186">
                  <c:v>0.88709677419354771</c:v>
                </c:pt>
                <c:pt idx="187">
                  <c:v>0.88235294117647001</c:v>
                </c:pt>
                <c:pt idx="188">
                  <c:v>0.8776595744680844</c:v>
                </c:pt>
                <c:pt idx="189">
                  <c:v>0.87301587301587236</c:v>
                </c:pt>
                <c:pt idx="190">
                  <c:v>0.86842105263157832</c:v>
                </c:pt>
                <c:pt idx="191">
                  <c:v>0.86387434554973763</c:v>
                </c:pt>
                <c:pt idx="192">
                  <c:v>0.85937499999999933</c:v>
                </c:pt>
                <c:pt idx="193">
                  <c:v>0.85492227979274549</c:v>
                </c:pt>
                <c:pt idx="194">
                  <c:v>0.85051546391752519</c:v>
                </c:pt>
                <c:pt idx="195">
                  <c:v>0.84615384615384559</c:v>
                </c:pt>
                <c:pt idx="196">
                  <c:v>0.84183673469387699</c:v>
                </c:pt>
                <c:pt idx="197">
                  <c:v>0.83756345177664915</c:v>
                </c:pt>
                <c:pt idx="198">
                  <c:v>0.8333333333333327</c:v>
                </c:pt>
                <c:pt idx="199">
                  <c:v>0.82914572864321545</c:v>
                </c:pt>
                <c:pt idx="200">
                  <c:v>0.82499999999999951</c:v>
                </c:pt>
                <c:pt idx="201">
                  <c:v>0.81681146506274516</c:v>
                </c:pt>
                <c:pt idx="202">
                  <c:v>0.80874424076070905</c:v>
                </c:pt>
                <c:pt idx="203">
                  <c:v>0.8007959426338902</c:v>
                </c:pt>
                <c:pt idx="204">
                  <c:v>0.79296424452133762</c:v>
                </c:pt>
                <c:pt idx="205">
                  <c:v>0.78524687685901229</c:v>
                </c:pt>
                <c:pt idx="206">
                  <c:v>0.77764162503534739</c:v>
                </c:pt>
                <c:pt idx="207">
                  <c:v>0.77014632780228254</c:v>
                </c:pt>
                <c:pt idx="208">
                  <c:v>0.76275887573964529</c:v>
                </c:pt>
                <c:pt idx="209">
                  <c:v>0.7554772097708391</c:v>
                </c:pt>
                <c:pt idx="210">
                  <c:v>0.74829931972789177</c:v>
                </c:pt>
                <c:pt idx="211">
                  <c:v>0.74122324296399533</c:v>
                </c:pt>
                <c:pt idx="212">
                  <c:v>0.73424706301174891</c:v>
                </c:pt>
                <c:pt idx="213">
                  <c:v>0.72736890828539413</c:v>
                </c:pt>
                <c:pt idx="214">
                  <c:v>0.72058695082540081</c:v>
                </c:pt>
                <c:pt idx="215">
                  <c:v>0.71389940508383043</c:v>
                </c:pt>
                <c:pt idx="216">
                  <c:v>0.70730452674897271</c:v>
                </c:pt>
                <c:pt idx="217">
                  <c:v>0.70080061160780804</c:v>
                </c:pt>
                <c:pt idx="218">
                  <c:v>0.69438599444491367</c:v>
                </c:pt>
                <c:pt idx="219">
                  <c:v>0.68805904797648265</c:v>
                </c:pt>
                <c:pt idx="220">
                  <c:v>0.68181818181818366</c:v>
                </c:pt>
                <c:pt idx="221">
                  <c:v>0.67566184148563913</c:v>
                </c:pt>
                <c:pt idx="222">
                  <c:v>0.66958850742634735</c:v>
                </c:pt>
                <c:pt idx="223">
                  <c:v>0.66359669408192623</c:v>
                </c:pt>
                <c:pt idx="224">
                  <c:v>0.65768494897959418</c:v>
                </c:pt>
                <c:pt idx="225">
                  <c:v>0.65185185185185424</c:v>
                </c:pt>
                <c:pt idx="226">
                  <c:v>0.6460960137833841</c:v>
                </c:pt>
                <c:pt idx="227">
                  <c:v>0.64041607638417453</c:v>
                </c:pt>
                <c:pt idx="228">
                  <c:v>0.63481071098799891</c:v>
                </c:pt>
                <c:pt idx="229">
                  <c:v>0.62927861787532924</c:v>
                </c:pt>
                <c:pt idx="230">
                  <c:v>0.62381852551985151</c:v>
                </c:pt>
                <c:pt idx="231">
                  <c:v>0.61842918985776418</c:v>
                </c:pt>
                <c:pt idx="232">
                  <c:v>0.61310939357907546</c:v>
                </c:pt>
                <c:pt idx="233">
                  <c:v>0.60785794544014737</c:v>
                </c:pt>
                <c:pt idx="234">
                  <c:v>0.60267367959675955</c:v>
                </c:pt>
                <c:pt idx="235">
                  <c:v>0.59755545495699725</c:v>
                </c:pt>
                <c:pt idx="236">
                  <c:v>0.59250215455329247</c:v>
                </c:pt>
                <c:pt idx="237">
                  <c:v>0.58751268493297337</c:v>
                </c:pt>
                <c:pt idx="238">
                  <c:v>0.58258597556670066</c:v>
                </c:pt>
                <c:pt idx="239">
                  <c:v>0.57772097827419333</c:v>
                </c:pt>
                <c:pt idx="240">
                  <c:v>0.57291666666667018</c:v>
                </c:pt>
                <c:pt idx="241">
                  <c:v>0.56817203560545115</c:v>
                </c:pt>
                <c:pt idx="242">
                  <c:v>0.56348610067618687</c:v>
                </c:pt>
                <c:pt idx="243">
                  <c:v>0.55885789767820304</c:v>
                </c:pt>
                <c:pt idx="244">
                  <c:v>0.55428648212846376</c:v>
                </c:pt>
                <c:pt idx="245">
                  <c:v>0.54977092877967892</c:v>
                </c:pt>
                <c:pt idx="246">
                  <c:v>0.54531033115209582</c:v>
                </c:pt>
                <c:pt idx="247">
                  <c:v>0.54090380107853331</c:v>
                </c:pt>
                <c:pt idx="248">
                  <c:v>0.53655046826223074</c:v>
                </c:pt>
                <c:pt idx="249">
                  <c:v>0.53224947984710314</c:v>
                </c:pt>
                <c:pt idx="250">
                  <c:v>0.52800000000000391</c:v>
                </c:pt>
                <c:pt idx="251">
                  <c:v>0.52380120950461506</c:v>
                </c:pt>
                <c:pt idx="252">
                  <c:v>0.51965230536659512</c:v>
                </c:pt>
                <c:pt idx="253">
                  <c:v>0.51555250042963119</c:v>
                </c:pt>
                <c:pt idx="254">
                  <c:v>0.51150102300205014</c:v>
                </c:pt>
                <c:pt idx="255">
                  <c:v>0.50749711649366047</c:v>
                </c:pt>
                <c:pt idx="256">
                  <c:v>0.50354003906250422</c:v>
                </c:pt>
                <c:pt idx="257">
                  <c:v>0.49962906327121198</c:v>
                </c:pt>
                <c:pt idx="258">
                  <c:v>0.49576347575266339</c:v>
                </c:pt>
                <c:pt idx="259">
                  <c:v>0.49194257688466619</c:v>
                </c:pt>
                <c:pt idx="260">
                  <c:v>0.48816568047337711</c:v>
                </c:pt>
                <c:pt idx="261">
                  <c:v>0.48443211344519749</c:v>
                </c:pt>
                <c:pt idx="262">
                  <c:v>0.48074121554688398</c:v>
                </c:pt>
                <c:pt idx="263">
                  <c:v>0.47709233905362675</c:v>
                </c:pt>
                <c:pt idx="264">
                  <c:v>0.47348484848485295</c:v>
                </c:pt>
                <c:pt idx="265">
                  <c:v>0.46991812032752317</c:v>
                </c:pt>
                <c:pt idx="266">
                  <c:v>0.4663915427666957</c:v>
                </c:pt>
                <c:pt idx="267">
                  <c:v>0.46290451542314137</c:v>
                </c:pt>
                <c:pt idx="268">
                  <c:v>0.45945644909779915</c:v>
                </c:pt>
                <c:pt idx="269">
                  <c:v>0.45604676552286905</c:v>
                </c:pt>
                <c:pt idx="270">
                  <c:v>0.45267489711934616</c:v>
                </c:pt>
                <c:pt idx="271">
                  <c:v>0.44934028676080578</c:v>
                </c:pt>
                <c:pt idx="272">
                  <c:v>0.4460423875432572</c:v>
                </c:pt>
                <c:pt idx="273">
                  <c:v>0.442780662560887</c:v>
                </c:pt>
                <c:pt idx="274">
                  <c:v>0.43955458468752129</c:v>
                </c:pt>
                <c:pt idx="275">
                  <c:v>0.43636363636364106</c:v>
                </c:pt>
                <c:pt idx="276">
                  <c:v>0.4332073093887886</c:v>
                </c:pt>
                <c:pt idx="277">
                  <c:v>0.43008510471921124</c:v>
                </c:pt>
                <c:pt idx="278">
                  <c:v>0.42699653227059114</c:v>
                </c:pt>
                <c:pt idx="279">
                  <c:v>0.42394111072571483</c:v>
                </c:pt>
                <c:pt idx="280">
                  <c:v>0.42091836734694354</c:v>
                </c:pt>
                <c:pt idx="281">
                  <c:v>0.41792783779334575</c:v>
                </c:pt>
                <c:pt idx="282">
                  <c:v>0.41496906594236177</c:v>
                </c:pt>
                <c:pt idx="283">
                  <c:v>0.41204160371587084</c:v>
                </c:pt>
                <c:pt idx="284">
                  <c:v>0.40914501091053845</c:v>
                </c:pt>
                <c:pt idx="285">
                  <c:v>0.40627885503232242</c:v>
                </c:pt>
                <c:pt idx="286">
                  <c:v>0.40344271113502367</c:v>
                </c:pt>
                <c:pt idx="287">
                  <c:v>0.40063616166276633</c:v>
                </c:pt>
                <c:pt idx="288">
                  <c:v>0.39785879629630111</c:v>
                </c:pt>
                <c:pt idx="289">
                  <c:v>0.39511021180302441</c:v>
                </c:pt>
                <c:pt idx="290">
                  <c:v>0.39239001189061123</c:v>
                </c:pt>
                <c:pt idx="291">
                  <c:v>0.38969780706416329</c:v>
                </c:pt>
                <c:pt idx="292">
                  <c:v>0.38703321448677536</c:v>
                </c:pt>
                <c:pt idx="293">
                  <c:v>0.38439585784342767</c:v>
                </c:pt>
                <c:pt idx="294">
                  <c:v>0.38178536720811268</c:v>
                </c:pt>
                <c:pt idx="295">
                  <c:v>0.37920137891411004</c:v>
                </c:pt>
                <c:pt idx="296">
                  <c:v>0.37664353542732415</c:v>
                </c:pt>
                <c:pt idx="297">
                  <c:v>0.37411148522260124</c:v>
                </c:pt>
                <c:pt idx="298">
                  <c:v>0.37160488266294806</c:v>
                </c:pt>
                <c:pt idx="299">
                  <c:v>0.36912338788157223</c:v>
                </c:pt>
                <c:pt idx="300">
                  <c:v>0.36666666666667164</c:v>
                </c:pt>
                <c:pt idx="301">
                  <c:v>0.36423439034889732</c:v>
                </c:pt>
                <c:pt idx="302">
                  <c:v>0.36182623569142192</c:v>
                </c:pt>
                <c:pt idx="303">
                  <c:v>0.35944188478254258</c:v>
                </c:pt>
                <c:pt idx="304">
                  <c:v>0.35708102493075283</c:v>
                </c:pt>
                <c:pt idx="305">
                  <c:v>0.35474334856221934</c:v>
                </c:pt>
                <c:pt idx="306">
                  <c:v>0.35242855312059956</c:v>
                </c:pt>
                <c:pt idx="307">
                  <c:v>0.35013634096913987</c:v>
                </c:pt>
                <c:pt idx="308">
                  <c:v>0.34786641929499562</c:v>
                </c:pt>
                <c:pt idx="309">
                  <c:v>0.34561850001571487</c:v>
                </c:pt>
                <c:pt idx="310">
                  <c:v>0.34339229968783014</c:v>
                </c:pt>
                <c:pt idx="311">
                  <c:v>0.34118753941750474</c:v>
                </c:pt>
                <c:pt idx="312">
                  <c:v>0.33900394477318047</c:v>
                </c:pt>
                <c:pt idx="313">
                  <c:v>0.33684124570017543</c:v>
                </c:pt>
                <c:pt idx="314">
                  <c:v>0.33469917643718289</c:v>
                </c:pt>
                <c:pt idx="315">
                  <c:v>0.33257747543462324</c:v>
                </c:pt>
                <c:pt idx="316">
                  <c:v>0.3304758852748006</c:v>
                </c:pt>
                <c:pt idx="317">
                  <c:v>0.32839415259382115</c:v>
                </c:pt>
                <c:pt idx="318">
                  <c:v>0.32633202800522626</c:v>
                </c:pt>
                <c:pt idx="319">
                  <c:v>0.32428926602529945</c:v>
                </c:pt>
                <c:pt idx="320">
                  <c:v>0.32226562500000488</c:v>
                </c:pt>
                <c:pt idx="321">
                  <c:v>0.32026086703351581</c:v>
                </c:pt>
                <c:pt idx="322">
                  <c:v>0.31827475791829507</c:v>
                </c:pt>
                <c:pt idx="323">
                  <c:v>0.31630706706668821</c:v>
                </c:pt>
                <c:pt idx="324">
                  <c:v>0.31435756744399213</c:v>
                </c:pt>
                <c:pt idx="325">
                  <c:v>0.3124260355029635</c:v>
                </c:pt>
                <c:pt idx="326">
                  <c:v>0.31051225111973085</c:v>
                </c:pt>
                <c:pt idx="327">
                  <c:v>0.30861599753107694</c:v>
                </c:pt>
                <c:pt idx="328">
                  <c:v>0.30673706127305667</c:v>
                </c:pt>
                <c:pt idx="329">
                  <c:v>0.30487523212092027</c:v>
                </c:pt>
                <c:pt idx="330">
                  <c:v>0.30303030303030787</c:v>
                </c:pt>
                <c:pt idx="331">
                  <c:v>0.30120207007968652</c:v>
                </c:pt>
                <c:pt idx="332">
                  <c:v>0.29939033241399821</c:v>
                </c:pt>
                <c:pt idx="333">
                  <c:v>0.29759489218949164</c:v>
                </c:pt>
                <c:pt idx="334">
                  <c:v>0.29581555451970792</c:v>
                </c:pt>
                <c:pt idx="335">
                  <c:v>0.2940521274225934</c:v>
                </c:pt>
                <c:pt idx="336">
                  <c:v>0.29230442176871235</c:v>
                </c:pt>
                <c:pt idx="337">
                  <c:v>0.29057225123053426</c:v>
                </c:pt>
                <c:pt idx="338">
                  <c:v>0.28885543223276977</c:v>
                </c:pt>
                <c:pt idx="339">
                  <c:v>0.28715378390372998</c:v>
                </c:pt>
                <c:pt idx="340">
                  <c:v>0.28546712802768648</c:v>
                </c:pt>
                <c:pt idx="341">
                  <c:v>0.28379528899820744</c:v>
                </c:pt>
                <c:pt idx="342">
                  <c:v>0.28213809377244758</c:v>
                </c:pt>
                <c:pt idx="343">
                  <c:v>0.28049537182636963</c:v>
                </c:pt>
                <c:pt idx="344">
                  <c:v>0.2788669551108755</c:v>
                </c:pt>
                <c:pt idx="345">
                  <c:v>0.27725267800882647</c:v>
                </c:pt>
                <c:pt idx="346">
                  <c:v>0.27565237729293135</c:v>
                </c:pt>
                <c:pt idx="347">
                  <c:v>0.27406589208448351</c:v>
                </c:pt>
                <c:pt idx="348">
                  <c:v>0.27249306381292587</c:v>
                </c:pt>
                <c:pt idx="349">
                  <c:v>0.27093373617622662</c:v>
                </c:pt>
                <c:pt idx="350">
                  <c:v>0.26938775510204555</c:v>
                </c:pt>
                <c:pt idx="351">
                  <c:v>0.26785496870967429</c:v>
                </c:pt>
                <c:pt idx="352">
                  <c:v>0.26633522727273201</c:v>
                </c:pt>
                <c:pt idx="353">
                  <c:v>0.26482838318259988</c:v>
                </c:pt>
                <c:pt idx="354">
                  <c:v>0.26333429091257771</c:v>
                </c:pt>
                <c:pt idx="355">
                  <c:v>0.26185280698274621</c:v>
                </c:pt>
                <c:pt idx="356">
                  <c:v>0.26038378992551914</c:v>
                </c:pt>
                <c:pt idx="357">
                  <c:v>0.25892710025187016</c:v>
                </c:pt>
                <c:pt idx="358">
                  <c:v>0.25748260041821885</c:v>
                </c:pt>
                <c:pt idx="359">
                  <c:v>0.25605015479396187</c:v>
                </c:pt>
                <c:pt idx="360">
                  <c:v>0.25462962962963426</c:v>
                </c:pt>
                <c:pt idx="361">
                  <c:v>0.2532208930256874</c:v>
                </c:pt>
                <c:pt idx="362">
                  <c:v>0.25182381490186967</c:v>
                </c:pt>
                <c:pt idx="363">
                  <c:v>0.25043826696719718</c:v>
                </c:pt>
                <c:pt idx="364">
                  <c:v>0.24906412269050093</c:v>
                </c:pt>
                <c:pt idx="365">
                  <c:v>0.24770125727153774</c:v>
                </c:pt>
                <c:pt idx="366">
                  <c:v>0.24634954761265351</c:v>
                </c:pt>
                <c:pt idx="367">
                  <c:v>0.24500887229098603</c:v>
                </c:pt>
                <c:pt idx="368">
                  <c:v>0.24367911153119551</c:v>
                </c:pt>
                <c:pt idx="369">
                  <c:v>0.24236014717871215</c:v>
                </c:pt>
                <c:pt idx="370">
                  <c:v>0.24105186267348885</c:v>
                </c:pt>
                <c:pt idx="371">
                  <c:v>0.23975414302424877</c:v>
                </c:pt>
                <c:pt idx="372">
                  <c:v>0.23846687478321649</c:v>
                </c:pt>
                <c:pt idx="373">
                  <c:v>0.2371899460213229</c:v>
                </c:pt>
                <c:pt idx="374">
                  <c:v>0.23592324630387368</c:v>
                </c:pt>
                <c:pt idx="375">
                  <c:v>0.23466666666667119</c:v>
                </c:pt>
                <c:pt idx="376">
                  <c:v>0.23342009959258034</c:v>
                </c:pt>
                <c:pt idx="377">
                  <c:v>0.232183438988529</c:v>
                </c:pt>
                <c:pt idx="378">
                  <c:v>0.23095658016293386</c:v>
                </c:pt>
                <c:pt idx="379">
                  <c:v>0.22973941980354246</c:v>
                </c:pt>
                <c:pt idx="380">
                  <c:v>0.22853185595568315</c:v>
                </c:pt>
                <c:pt idx="381">
                  <c:v>0.22733378800091381</c:v>
                </c:pt>
                <c:pt idx="382">
                  <c:v>0.22614511663606157</c:v>
                </c:pt>
                <c:pt idx="383">
                  <c:v>0.22496574385264506</c:v>
                </c:pt>
                <c:pt idx="384">
                  <c:v>0.22379557291667113</c:v>
                </c:pt>
                <c:pt idx="385">
                  <c:v>0.2226345083487985</c:v>
                </c:pt>
                <c:pt idx="386">
                  <c:v>0.2214824559048609</c:v>
                </c:pt>
                <c:pt idx="387">
                  <c:v>0.22033932255674177</c:v>
                </c:pt>
                <c:pt idx="388">
                  <c:v>0.21920501647359353</c:v>
                </c:pt>
                <c:pt idx="389">
                  <c:v>0.21807944700339452</c:v>
                </c:pt>
                <c:pt idx="390">
                  <c:v>0.2169625246548367</c:v>
                </c:pt>
                <c:pt idx="391">
                  <c:v>0.21585416107953681</c:v>
                </c:pt>
                <c:pt idx="392">
                  <c:v>0.21475426905456496</c:v>
                </c:pt>
                <c:pt idx="393">
                  <c:v>0.21366276246528412</c:v>
                </c:pt>
                <c:pt idx="394">
                  <c:v>0.21257955628849412</c:v>
                </c:pt>
                <c:pt idx="395">
                  <c:v>0.21150456657587358</c:v>
                </c:pt>
                <c:pt idx="396">
                  <c:v>0.21043771043771475</c:v>
                </c:pt>
                <c:pt idx="397">
                  <c:v>0.20937890602694439</c:v>
                </c:pt>
                <c:pt idx="398">
                  <c:v>0.20832807252342544</c:v>
                </c:pt>
                <c:pt idx="399">
                  <c:v>0.20728513011853369</c:v>
                </c:pt>
                <c:pt idx="400">
                  <c:v>0.20625000000000426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33C-44CD-9CB8-81BA7D8F2F5B}"/>
            </c:ext>
          </c:extLst>
        </c:ser>
        <c:ser>
          <c:idx val="3"/>
          <c:order val="3"/>
          <c:tx>
            <c:strRef>
              <c:f>'Horizontal response spectra'!$G$12:$H$12</c:f>
              <c:strCache>
                <c:ptCount val="1"/>
                <c:pt idx="0">
                  <c:v>Ground D</c:v>
                </c:pt>
              </c:strCache>
            </c:strRef>
          </c:tx>
          <c:marker>
            <c:symbol val="none"/>
          </c:marker>
          <c:xVal>
            <c:numRef>
              <c:f>'Horizontal response spectra'!$G$14:$G$414</c:f>
              <c:numCache>
                <c:formatCode>General</c:formatCode>
                <c:ptCount val="4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</c:numCache>
            </c:numRef>
          </c:xVal>
          <c:yVal>
            <c:numRef>
              <c:f>'Horizontal response spectra'!$H$14:$H$414</c:f>
              <c:numCache>
                <c:formatCode>General</c:formatCode>
                <c:ptCount val="401"/>
                <c:pt idx="0">
                  <c:v>1.7600000000000002</c:v>
                </c:pt>
                <c:pt idx="1">
                  <c:v>2.024</c:v>
                </c:pt>
                <c:pt idx="2">
                  <c:v>2.2880000000000003</c:v>
                </c:pt>
                <c:pt idx="3">
                  <c:v>2.552</c:v>
                </c:pt>
                <c:pt idx="4">
                  <c:v>2.8160000000000007</c:v>
                </c:pt>
                <c:pt idx="5">
                  <c:v>3.0800000000000005</c:v>
                </c:pt>
                <c:pt idx="6">
                  <c:v>3.3440000000000003</c:v>
                </c:pt>
                <c:pt idx="7">
                  <c:v>3.6080000000000001</c:v>
                </c:pt>
                <c:pt idx="8">
                  <c:v>3.8720000000000008</c:v>
                </c:pt>
                <c:pt idx="9">
                  <c:v>4.1360000000000001</c:v>
                </c:pt>
                <c:pt idx="10">
                  <c:v>4.4000000000000004</c:v>
                </c:pt>
                <c:pt idx="11">
                  <c:v>4.4000000000000004</c:v>
                </c:pt>
                <c:pt idx="12">
                  <c:v>4.4000000000000004</c:v>
                </c:pt>
                <c:pt idx="13">
                  <c:v>4.4000000000000004</c:v>
                </c:pt>
                <c:pt idx="14">
                  <c:v>4.4000000000000004</c:v>
                </c:pt>
                <c:pt idx="15">
                  <c:v>4.4000000000000004</c:v>
                </c:pt>
                <c:pt idx="16">
                  <c:v>4.4000000000000004</c:v>
                </c:pt>
                <c:pt idx="17">
                  <c:v>4.4000000000000004</c:v>
                </c:pt>
                <c:pt idx="18">
                  <c:v>4.4000000000000004</c:v>
                </c:pt>
                <c:pt idx="19">
                  <c:v>4.4000000000000004</c:v>
                </c:pt>
                <c:pt idx="20">
                  <c:v>4.4000000000000004</c:v>
                </c:pt>
                <c:pt idx="21">
                  <c:v>4.4000000000000004</c:v>
                </c:pt>
                <c:pt idx="22">
                  <c:v>4.4000000000000004</c:v>
                </c:pt>
                <c:pt idx="23">
                  <c:v>4.4000000000000004</c:v>
                </c:pt>
                <c:pt idx="24">
                  <c:v>4.4000000000000004</c:v>
                </c:pt>
                <c:pt idx="25">
                  <c:v>4.4000000000000004</c:v>
                </c:pt>
                <c:pt idx="26">
                  <c:v>4.4000000000000004</c:v>
                </c:pt>
                <c:pt idx="27">
                  <c:v>4.4000000000000004</c:v>
                </c:pt>
                <c:pt idx="28">
                  <c:v>4.4000000000000004</c:v>
                </c:pt>
                <c:pt idx="29">
                  <c:v>4.4000000000000004</c:v>
                </c:pt>
                <c:pt idx="30">
                  <c:v>4.4000000000000004</c:v>
                </c:pt>
                <c:pt idx="31">
                  <c:v>4.4000000000000004</c:v>
                </c:pt>
                <c:pt idx="32">
                  <c:v>4.4000000000000004</c:v>
                </c:pt>
                <c:pt idx="33">
                  <c:v>4.4000000000000004</c:v>
                </c:pt>
                <c:pt idx="34">
                  <c:v>4.4000000000000004</c:v>
                </c:pt>
                <c:pt idx="35">
                  <c:v>4.4000000000000004</c:v>
                </c:pt>
                <c:pt idx="36">
                  <c:v>4.4000000000000004</c:v>
                </c:pt>
                <c:pt idx="37">
                  <c:v>4.4000000000000004</c:v>
                </c:pt>
                <c:pt idx="38">
                  <c:v>4.4000000000000004</c:v>
                </c:pt>
                <c:pt idx="39">
                  <c:v>4.4000000000000004</c:v>
                </c:pt>
                <c:pt idx="40">
                  <c:v>4.4000000000000004</c:v>
                </c:pt>
                <c:pt idx="41">
                  <c:v>4.4000000000000004</c:v>
                </c:pt>
                <c:pt idx="42">
                  <c:v>4.4000000000000004</c:v>
                </c:pt>
                <c:pt idx="43">
                  <c:v>4.4000000000000004</c:v>
                </c:pt>
                <c:pt idx="44">
                  <c:v>4.4000000000000004</c:v>
                </c:pt>
                <c:pt idx="45">
                  <c:v>4.4000000000000004</c:v>
                </c:pt>
                <c:pt idx="46">
                  <c:v>4.4000000000000004</c:v>
                </c:pt>
                <c:pt idx="47">
                  <c:v>4.4000000000000004</c:v>
                </c:pt>
                <c:pt idx="48">
                  <c:v>4.4000000000000004</c:v>
                </c:pt>
                <c:pt idx="49">
                  <c:v>4.4000000000000004</c:v>
                </c:pt>
                <c:pt idx="50">
                  <c:v>4.4000000000000004</c:v>
                </c:pt>
                <c:pt idx="51">
                  <c:v>4.4000000000000004</c:v>
                </c:pt>
                <c:pt idx="52">
                  <c:v>4.4000000000000004</c:v>
                </c:pt>
                <c:pt idx="53">
                  <c:v>4.4000000000000004</c:v>
                </c:pt>
                <c:pt idx="54">
                  <c:v>4.4000000000000004</c:v>
                </c:pt>
                <c:pt idx="55">
                  <c:v>4.4000000000000004</c:v>
                </c:pt>
                <c:pt idx="56">
                  <c:v>4.4000000000000004</c:v>
                </c:pt>
                <c:pt idx="57">
                  <c:v>4.4000000000000004</c:v>
                </c:pt>
                <c:pt idx="58">
                  <c:v>4.4000000000000004</c:v>
                </c:pt>
                <c:pt idx="59">
                  <c:v>4.4000000000000004</c:v>
                </c:pt>
                <c:pt idx="60">
                  <c:v>4.4000000000000004</c:v>
                </c:pt>
                <c:pt idx="61">
                  <c:v>4.3278688524590141</c:v>
                </c:pt>
                <c:pt idx="62">
                  <c:v>4.2580645161290303</c:v>
                </c:pt>
                <c:pt idx="63">
                  <c:v>4.1904761904761889</c:v>
                </c:pt>
                <c:pt idx="64">
                  <c:v>4.1249999999999982</c:v>
                </c:pt>
                <c:pt idx="65">
                  <c:v>4.0615384615384595</c:v>
                </c:pt>
                <c:pt idx="66">
                  <c:v>3.9999999999999978</c:v>
                </c:pt>
                <c:pt idx="67">
                  <c:v>3.9402985074626846</c:v>
                </c:pt>
                <c:pt idx="68">
                  <c:v>3.8823529411764683</c:v>
                </c:pt>
                <c:pt idx="69">
                  <c:v>3.826086956521737</c:v>
                </c:pt>
                <c:pt idx="70">
                  <c:v>3.7714285714285696</c:v>
                </c:pt>
                <c:pt idx="71">
                  <c:v>3.7183098591549273</c:v>
                </c:pt>
                <c:pt idx="72">
                  <c:v>3.6666666666666647</c:v>
                </c:pt>
                <c:pt idx="73">
                  <c:v>3.6164383561643816</c:v>
                </c:pt>
                <c:pt idx="74">
                  <c:v>3.5675675675675658</c:v>
                </c:pt>
                <c:pt idx="75">
                  <c:v>3.5199999999999982</c:v>
                </c:pt>
                <c:pt idx="76">
                  <c:v>3.4736842105263137</c:v>
                </c:pt>
                <c:pt idx="77">
                  <c:v>3.4285714285714266</c:v>
                </c:pt>
                <c:pt idx="78">
                  <c:v>3.3846153846153828</c:v>
                </c:pt>
                <c:pt idx="79">
                  <c:v>3.3417721518987324</c:v>
                </c:pt>
                <c:pt idx="80">
                  <c:v>3.2999999999999985</c:v>
                </c:pt>
                <c:pt idx="81">
                  <c:v>3.2592592592592573</c:v>
                </c:pt>
                <c:pt idx="82">
                  <c:v>3.2195121951219496</c:v>
                </c:pt>
                <c:pt idx="83">
                  <c:v>3.1807228915662633</c:v>
                </c:pt>
                <c:pt idx="84">
                  <c:v>3.142857142857141</c:v>
                </c:pt>
                <c:pt idx="85">
                  <c:v>3.1058823529411743</c:v>
                </c:pt>
                <c:pt idx="86">
                  <c:v>3.0697674418604635</c:v>
                </c:pt>
                <c:pt idx="87">
                  <c:v>3.0344827586206877</c:v>
                </c:pt>
                <c:pt idx="88">
                  <c:v>2.9999999999999982</c:v>
                </c:pt>
                <c:pt idx="89">
                  <c:v>2.966292134831459</c:v>
                </c:pt>
                <c:pt idx="90">
                  <c:v>2.9333333333333313</c:v>
                </c:pt>
                <c:pt idx="91">
                  <c:v>2.9010989010988992</c:v>
                </c:pt>
                <c:pt idx="92">
                  <c:v>2.8695652173913029</c:v>
                </c:pt>
                <c:pt idx="93">
                  <c:v>2.8387096774193532</c:v>
                </c:pt>
                <c:pt idx="94">
                  <c:v>2.8085106382978706</c:v>
                </c:pt>
                <c:pt idx="95">
                  <c:v>2.7789473684210506</c:v>
                </c:pt>
                <c:pt idx="96">
                  <c:v>2.7499999999999982</c:v>
                </c:pt>
                <c:pt idx="97">
                  <c:v>2.7216494845360808</c:v>
                </c:pt>
                <c:pt idx="98">
                  <c:v>2.6938775510204063</c:v>
                </c:pt>
                <c:pt idx="99">
                  <c:v>2.6666666666666652</c:v>
                </c:pt>
                <c:pt idx="100">
                  <c:v>2.6399999999999983</c:v>
                </c:pt>
                <c:pt idx="101">
                  <c:v>2.6138613861386122</c:v>
                </c:pt>
                <c:pt idx="102">
                  <c:v>2.5882352941176454</c:v>
                </c:pt>
                <c:pt idx="103">
                  <c:v>2.5631067961165033</c:v>
                </c:pt>
                <c:pt idx="104">
                  <c:v>2.538461538461537</c:v>
                </c:pt>
                <c:pt idx="105">
                  <c:v>2.5142857142857129</c:v>
                </c:pt>
                <c:pt idx="106">
                  <c:v>2.4905660377358472</c:v>
                </c:pt>
                <c:pt idx="107">
                  <c:v>2.4672897196261667</c:v>
                </c:pt>
                <c:pt idx="108">
                  <c:v>2.4444444444444429</c:v>
                </c:pt>
                <c:pt idx="109">
                  <c:v>2.4220183486238516</c:v>
                </c:pt>
                <c:pt idx="110">
                  <c:v>2.3999999999999986</c:v>
                </c:pt>
                <c:pt idx="111">
                  <c:v>2.3783783783783767</c:v>
                </c:pt>
                <c:pt idx="112">
                  <c:v>2.3571428571428559</c:v>
                </c:pt>
                <c:pt idx="113">
                  <c:v>2.3362831858407063</c:v>
                </c:pt>
                <c:pt idx="114">
                  <c:v>2.3157894736842093</c:v>
                </c:pt>
                <c:pt idx="115">
                  <c:v>2.2956521739130422</c:v>
                </c:pt>
                <c:pt idx="116">
                  <c:v>2.2758620689655156</c:v>
                </c:pt>
                <c:pt idx="117">
                  <c:v>2.2564102564102551</c:v>
                </c:pt>
                <c:pt idx="118">
                  <c:v>2.2372881355932188</c:v>
                </c:pt>
                <c:pt idx="119">
                  <c:v>2.218487394957982</c:v>
                </c:pt>
                <c:pt idx="120">
                  <c:v>2.1999999999999984</c:v>
                </c:pt>
                <c:pt idx="121">
                  <c:v>2.1818181818181803</c:v>
                </c:pt>
                <c:pt idx="122">
                  <c:v>2.163934426229507</c:v>
                </c:pt>
                <c:pt idx="123">
                  <c:v>2.1463414634146329</c:v>
                </c:pt>
                <c:pt idx="124">
                  <c:v>2.1290322580645147</c:v>
                </c:pt>
                <c:pt idx="125">
                  <c:v>2.1119999999999988</c:v>
                </c:pt>
                <c:pt idx="126">
                  <c:v>2.095238095238094</c:v>
                </c:pt>
                <c:pt idx="127">
                  <c:v>2.0787401574803135</c:v>
                </c:pt>
                <c:pt idx="128">
                  <c:v>2.0624999999999987</c:v>
                </c:pt>
                <c:pt idx="129">
                  <c:v>2.0465116279069755</c:v>
                </c:pt>
                <c:pt idx="130">
                  <c:v>2.0307692307692293</c:v>
                </c:pt>
                <c:pt idx="131">
                  <c:v>2.0152671755725176</c:v>
                </c:pt>
                <c:pt idx="132">
                  <c:v>1.9999999999999987</c:v>
                </c:pt>
                <c:pt idx="133">
                  <c:v>1.9849624060150362</c:v>
                </c:pt>
                <c:pt idx="134">
                  <c:v>1.9701492537313421</c:v>
                </c:pt>
                <c:pt idx="135">
                  <c:v>1.9555555555555542</c:v>
                </c:pt>
                <c:pt idx="136">
                  <c:v>1.9411764705882339</c:v>
                </c:pt>
                <c:pt idx="137">
                  <c:v>1.9270072992700717</c:v>
                </c:pt>
                <c:pt idx="138">
                  <c:v>1.9130434782608683</c:v>
                </c:pt>
                <c:pt idx="139">
                  <c:v>1.899280575539567</c:v>
                </c:pt>
                <c:pt idx="140">
                  <c:v>1.8857142857142846</c:v>
                </c:pt>
                <c:pt idx="141">
                  <c:v>1.8723404255319136</c:v>
                </c:pt>
                <c:pt idx="142">
                  <c:v>1.8591549295774634</c:v>
                </c:pt>
                <c:pt idx="143">
                  <c:v>1.8461538461538449</c:v>
                </c:pt>
                <c:pt idx="144">
                  <c:v>1.8333333333333321</c:v>
                </c:pt>
                <c:pt idx="145">
                  <c:v>1.8206896551724125</c:v>
                </c:pt>
                <c:pt idx="146">
                  <c:v>1.8082191780821906</c:v>
                </c:pt>
                <c:pt idx="147">
                  <c:v>1.7959183673469374</c:v>
                </c:pt>
                <c:pt idx="148">
                  <c:v>1.7837837837837827</c:v>
                </c:pt>
                <c:pt idx="149">
                  <c:v>1.7718120805369115</c:v>
                </c:pt>
                <c:pt idx="150">
                  <c:v>1.7599999999999987</c:v>
                </c:pt>
                <c:pt idx="151">
                  <c:v>1.7367659313187991</c:v>
                </c:pt>
                <c:pt idx="152">
                  <c:v>1.7139889196675873</c:v>
                </c:pt>
                <c:pt idx="153">
                  <c:v>1.6916570549788517</c:v>
                </c:pt>
                <c:pt idx="154">
                  <c:v>1.669758812615953</c:v>
                </c:pt>
                <c:pt idx="155">
                  <c:v>1.6482830385015586</c:v>
                </c:pt>
                <c:pt idx="156">
                  <c:v>1.62721893491124</c:v>
                </c:pt>
                <c:pt idx="157">
                  <c:v>1.6065560468984519</c:v>
                </c:pt>
                <c:pt idx="158">
                  <c:v>1.5862842493190168</c:v>
                </c:pt>
                <c:pt idx="159">
                  <c:v>1.56639373442506</c:v>
                </c:pt>
                <c:pt idx="160">
                  <c:v>1.5468749999999976</c:v>
                </c:pt>
                <c:pt idx="161">
                  <c:v>1.5277188380077906</c:v>
                </c:pt>
                <c:pt idx="162">
                  <c:v>1.5089163237311363</c:v>
                </c:pt>
                <c:pt idx="163">
                  <c:v>1.4904588053746826</c:v>
                </c:pt>
                <c:pt idx="164">
                  <c:v>1.4723378941106462</c:v>
                </c:pt>
                <c:pt idx="165">
                  <c:v>1.4545454545454524</c:v>
                </c:pt>
                <c:pt idx="166">
                  <c:v>1.4370735955871656</c:v>
                </c:pt>
                <c:pt idx="167">
                  <c:v>1.4199146616945726</c:v>
                </c:pt>
                <c:pt idx="168">
                  <c:v>1.4030612244897938</c:v>
                </c:pt>
                <c:pt idx="169">
                  <c:v>1.3865060747172695</c:v>
                </c:pt>
                <c:pt idx="170">
                  <c:v>1.3702422145328699</c:v>
                </c:pt>
                <c:pt idx="171">
                  <c:v>1.3542628501077234</c:v>
                </c:pt>
                <c:pt idx="172">
                  <c:v>1.3385613845321775</c:v>
                </c:pt>
                <c:pt idx="173">
                  <c:v>1.3231314110060457</c:v>
                </c:pt>
                <c:pt idx="174">
                  <c:v>1.3079667063020195</c:v>
                </c:pt>
                <c:pt idx="175">
                  <c:v>1.2930612244897941</c:v>
                </c:pt>
                <c:pt idx="176">
                  <c:v>1.2784090909090888</c:v>
                </c:pt>
                <c:pt idx="177">
                  <c:v>1.2640045963803486</c:v>
                </c:pt>
                <c:pt idx="178">
                  <c:v>1.2498421916424673</c:v>
                </c:pt>
                <c:pt idx="179">
                  <c:v>1.2359164820074262</c:v>
                </c:pt>
                <c:pt idx="180">
                  <c:v>1.2222222222222203</c:v>
                </c:pt>
                <c:pt idx="181">
                  <c:v>1.2087543115289503</c:v>
                </c:pt>
                <c:pt idx="182">
                  <c:v>1.1955077889143804</c:v>
                </c:pt>
                <c:pt idx="183">
                  <c:v>1.1824778285407129</c:v>
                </c:pt>
                <c:pt idx="184">
                  <c:v>1.1696597353497147</c:v>
                </c:pt>
                <c:pt idx="185">
                  <c:v>1.1570489408327229</c:v>
                </c:pt>
                <c:pt idx="186">
                  <c:v>1.1446409989594155</c:v>
                </c:pt>
                <c:pt idx="187">
                  <c:v>1.1324315822585702</c:v>
                </c:pt>
                <c:pt idx="188">
                  <c:v>1.1204164780443622</c:v>
                </c:pt>
                <c:pt idx="189">
                  <c:v>1.1085915847820593</c:v>
                </c:pt>
                <c:pt idx="190">
                  <c:v>1.0969529085872558</c:v>
                </c:pt>
                <c:pt idx="191">
                  <c:v>1.0854965598530726</c:v>
                </c:pt>
                <c:pt idx="192">
                  <c:v>1.0742187499999984</c:v>
                </c:pt>
                <c:pt idx="193">
                  <c:v>1.0631157883433096</c:v>
                </c:pt>
                <c:pt idx="194">
                  <c:v>1.0521840790732262</c:v>
                </c:pt>
                <c:pt idx="195">
                  <c:v>1.0414201183431937</c:v>
                </c:pt>
                <c:pt idx="196">
                  <c:v>1.0308204914618893</c:v>
                </c:pt>
                <c:pt idx="197">
                  <c:v>1.0203818701847494</c:v>
                </c:pt>
                <c:pt idx="198">
                  <c:v>1.0101010101010086</c:v>
                </c:pt>
                <c:pt idx="199">
                  <c:v>0.99997474811241993</c:v>
                </c:pt>
                <c:pt idx="200">
                  <c:v>0.98999999999999866</c:v>
                </c:pt>
                <c:pt idx="201">
                  <c:v>0.98017375807529417</c:v>
                </c:pt>
                <c:pt idx="202">
                  <c:v>0.9704930889128508</c:v>
                </c:pt>
                <c:pt idx="203">
                  <c:v>0.96095513116066822</c:v>
                </c:pt>
                <c:pt idx="204">
                  <c:v>0.95155709342560513</c:v>
                </c:pt>
                <c:pt idx="205">
                  <c:v>0.9422962522308147</c:v>
                </c:pt>
                <c:pt idx="206">
                  <c:v>0.93316995004241687</c:v>
                </c:pt>
                <c:pt idx="207">
                  <c:v>0.92417559336273902</c:v>
                </c:pt>
                <c:pt idx="208">
                  <c:v>0.91531065088757424</c:v>
                </c:pt>
                <c:pt idx="209">
                  <c:v>0.90657265172500678</c:v>
                </c:pt>
                <c:pt idx="210">
                  <c:v>0.89795918367347005</c:v>
                </c:pt>
                <c:pt idx="211">
                  <c:v>0.8894678915567944</c:v>
                </c:pt>
                <c:pt idx="212">
                  <c:v>0.88109647561409865</c:v>
                </c:pt>
                <c:pt idx="213">
                  <c:v>0.87284268994247294</c:v>
                </c:pt>
                <c:pt idx="214">
                  <c:v>0.86470434099048088</c:v>
                </c:pt>
                <c:pt idx="215">
                  <c:v>0.85667928610059652</c:v>
                </c:pt>
                <c:pt idx="216">
                  <c:v>0.84876543209876709</c:v>
                </c:pt>
                <c:pt idx="217">
                  <c:v>0.84096073392936954</c:v>
                </c:pt>
                <c:pt idx="218">
                  <c:v>0.83326319333389631</c:v>
                </c:pt>
                <c:pt idx="219">
                  <c:v>0.82567085757177905</c:v>
                </c:pt>
                <c:pt idx="220">
                  <c:v>0.81818181818182034</c:v>
                </c:pt>
                <c:pt idx="221">
                  <c:v>0.81079420978276684</c:v>
                </c:pt>
                <c:pt idx="222">
                  <c:v>0.80350620891161684</c:v>
                </c:pt>
                <c:pt idx="223">
                  <c:v>0.79631603289831132</c:v>
                </c:pt>
                <c:pt idx="224">
                  <c:v>0.78922193877551283</c:v>
                </c:pt>
                <c:pt idx="225">
                  <c:v>0.78222222222222493</c:v>
                </c:pt>
                <c:pt idx="226">
                  <c:v>0.77531521654006086</c:v>
                </c:pt>
                <c:pt idx="227">
                  <c:v>0.76849929166100939</c:v>
                </c:pt>
                <c:pt idx="228">
                  <c:v>0.76177285318559862</c:v>
                </c:pt>
                <c:pt idx="229">
                  <c:v>0.75513434145039504</c:v>
                </c:pt>
                <c:pt idx="230">
                  <c:v>0.74858223062382179</c:v>
                </c:pt>
                <c:pt idx="231">
                  <c:v>0.74211502782931693</c:v>
                </c:pt>
                <c:pt idx="232">
                  <c:v>0.73573127229489044</c:v>
                </c:pt>
                <c:pt idx="233">
                  <c:v>0.72942953452817683</c:v>
                </c:pt>
                <c:pt idx="234">
                  <c:v>0.72320841551611148</c:v>
                </c:pt>
                <c:pt idx="235">
                  <c:v>0.71706654594839658</c:v>
                </c:pt>
                <c:pt idx="236">
                  <c:v>0.7110025854639509</c:v>
                </c:pt>
                <c:pt idx="237">
                  <c:v>0.705015221919568</c:v>
                </c:pt>
                <c:pt idx="238">
                  <c:v>0.69910317068004069</c:v>
                </c:pt>
                <c:pt idx="239">
                  <c:v>0.69326517392903186</c:v>
                </c:pt>
                <c:pt idx="240">
                  <c:v>0.68750000000000411</c:v>
                </c:pt>
                <c:pt idx="241">
                  <c:v>0.68180644272654134</c:v>
                </c:pt>
                <c:pt idx="242">
                  <c:v>0.67618332081142418</c:v>
                </c:pt>
                <c:pt idx="243">
                  <c:v>0.67062947721384358</c:v>
                </c:pt>
                <c:pt idx="244">
                  <c:v>0.66514377855415652</c:v>
                </c:pt>
                <c:pt idx="245">
                  <c:v>0.65972511453561455</c:v>
                </c:pt>
                <c:pt idx="246">
                  <c:v>0.65437239738251496</c:v>
                </c:pt>
                <c:pt idx="247">
                  <c:v>0.64908456129423986</c:v>
                </c:pt>
                <c:pt idx="248">
                  <c:v>0.64386056191467678</c:v>
                </c:pt>
                <c:pt idx="249">
                  <c:v>0.63869937581652381</c:v>
                </c:pt>
                <c:pt idx="250">
                  <c:v>0.63360000000000471</c:v>
                </c:pt>
                <c:pt idx="251">
                  <c:v>0.62856145140553799</c:v>
                </c:pt>
                <c:pt idx="252">
                  <c:v>0.62358276643991417</c:v>
                </c:pt>
                <c:pt idx="253">
                  <c:v>0.61866300051555734</c:v>
                </c:pt>
                <c:pt idx="254">
                  <c:v>0.61380122760246014</c:v>
                </c:pt>
                <c:pt idx="255">
                  <c:v>0.60899653979239254</c:v>
                </c:pt>
                <c:pt idx="256">
                  <c:v>0.604248046875005</c:v>
                </c:pt>
                <c:pt idx="257">
                  <c:v>0.59955487592545431</c:v>
                </c:pt>
                <c:pt idx="258">
                  <c:v>0.59491617090319604</c:v>
                </c:pt>
                <c:pt idx="259">
                  <c:v>0.5903310922615993</c:v>
                </c:pt>
                <c:pt idx="260">
                  <c:v>0.58579881656805255</c:v>
                </c:pt>
                <c:pt idx="261">
                  <c:v>0.58131853613423701</c:v>
                </c:pt>
                <c:pt idx="262">
                  <c:v>0.57688945865626073</c:v>
                </c:pt>
                <c:pt idx="263">
                  <c:v>0.57251080686435207</c:v>
                </c:pt>
                <c:pt idx="264">
                  <c:v>0.56818181818182345</c:v>
                </c:pt>
                <c:pt idx="265">
                  <c:v>0.56390174439302776</c:v>
                </c:pt>
                <c:pt idx="266">
                  <c:v>0.55966985132003477</c:v>
                </c:pt>
                <c:pt idx="267">
                  <c:v>0.55548541850776956</c:v>
                </c:pt>
                <c:pt idx="268">
                  <c:v>0.551347738917359</c:v>
                </c:pt>
                <c:pt idx="269">
                  <c:v>0.54725611862744283</c:v>
                </c:pt>
                <c:pt idx="270">
                  <c:v>0.5432098765432154</c:v>
                </c:pt>
                <c:pt idx="271">
                  <c:v>0.53920834411296692</c:v>
                </c:pt>
                <c:pt idx="272">
                  <c:v>0.53525086505190855</c:v>
                </c:pt>
                <c:pt idx="273">
                  <c:v>0.53133679507306431</c:v>
                </c:pt>
                <c:pt idx="274">
                  <c:v>0.52746550162502548</c:v>
                </c:pt>
                <c:pt idx="275">
                  <c:v>0.52363636363636923</c:v>
                </c:pt>
                <c:pt idx="276">
                  <c:v>0.51984877126654627</c:v>
                </c:pt>
                <c:pt idx="277">
                  <c:v>0.51610212566305347</c:v>
                </c:pt>
                <c:pt idx="278">
                  <c:v>0.51239583872470928</c:v>
                </c:pt>
                <c:pt idx="279">
                  <c:v>0.50872933287085775</c:v>
                </c:pt>
                <c:pt idx="280">
                  <c:v>0.50510204081633225</c:v>
                </c:pt>
                <c:pt idx="281">
                  <c:v>0.50151340535201483</c:v>
                </c:pt>
                <c:pt idx="282">
                  <c:v>0.49796287913083409</c:v>
                </c:pt>
                <c:pt idx="283">
                  <c:v>0.49444992445904501</c:v>
                </c:pt>
                <c:pt idx="284">
                  <c:v>0.4909740130926461</c:v>
                </c:pt>
                <c:pt idx="285">
                  <c:v>0.48753462603878689</c:v>
                </c:pt>
                <c:pt idx="286">
                  <c:v>0.48413125336202834</c:v>
                </c:pt>
                <c:pt idx="287">
                  <c:v>0.48076339399531953</c:v>
                </c:pt>
                <c:pt idx="288">
                  <c:v>0.4774305555555613</c:v>
                </c:pt>
                <c:pt idx="289">
                  <c:v>0.47413225416362925</c:v>
                </c:pt>
                <c:pt idx="290">
                  <c:v>0.47086801426873348</c:v>
                </c:pt>
                <c:pt idx="291">
                  <c:v>0.46763736847699594</c:v>
                </c:pt>
                <c:pt idx="292">
                  <c:v>0.46443985738413035</c:v>
                </c:pt>
                <c:pt idx="293">
                  <c:v>0.46127502941211318</c:v>
                </c:pt>
                <c:pt idx="294">
                  <c:v>0.45814244064973514</c:v>
                </c:pt>
                <c:pt idx="295">
                  <c:v>0.45504165469693197</c:v>
                </c:pt>
                <c:pt idx="296">
                  <c:v>0.45197224251278895</c:v>
                </c:pt>
                <c:pt idx="297">
                  <c:v>0.4489337822671215</c:v>
                </c:pt>
                <c:pt idx="298">
                  <c:v>0.44592585919553762</c:v>
                </c:pt>
                <c:pt idx="299">
                  <c:v>0.44294806545788662</c:v>
                </c:pt>
                <c:pt idx="300">
                  <c:v>0.44000000000000589</c:v>
                </c:pt>
                <c:pt idx="301">
                  <c:v>0.43708126841867678</c:v>
                </c:pt>
                <c:pt idx="302">
                  <c:v>0.43419148282970627</c:v>
                </c:pt>
                <c:pt idx="303">
                  <c:v>0.43133026173905104</c:v>
                </c:pt>
                <c:pt idx="304">
                  <c:v>0.42849722991690337</c:v>
                </c:pt>
                <c:pt idx="305">
                  <c:v>0.42569201827466319</c:v>
                </c:pt>
                <c:pt idx="306">
                  <c:v>0.42291426374471941</c:v>
                </c:pt>
                <c:pt idx="307">
                  <c:v>0.42016360916296785</c:v>
                </c:pt>
                <c:pt idx="308">
                  <c:v>0.41743970315399476</c:v>
                </c:pt>
                <c:pt idx="309">
                  <c:v>0.41474220001885781</c:v>
                </c:pt>
                <c:pt idx="310">
                  <c:v>0.41207075962539608</c:v>
                </c:pt>
                <c:pt idx="311">
                  <c:v>0.40942504730100565</c:v>
                </c:pt>
                <c:pt idx="312">
                  <c:v>0.40680473372781656</c:v>
                </c:pt>
                <c:pt idx="313">
                  <c:v>0.40420949484021046</c:v>
                </c:pt>
                <c:pt idx="314">
                  <c:v>0.40163901172461941</c:v>
                </c:pt>
                <c:pt idx="315">
                  <c:v>0.39909297052154785</c:v>
                </c:pt>
                <c:pt idx="316">
                  <c:v>0.39657106232976069</c:v>
                </c:pt>
                <c:pt idx="317">
                  <c:v>0.39407298311258532</c:v>
                </c:pt>
                <c:pt idx="318">
                  <c:v>0.39159843360627145</c:v>
                </c:pt>
                <c:pt idx="319">
                  <c:v>0.38914711923035933</c:v>
                </c:pt>
                <c:pt idx="320">
                  <c:v>0.38671875000000583</c:v>
                </c:pt>
                <c:pt idx="321">
                  <c:v>0.38431304044021897</c:v>
                </c:pt>
                <c:pt idx="322">
                  <c:v>0.3819297095019541</c:v>
                </c:pt>
                <c:pt idx="323">
                  <c:v>0.37956848048002584</c:v>
                </c:pt>
                <c:pt idx="324">
                  <c:v>0.37722908093279051</c:v>
                </c:pt>
                <c:pt idx="325">
                  <c:v>0.37491124260355618</c:v>
                </c:pt>
                <c:pt idx="326">
                  <c:v>0.37261470134367702</c:v>
                </c:pt>
                <c:pt idx="327">
                  <c:v>0.37033919703729229</c:v>
                </c:pt>
                <c:pt idx="328">
                  <c:v>0.36808447352766793</c:v>
                </c:pt>
                <c:pt idx="329">
                  <c:v>0.36585027854510427</c:v>
                </c:pt>
                <c:pt idx="330">
                  <c:v>0.36363636363636942</c:v>
                </c:pt>
                <c:pt idx="331">
                  <c:v>0.36144248409562379</c:v>
                </c:pt>
                <c:pt idx="332">
                  <c:v>0.35926839889679779</c:v>
                </c:pt>
                <c:pt idx="333">
                  <c:v>0.35711387062738997</c:v>
                </c:pt>
                <c:pt idx="334">
                  <c:v>0.35497866542364948</c:v>
                </c:pt>
                <c:pt idx="335">
                  <c:v>0.35286255290711205</c:v>
                </c:pt>
                <c:pt idx="336">
                  <c:v>0.35076530612245477</c:v>
                </c:pt>
                <c:pt idx="337">
                  <c:v>0.3486867014766411</c:v>
                </c:pt>
                <c:pt idx="338">
                  <c:v>0.3466265186793237</c:v>
                </c:pt>
                <c:pt idx="339">
                  <c:v>0.34458454068447592</c:v>
                </c:pt>
                <c:pt idx="340">
                  <c:v>0.34256055363322369</c:v>
                </c:pt>
                <c:pt idx="341">
                  <c:v>0.34055434679784891</c:v>
                </c:pt>
                <c:pt idx="342">
                  <c:v>0.33856571252693712</c:v>
                </c:pt>
                <c:pt idx="343">
                  <c:v>0.33659444619164358</c:v>
                </c:pt>
                <c:pt idx="344">
                  <c:v>0.3346403461330506</c:v>
                </c:pt>
                <c:pt idx="345">
                  <c:v>0.33270321361059174</c:v>
                </c:pt>
                <c:pt idx="346">
                  <c:v>0.33078285275151759</c:v>
                </c:pt>
                <c:pt idx="347">
                  <c:v>0.32887907050138021</c:v>
                </c:pt>
                <c:pt idx="348">
                  <c:v>0.32699167657551104</c:v>
                </c:pt>
                <c:pt idx="349">
                  <c:v>0.32512048341147187</c:v>
                </c:pt>
                <c:pt idx="350">
                  <c:v>0.32326530612245463</c:v>
                </c:pt>
                <c:pt idx="351">
                  <c:v>0.32142596245160915</c:v>
                </c:pt>
                <c:pt idx="352">
                  <c:v>0.31960227272727837</c:v>
                </c:pt>
                <c:pt idx="353">
                  <c:v>0.31779405981911985</c:v>
                </c:pt>
                <c:pt idx="354">
                  <c:v>0.31600114909509325</c:v>
                </c:pt>
                <c:pt idx="355">
                  <c:v>0.31422336837929543</c:v>
                </c:pt>
                <c:pt idx="356">
                  <c:v>0.31246054791062294</c:v>
                </c:pt>
                <c:pt idx="357">
                  <c:v>0.31071252030224417</c:v>
                </c:pt>
                <c:pt idx="358">
                  <c:v>0.30897912050186255</c:v>
                </c:pt>
                <c:pt idx="359">
                  <c:v>0.30726018575275421</c:v>
                </c:pt>
                <c:pt idx="360">
                  <c:v>0.30555555555556108</c:v>
                </c:pt>
                <c:pt idx="361">
                  <c:v>0.30386507163082482</c:v>
                </c:pt>
                <c:pt idx="362">
                  <c:v>0.30218857788224357</c:v>
                </c:pt>
                <c:pt idx="363">
                  <c:v>0.30052592036063663</c:v>
                </c:pt>
                <c:pt idx="364">
                  <c:v>0.29887694722860109</c:v>
                </c:pt>
                <c:pt idx="365">
                  <c:v>0.29724150872584526</c:v>
                </c:pt>
                <c:pt idx="366">
                  <c:v>0.29561945713518423</c:v>
                </c:pt>
                <c:pt idx="367">
                  <c:v>0.2940106467491832</c:v>
                </c:pt>
                <c:pt idx="368">
                  <c:v>0.29241493383743455</c:v>
                </c:pt>
                <c:pt idx="369">
                  <c:v>0.29083217661445454</c:v>
                </c:pt>
                <c:pt idx="370">
                  <c:v>0.28926223520818661</c:v>
                </c:pt>
                <c:pt idx="371">
                  <c:v>0.28770497162909853</c:v>
                </c:pt>
                <c:pt idx="372">
                  <c:v>0.28616024973985976</c:v>
                </c:pt>
                <c:pt idx="373">
                  <c:v>0.28462793522558744</c:v>
                </c:pt>
                <c:pt idx="374">
                  <c:v>0.28310789556464838</c:v>
                </c:pt>
                <c:pt idx="375">
                  <c:v>0.2816000000000054</c:v>
                </c:pt>
                <c:pt idx="376">
                  <c:v>0.28010411951109637</c:v>
                </c:pt>
                <c:pt idx="377">
                  <c:v>0.27862012678623477</c:v>
                </c:pt>
                <c:pt idx="378">
                  <c:v>0.2771478961955206</c:v>
                </c:pt>
                <c:pt idx="379">
                  <c:v>0.27568730376425093</c:v>
                </c:pt>
                <c:pt idx="380">
                  <c:v>0.27423822714681972</c:v>
                </c:pt>
                <c:pt idx="381">
                  <c:v>0.27280054560109657</c:v>
                </c:pt>
                <c:pt idx="382">
                  <c:v>0.27137413996327386</c:v>
                </c:pt>
                <c:pt idx="383">
                  <c:v>0.26995889262317407</c:v>
                </c:pt>
                <c:pt idx="384">
                  <c:v>0.26855468750000533</c:v>
                </c:pt>
                <c:pt idx="385">
                  <c:v>0.26716141001855814</c:v>
                </c:pt>
                <c:pt idx="386">
                  <c:v>0.26577894708583305</c:v>
                </c:pt>
                <c:pt idx="387">
                  <c:v>0.26440718706809013</c:v>
                </c:pt>
                <c:pt idx="388">
                  <c:v>0.26304601976831221</c:v>
                </c:pt>
                <c:pt idx="389">
                  <c:v>0.26169533640407339</c:v>
                </c:pt>
                <c:pt idx="390">
                  <c:v>0.26035502958580403</c:v>
                </c:pt>
                <c:pt idx="391">
                  <c:v>0.25902499329544415</c:v>
                </c:pt>
                <c:pt idx="392">
                  <c:v>0.25770512286547792</c:v>
                </c:pt>
                <c:pt idx="393">
                  <c:v>0.25639531495834095</c:v>
                </c:pt>
                <c:pt idx="394">
                  <c:v>0.25509546754619294</c:v>
                </c:pt>
                <c:pt idx="395">
                  <c:v>0.25380547989104824</c:v>
                </c:pt>
                <c:pt idx="396">
                  <c:v>0.2525252525252577</c:v>
                </c:pt>
                <c:pt idx="397">
                  <c:v>0.25125468723233324</c:v>
                </c:pt>
                <c:pt idx="398">
                  <c:v>0.24999368702811051</c:v>
                </c:pt>
                <c:pt idx="399">
                  <c:v>0.24874215614224041</c:v>
                </c:pt>
                <c:pt idx="400">
                  <c:v>0.2475000000000051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33C-44CD-9CB8-81BA7D8F2F5B}"/>
            </c:ext>
          </c:extLst>
        </c:ser>
        <c:ser>
          <c:idx val="4"/>
          <c:order val="4"/>
          <c:tx>
            <c:strRef>
              <c:f>'Horizontal response spectra'!$I$12:$J$12</c:f>
              <c:strCache>
                <c:ptCount val="1"/>
                <c:pt idx="0">
                  <c:v>Ground E</c:v>
                </c:pt>
              </c:strCache>
            </c:strRef>
          </c:tx>
          <c:marker>
            <c:symbol val="none"/>
          </c:marker>
          <c:xVal>
            <c:numRef>
              <c:f>'Horizontal response spectra'!$I$14:$I$414</c:f>
              <c:numCache>
                <c:formatCode>General</c:formatCode>
                <c:ptCount val="4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6.0000000000000005E-2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9.9999999999999992E-2</c:v>
                </c:pt>
                <c:pt idx="11">
                  <c:v>0.10999999999999999</c:v>
                </c:pt>
                <c:pt idx="12">
                  <c:v>0.11999999999999998</c:v>
                </c:pt>
                <c:pt idx="13">
                  <c:v>0.12999999999999998</c:v>
                </c:pt>
                <c:pt idx="14">
                  <c:v>0.13999999999999999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0.18000000000000002</c:v>
                </c:pt>
                <c:pt idx="19">
                  <c:v>0.19000000000000003</c:v>
                </c:pt>
                <c:pt idx="20">
                  <c:v>0.20000000000000004</c:v>
                </c:pt>
                <c:pt idx="21">
                  <c:v>0.21000000000000005</c:v>
                </c:pt>
                <c:pt idx="22">
                  <c:v>0.22000000000000006</c:v>
                </c:pt>
                <c:pt idx="23">
                  <c:v>0.23000000000000007</c:v>
                </c:pt>
                <c:pt idx="24">
                  <c:v>0.24000000000000007</c:v>
                </c:pt>
                <c:pt idx="25">
                  <c:v>0.25000000000000006</c:v>
                </c:pt>
                <c:pt idx="26">
                  <c:v>0.26000000000000006</c:v>
                </c:pt>
                <c:pt idx="27">
                  <c:v>0.27000000000000007</c:v>
                </c:pt>
                <c:pt idx="28">
                  <c:v>0.28000000000000008</c:v>
                </c:pt>
                <c:pt idx="29">
                  <c:v>0.29000000000000009</c:v>
                </c:pt>
                <c:pt idx="30">
                  <c:v>0.3000000000000001</c:v>
                </c:pt>
                <c:pt idx="31">
                  <c:v>0.31000000000000011</c:v>
                </c:pt>
                <c:pt idx="32">
                  <c:v>0.32000000000000012</c:v>
                </c:pt>
                <c:pt idx="33">
                  <c:v>0.33000000000000013</c:v>
                </c:pt>
                <c:pt idx="34">
                  <c:v>0.34000000000000014</c:v>
                </c:pt>
                <c:pt idx="35">
                  <c:v>0.35000000000000014</c:v>
                </c:pt>
                <c:pt idx="36">
                  <c:v>0.36000000000000015</c:v>
                </c:pt>
                <c:pt idx="37">
                  <c:v>0.37000000000000016</c:v>
                </c:pt>
                <c:pt idx="38">
                  <c:v>0.38000000000000017</c:v>
                </c:pt>
                <c:pt idx="39">
                  <c:v>0.39000000000000018</c:v>
                </c:pt>
                <c:pt idx="40">
                  <c:v>0.40000000000000019</c:v>
                </c:pt>
                <c:pt idx="41">
                  <c:v>0.4100000000000002</c:v>
                </c:pt>
                <c:pt idx="42">
                  <c:v>0.42000000000000021</c:v>
                </c:pt>
                <c:pt idx="43">
                  <c:v>0.43000000000000022</c:v>
                </c:pt>
                <c:pt idx="44">
                  <c:v>0.44000000000000022</c:v>
                </c:pt>
                <c:pt idx="45">
                  <c:v>0.45000000000000023</c:v>
                </c:pt>
                <c:pt idx="46">
                  <c:v>0.46000000000000024</c:v>
                </c:pt>
                <c:pt idx="47">
                  <c:v>0.47000000000000025</c:v>
                </c:pt>
                <c:pt idx="48">
                  <c:v>0.48000000000000026</c:v>
                </c:pt>
                <c:pt idx="49">
                  <c:v>0.49000000000000027</c:v>
                </c:pt>
                <c:pt idx="50">
                  <c:v>0.50000000000000022</c:v>
                </c:pt>
                <c:pt idx="51">
                  <c:v>0.51000000000000023</c:v>
                </c:pt>
                <c:pt idx="52">
                  <c:v>0.52000000000000024</c:v>
                </c:pt>
                <c:pt idx="53">
                  <c:v>0.53000000000000025</c:v>
                </c:pt>
                <c:pt idx="54">
                  <c:v>0.54000000000000026</c:v>
                </c:pt>
                <c:pt idx="55">
                  <c:v>0.55000000000000027</c:v>
                </c:pt>
                <c:pt idx="56">
                  <c:v>0.56000000000000028</c:v>
                </c:pt>
                <c:pt idx="57">
                  <c:v>0.57000000000000028</c:v>
                </c:pt>
                <c:pt idx="58">
                  <c:v>0.58000000000000029</c:v>
                </c:pt>
                <c:pt idx="59">
                  <c:v>0.5900000000000003</c:v>
                </c:pt>
                <c:pt idx="60">
                  <c:v>0.60000000000000031</c:v>
                </c:pt>
                <c:pt idx="61">
                  <c:v>0.61000000000000032</c:v>
                </c:pt>
                <c:pt idx="62">
                  <c:v>0.62000000000000033</c:v>
                </c:pt>
                <c:pt idx="63">
                  <c:v>0.63000000000000034</c:v>
                </c:pt>
                <c:pt idx="64">
                  <c:v>0.64000000000000035</c:v>
                </c:pt>
                <c:pt idx="65">
                  <c:v>0.65000000000000036</c:v>
                </c:pt>
                <c:pt idx="66">
                  <c:v>0.66000000000000036</c:v>
                </c:pt>
                <c:pt idx="67">
                  <c:v>0.67000000000000037</c:v>
                </c:pt>
                <c:pt idx="68">
                  <c:v>0.68000000000000038</c:v>
                </c:pt>
                <c:pt idx="69">
                  <c:v>0.69000000000000039</c:v>
                </c:pt>
                <c:pt idx="70">
                  <c:v>0.7000000000000004</c:v>
                </c:pt>
                <c:pt idx="71">
                  <c:v>0.71000000000000041</c:v>
                </c:pt>
                <c:pt idx="72">
                  <c:v>0.72000000000000042</c:v>
                </c:pt>
                <c:pt idx="73">
                  <c:v>0.73000000000000043</c:v>
                </c:pt>
                <c:pt idx="74">
                  <c:v>0.74000000000000044</c:v>
                </c:pt>
                <c:pt idx="75">
                  <c:v>0.75000000000000044</c:v>
                </c:pt>
                <c:pt idx="76">
                  <c:v>0.76000000000000045</c:v>
                </c:pt>
                <c:pt idx="77">
                  <c:v>0.77000000000000046</c:v>
                </c:pt>
                <c:pt idx="78">
                  <c:v>0.78000000000000047</c:v>
                </c:pt>
                <c:pt idx="79">
                  <c:v>0.79000000000000048</c:v>
                </c:pt>
                <c:pt idx="80">
                  <c:v>0.80000000000000049</c:v>
                </c:pt>
                <c:pt idx="81">
                  <c:v>0.8100000000000005</c:v>
                </c:pt>
                <c:pt idx="82">
                  <c:v>0.82000000000000051</c:v>
                </c:pt>
                <c:pt idx="83">
                  <c:v>0.83000000000000052</c:v>
                </c:pt>
                <c:pt idx="84">
                  <c:v>0.84000000000000052</c:v>
                </c:pt>
                <c:pt idx="85">
                  <c:v>0.85000000000000053</c:v>
                </c:pt>
                <c:pt idx="86">
                  <c:v>0.86000000000000054</c:v>
                </c:pt>
                <c:pt idx="87">
                  <c:v>0.87000000000000055</c:v>
                </c:pt>
                <c:pt idx="88">
                  <c:v>0.88000000000000056</c:v>
                </c:pt>
                <c:pt idx="89">
                  <c:v>0.89000000000000057</c:v>
                </c:pt>
                <c:pt idx="90">
                  <c:v>0.90000000000000058</c:v>
                </c:pt>
                <c:pt idx="91">
                  <c:v>0.91000000000000059</c:v>
                </c:pt>
                <c:pt idx="92">
                  <c:v>0.9200000000000006</c:v>
                </c:pt>
                <c:pt idx="93">
                  <c:v>0.9300000000000006</c:v>
                </c:pt>
                <c:pt idx="94">
                  <c:v>0.94000000000000061</c:v>
                </c:pt>
                <c:pt idx="95">
                  <c:v>0.95000000000000062</c:v>
                </c:pt>
                <c:pt idx="96">
                  <c:v>0.96000000000000063</c:v>
                </c:pt>
                <c:pt idx="97">
                  <c:v>0.97000000000000064</c:v>
                </c:pt>
                <c:pt idx="98">
                  <c:v>0.98000000000000065</c:v>
                </c:pt>
                <c:pt idx="99">
                  <c:v>0.99000000000000066</c:v>
                </c:pt>
                <c:pt idx="100">
                  <c:v>1.0000000000000007</c:v>
                </c:pt>
                <c:pt idx="101">
                  <c:v>1.0100000000000007</c:v>
                </c:pt>
                <c:pt idx="102">
                  <c:v>1.0200000000000007</c:v>
                </c:pt>
                <c:pt idx="103">
                  <c:v>1.0300000000000007</c:v>
                </c:pt>
                <c:pt idx="104">
                  <c:v>1.0400000000000007</c:v>
                </c:pt>
                <c:pt idx="105">
                  <c:v>1.0500000000000007</c:v>
                </c:pt>
                <c:pt idx="106">
                  <c:v>1.0600000000000007</c:v>
                </c:pt>
                <c:pt idx="107">
                  <c:v>1.0700000000000007</c:v>
                </c:pt>
                <c:pt idx="108">
                  <c:v>1.0800000000000007</c:v>
                </c:pt>
                <c:pt idx="109">
                  <c:v>1.0900000000000007</c:v>
                </c:pt>
                <c:pt idx="110">
                  <c:v>1.1000000000000008</c:v>
                </c:pt>
                <c:pt idx="111">
                  <c:v>1.1100000000000008</c:v>
                </c:pt>
                <c:pt idx="112">
                  <c:v>1.1200000000000008</c:v>
                </c:pt>
                <c:pt idx="113">
                  <c:v>1.1300000000000008</c:v>
                </c:pt>
                <c:pt idx="114">
                  <c:v>1.1400000000000008</c:v>
                </c:pt>
                <c:pt idx="115">
                  <c:v>1.1500000000000008</c:v>
                </c:pt>
                <c:pt idx="116">
                  <c:v>1.1600000000000008</c:v>
                </c:pt>
                <c:pt idx="117">
                  <c:v>1.1700000000000008</c:v>
                </c:pt>
                <c:pt idx="118">
                  <c:v>1.1800000000000008</c:v>
                </c:pt>
                <c:pt idx="119">
                  <c:v>1.1900000000000008</c:v>
                </c:pt>
                <c:pt idx="120">
                  <c:v>1.2000000000000008</c:v>
                </c:pt>
                <c:pt idx="121">
                  <c:v>1.2100000000000009</c:v>
                </c:pt>
                <c:pt idx="122">
                  <c:v>1.2200000000000009</c:v>
                </c:pt>
                <c:pt idx="123">
                  <c:v>1.2300000000000009</c:v>
                </c:pt>
                <c:pt idx="124">
                  <c:v>1.2400000000000009</c:v>
                </c:pt>
                <c:pt idx="125">
                  <c:v>1.2500000000000009</c:v>
                </c:pt>
                <c:pt idx="126">
                  <c:v>1.2600000000000009</c:v>
                </c:pt>
                <c:pt idx="127">
                  <c:v>1.2700000000000009</c:v>
                </c:pt>
                <c:pt idx="128">
                  <c:v>1.2800000000000009</c:v>
                </c:pt>
                <c:pt idx="129">
                  <c:v>1.2900000000000009</c:v>
                </c:pt>
                <c:pt idx="130">
                  <c:v>1.3000000000000009</c:v>
                </c:pt>
                <c:pt idx="131">
                  <c:v>1.3100000000000009</c:v>
                </c:pt>
                <c:pt idx="132">
                  <c:v>1.320000000000001</c:v>
                </c:pt>
                <c:pt idx="133">
                  <c:v>1.330000000000001</c:v>
                </c:pt>
                <c:pt idx="134">
                  <c:v>1.340000000000001</c:v>
                </c:pt>
                <c:pt idx="135">
                  <c:v>1.350000000000001</c:v>
                </c:pt>
                <c:pt idx="136">
                  <c:v>1.360000000000001</c:v>
                </c:pt>
                <c:pt idx="137">
                  <c:v>1.370000000000001</c:v>
                </c:pt>
                <c:pt idx="138">
                  <c:v>1.380000000000001</c:v>
                </c:pt>
                <c:pt idx="139">
                  <c:v>1.390000000000001</c:v>
                </c:pt>
                <c:pt idx="140">
                  <c:v>1.400000000000001</c:v>
                </c:pt>
                <c:pt idx="141">
                  <c:v>1.410000000000001</c:v>
                </c:pt>
                <c:pt idx="142">
                  <c:v>1.420000000000001</c:v>
                </c:pt>
                <c:pt idx="143">
                  <c:v>1.430000000000001</c:v>
                </c:pt>
                <c:pt idx="144">
                  <c:v>1.4400000000000011</c:v>
                </c:pt>
                <c:pt idx="145">
                  <c:v>1.4500000000000011</c:v>
                </c:pt>
                <c:pt idx="146">
                  <c:v>1.4600000000000011</c:v>
                </c:pt>
                <c:pt idx="147">
                  <c:v>1.4700000000000011</c:v>
                </c:pt>
                <c:pt idx="148">
                  <c:v>1.4800000000000011</c:v>
                </c:pt>
                <c:pt idx="149">
                  <c:v>1.4900000000000011</c:v>
                </c:pt>
                <c:pt idx="150">
                  <c:v>1.5000000000000011</c:v>
                </c:pt>
                <c:pt idx="151">
                  <c:v>1.5100000000000011</c:v>
                </c:pt>
                <c:pt idx="152">
                  <c:v>1.5200000000000011</c:v>
                </c:pt>
                <c:pt idx="153">
                  <c:v>1.5300000000000011</c:v>
                </c:pt>
                <c:pt idx="154">
                  <c:v>1.5400000000000011</c:v>
                </c:pt>
                <c:pt idx="155">
                  <c:v>1.5500000000000012</c:v>
                </c:pt>
                <c:pt idx="156">
                  <c:v>1.5600000000000012</c:v>
                </c:pt>
                <c:pt idx="157">
                  <c:v>1.5700000000000012</c:v>
                </c:pt>
                <c:pt idx="158">
                  <c:v>1.5800000000000012</c:v>
                </c:pt>
                <c:pt idx="159">
                  <c:v>1.5900000000000012</c:v>
                </c:pt>
                <c:pt idx="160">
                  <c:v>1.6000000000000012</c:v>
                </c:pt>
                <c:pt idx="161">
                  <c:v>1.6100000000000012</c:v>
                </c:pt>
                <c:pt idx="162">
                  <c:v>1.6200000000000012</c:v>
                </c:pt>
                <c:pt idx="163">
                  <c:v>1.6300000000000012</c:v>
                </c:pt>
                <c:pt idx="164">
                  <c:v>1.6400000000000012</c:v>
                </c:pt>
                <c:pt idx="165">
                  <c:v>1.6500000000000012</c:v>
                </c:pt>
                <c:pt idx="166">
                  <c:v>1.6600000000000013</c:v>
                </c:pt>
                <c:pt idx="167">
                  <c:v>1.6700000000000013</c:v>
                </c:pt>
                <c:pt idx="168">
                  <c:v>1.6800000000000013</c:v>
                </c:pt>
                <c:pt idx="169">
                  <c:v>1.6900000000000013</c:v>
                </c:pt>
                <c:pt idx="170">
                  <c:v>1.7000000000000013</c:v>
                </c:pt>
                <c:pt idx="171">
                  <c:v>1.7100000000000013</c:v>
                </c:pt>
                <c:pt idx="172">
                  <c:v>1.7200000000000013</c:v>
                </c:pt>
                <c:pt idx="173">
                  <c:v>1.7300000000000013</c:v>
                </c:pt>
                <c:pt idx="174">
                  <c:v>1.7400000000000013</c:v>
                </c:pt>
                <c:pt idx="175">
                  <c:v>1.7500000000000013</c:v>
                </c:pt>
                <c:pt idx="176">
                  <c:v>1.7600000000000013</c:v>
                </c:pt>
                <c:pt idx="177">
                  <c:v>1.7700000000000014</c:v>
                </c:pt>
                <c:pt idx="178">
                  <c:v>1.7800000000000014</c:v>
                </c:pt>
                <c:pt idx="179">
                  <c:v>1.7900000000000014</c:v>
                </c:pt>
                <c:pt idx="180">
                  <c:v>1.8000000000000014</c:v>
                </c:pt>
                <c:pt idx="181">
                  <c:v>1.8100000000000014</c:v>
                </c:pt>
                <c:pt idx="182">
                  <c:v>1.8200000000000014</c:v>
                </c:pt>
                <c:pt idx="183">
                  <c:v>1.8300000000000014</c:v>
                </c:pt>
                <c:pt idx="184">
                  <c:v>1.8400000000000014</c:v>
                </c:pt>
                <c:pt idx="185">
                  <c:v>1.8500000000000014</c:v>
                </c:pt>
                <c:pt idx="186">
                  <c:v>1.8600000000000014</c:v>
                </c:pt>
                <c:pt idx="187">
                  <c:v>1.8700000000000014</c:v>
                </c:pt>
                <c:pt idx="188">
                  <c:v>1.8800000000000014</c:v>
                </c:pt>
                <c:pt idx="189">
                  <c:v>1.8900000000000015</c:v>
                </c:pt>
                <c:pt idx="190">
                  <c:v>1.9000000000000015</c:v>
                </c:pt>
                <c:pt idx="191">
                  <c:v>1.9100000000000015</c:v>
                </c:pt>
                <c:pt idx="192">
                  <c:v>1.9200000000000015</c:v>
                </c:pt>
                <c:pt idx="193">
                  <c:v>1.9300000000000015</c:v>
                </c:pt>
                <c:pt idx="194">
                  <c:v>1.9400000000000015</c:v>
                </c:pt>
                <c:pt idx="195">
                  <c:v>1.9500000000000015</c:v>
                </c:pt>
                <c:pt idx="196">
                  <c:v>1.9600000000000015</c:v>
                </c:pt>
                <c:pt idx="197">
                  <c:v>1.9700000000000015</c:v>
                </c:pt>
                <c:pt idx="198">
                  <c:v>1.9800000000000015</c:v>
                </c:pt>
                <c:pt idx="199">
                  <c:v>1.9900000000000015</c:v>
                </c:pt>
                <c:pt idx="200">
                  <c:v>2.0000000000000013</c:v>
                </c:pt>
                <c:pt idx="201">
                  <c:v>2.0100000000000011</c:v>
                </c:pt>
                <c:pt idx="202">
                  <c:v>2.0200000000000009</c:v>
                </c:pt>
                <c:pt idx="203">
                  <c:v>2.0300000000000007</c:v>
                </c:pt>
                <c:pt idx="204">
                  <c:v>2.0400000000000005</c:v>
                </c:pt>
                <c:pt idx="205">
                  <c:v>2.0500000000000003</c:v>
                </c:pt>
                <c:pt idx="206">
                  <c:v>2.06</c:v>
                </c:pt>
                <c:pt idx="207">
                  <c:v>2.0699999999999998</c:v>
                </c:pt>
                <c:pt idx="208">
                  <c:v>2.0799999999999996</c:v>
                </c:pt>
                <c:pt idx="209">
                  <c:v>2.0899999999999994</c:v>
                </c:pt>
                <c:pt idx="210">
                  <c:v>2.0999999999999992</c:v>
                </c:pt>
                <c:pt idx="211">
                  <c:v>2.109999999999999</c:v>
                </c:pt>
                <c:pt idx="212">
                  <c:v>2.1199999999999988</c:v>
                </c:pt>
                <c:pt idx="213">
                  <c:v>2.1299999999999986</c:v>
                </c:pt>
                <c:pt idx="214">
                  <c:v>2.1399999999999983</c:v>
                </c:pt>
                <c:pt idx="215">
                  <c:v>2.1499999999999981</c:v>
                </c:pt>
                <c:pt idx="216">
                  <c:v>2.1599999999999979</c:v>
                </c:pt>
                <c:pt idx="217">
                  <c:v>2.1699999999999977</c:v>
                </c:pt>
                <c:pt idx="218">
                  <c:v>2.1799999999999975</c:v>
                </c:pt>
                <c:pt idx="219">
                  <c:v>2.1899999999999973</c:v>
                </c:pt>
                <c:pt idx="220">
                  <c:v>2.1999999999999971</c:v>
                </c:pt>
                <c:pt idx="221">
                  <c:v>2.2099999999999969</c:v>
                </c:pt>
                <c:pt idx="222">
                  <c:v>2.2199999999999966</c:v>
                </c:pt>
                <c:pt idx="223">
                  <c:v>2.2299999999999964</c:v>
                </c:pt>
                <c:pt idx="224">
                  <c:v>2.2399999999999962</c:v>
                </c:pt>
                <c:pt idx="225">
                  <c:v>2.249999999999996</c:v>
                </c:pt>
                <c:pt idx="226">
                  <c:v>2.2599999999999958</c:v>
                </c:pt>
                <c:pt idx="227">
                  <c:v>2.2699999999999956</c:v>
                </c:pt>
                <c:pt idx="228">
                  <c:v>2.2799999999999954</c:v>
                </c:pt>
                <c:pt idx="229">
                  <c:v>2.2899999999999952</c:v>
                </c:pt>
                <c:pt idx="230">
                  <c:v>2.2999999999999949</c:v>
                </c:pt>
                <c:pt idx="231">
                  <c:v>2.3099999999999947</c:v>
                </c:pt>
                <c:pt idx="232">
                  <c:v>2.3199999999999945</c:v>
                </c:pt>
                <c:pt idx="233">
                  <c:v>2.3299999999999943</c:v>
                </c:pt>
                <c:pt idx="234">
                  <c:v>2.3399999999999941</c:v>
                </c:pt>
                <c:pt idx="235">
                  <c:v>2.3499999999999939</c:v>
                </c:pt>
                <c:pt idx="236">
                  <c:v>2.3599999999999937</c:v>
                </c:pt>
                <c:pt idx="237">
                  <c:v>2.3699999999999934</c:v>
                </c:pt>
                <c:pt idx="238">
                  <c:v>2.3799999999999932</c:v>
                </c:pt>
                <c:pt idx="239">
                  <c:v>2.389999999999993</c:v>
                </c:pt>
                <c:pt idx="240">
                  <c:v>2.3999999999999928</c:v>
                </c:pt>
                <c:pt idx="241">
                  <c:v>2.4099999999999926</c:v>
                </c:pt>
                <c:pt idx="242">
                  <c:v>2.4199999999999924</c:v>
                </c:pt>
                <c:pt idx="243">
                  <c:v>2.4299999999999922</c:v>
                </c:pt>
                <c:pt idx="244">
                  <c:v>2.439999999999992</c:v>
                </c:pt>
                <c:pt idx="245">
                  <c:v>2.4499999999999917</c:v>
                </c:pt>
                <c:pt idx="246">
                  <c:v>2.4599999999999915</c:v>
                </c:pt>
                <c:pt idx="247">
                  <c:v>2.4699999999999913</c:v>
                </c:pt>
                <c:pt idx="248">
                  <c:v>2.4799999999999911</c:v>
                </c:pt>
                <c:pt idx="249">
                  <c:v>2.4899999999999909</c:v>
                </c:pt>
                <c:pt idx="250">
                  <c:v>2.4999999999999907</c:v>
                </c:pt>
                <c:pt idx="251">
                  <c:v>2.5099999999999905</c:v>
                </c:pt>
                <c:pt idx="252">
                  <c:v>2.5199999999999902</c:v>
                </c:pt>
                <c:pt idx="253">
                  <c:v>2.52999999999999</c:v>
                </c:pt>
                <c:pt idx="254">
                  <c:v>2.5399999999999898</c:v>
                </c:pt>
                <c:pt idx="255">
                  <c:v>2.5499999999999896</c:v>
                </c:pt>
                <c:pt idx="256">
                  <c:v>2.5599999999999894</c:v>
                </c:pt>
                <c:pt idx="257">
                  <c:v>2.5699999999999892</c:v>
                </c:pt>
                <c:pt idx="258">
                  <c:v>2.579999999999989</c:v>
                </c:pt>
                <c:pt idx="259">
                  <c:v>2.5899999999999888</c:v>
                </c:pt>
                <c:pt idx="260">
                  <c:v>2.5999999999999885</c:v>
                </c:pt>
                <c:pt idx="261">
                  <c:v>2.6099999999999883</c:v>
                </c:pt>
                <c:pt idx="262">
                  <c:v>2.6199999999999881</c:v>
                </c:pt>
                <c:pt idx="263">
                  <c:v>2.6299999999999879</c:v>
                </c:pt>
                <c:pt idx="264">
                  <c:v>2.6399999999999877</c:v>
                </c:pt>
                <c:pt idx="265">
                  <c:v>2.6499999999999875</c:v>
                </c:pt>
                <c:pt idx="266">
                  <c:v>2.6599999999999873</c:v>
                </c:pt>
                <c:pt idx="267">
                  <c:v>2.6699999999999871</c:v>
                </c:pt>
                <c:pt idx="268">
                  <c:v>2.6799999999999868</c:v>
                </c:pt>
                <c:pt idx="269">
                  <c:v>2.6899999999999866</c:v>
                </c:pt>
                <c:pt idx="270">
                  <c:v>2.6999999999999864</c:v>
                </c:pt>
                <c:pt idx="271">
                  <c:v>2.7099999999999862</c:v>
                </c:pt>
                <c:pt idx="272">
                  <c:v>2.719999999999986</c:v>
                </c:pt>
                <c:pt idx="273">
                  <c:v>2.7299999999999858</c:v>
                </c:pt>
                <c:pt idx="274">
                  <c:v>2.7399999999999856</c:v>
                </c:pt>
                <c:pt idx="275">
                  <c:v>2.7499999999999853</c:v>
                </c:pt>
                <c:pt idx="276">
                  <c:v>2.7599999999999851</c:v>
                </c:pt>
                <c:pt idx="277">
                  <c:v>2.7699999999999849</c:v>
                </c:pt>
                <c:pt idx="278">
                  <c:v>2.7799999999999847</c:v>
                </c:pt>
                <c:pt idx="279">
                  <c:v>2.7899999999999845</c:v>
                </c:pt>
                <c:pt idx="280">
                  <c:v>2.7999999999999843</c:v>
                </c:pt>
                <c:pt idx="281">
                  <c:v>2.8099999999999841</c:v>
                </c:pt>
                <c:pt idx="282">
                  <c:v>2.8199999999999839</c:v>
                </c:pt>
                <c:pt idx="283">
                  <c:v>2.8299999999999836</c:v>
                </c:pt>
                <c:pt idx="284">
                  <c:v>2.8399999999999834</c:v>
                </c:pt>
                <c:pt idx="285">
                  <c:v>2.8499999999999832</c:v>
                </c:pt>
                <c:pt idx="286">
                  <c:v>2.859999999999983</c:v>
                </c:pt>
                <c:pt idx="287">
                  <c:v>2.8699999999999828</c:v>
                </c:pt>
                <c:pt idx="288">
                  <c:v>2.8799999999999826</c:v>
                </c:pt>
                <c:pt idx="289">
                  <c:v>2.8899999999999824</c:v>
                </c:pt>
                <c:pt idx="290">
                  <c:v>2.8999999999999821</c:v>
                </c:pt>
                <c:pt idx="291">
                  <c:v>2.9099999999999819</c:v>
                </c:pt>
                <c:pt idx="292">
                  <c:v>2.9199999999999817</c:v>
                </c:pt>
                <c:pt idx="293">
                  <c:v>2.9299999999999815</c:v>
                </c:pt>
                <c:pt idx="294">
                  <c:v>2.9399999999999813</c:v>
                </c:pt>
                <c:pt idx="295">
                  <c:v>2.9499999999999811</c:v>
                </c:pt>
                <c:pt idx="296">
                  <c:v>2.9599999999999809</c:v>
                </c:pt>
                <c:pt idx="297">
                  <c:v>2.9699999999999807</c:v>
                </c:pt>
                <c:pt idx="298">
                  <c:v>2.9799999999999804</c:v>
                </c:pt>
                <c:pt idx="299">
                  <c:v>2.9899999999999802</c:v>
                </c:pt>
                <c:pt idx="300">
                  <c:v>2.99999999999998</c:v>
                </c:pt>
                <c:pt idx="301">
                  <c:v>3.0099999999999798</c:v>
                </c:pt>
                <c:pt idx="302">
                  <c:v>3.0199999999999796</c:v>
                </c:pt>
                <c:pt idx="303">
                  <c:v>3.0299999999999794</c:v>
                </c:pt>
                <c:pt idx="304">
                  <c:v>3.0399999999999792</c:v>
                </c:pt>
                <c:pt idx="305">
                  <c:v>3.049999999999979</c:v>
                </c:pt>
                <c:pt idx="306">
                  <c:v>3.0599999999999787</c:v>
                </c:pt>
                <c:pt idx="307">
                  <c:v>3.0699999999999785</c:v>
                </c:pt>
                <c:pt idx="308">
                  <c:v>3.0799999999999783</c:v>
                </c:pt>
                <c:pt idx="309">
                  <c:v>3.0899999999999781</c:v>
                </c:pt>
                <c:pt idx="310">
                  <c:v>3.0999999999999779</c:v>
                </c:pt>
                <c:pt idx="311">
                  <c:v>3.1099999999999777</c:v>
                </c:pt>
                <c:pt idx="312">
                  <c:v>3.1199999999999775</c:v>
                </c:pt>
                <c:pt idx="313">
                  <c:v>3.1299999999999772</c:v>
                </c:pt>
                <c:pt idx="314">
                  <c:v>3.139999999999977</c:v>
                </c:pt>
                <c:pt idx="315">
                  <c:v>3.1499999999999768</c:v>
                </c:pt>
                <c:pt idx="316">
                  <c:v>3.1599999999999766</c:v>
                </c:pt>
                <c:pt idx="317">
                  <c:v>3.1699999999999764</c:v>
                </c:pt>
                <c:pt idx="318">
                  <c:v>3.1799999999999762</c:v>
                </c:pt>
                <c:pt idx="319">
                  <c:v>3.189999999999976</c:v>
                </c:pt>
                <c:pt idx="320">
                  <c:v>3.1999999999999758</c:v>
                </c:pt>
                <c:pt idx="321">
                  <c:v>3.2099999999999755</c:v>
                </c:pt>
                <c:pt idx="322">
                  <c:v>3.2199999999999753</c:v>
                </c:pt>
                <c:pt idx="323">
                  <c:v>3.2299999999999751</c:v>
                </c:pt>
                <c:pt idx="324">
                  <c:v>3.2399999999999749</c:v>
                </c:pt>
                <c:pt idx="325">
                  <c:v>3.2499999999999747</c:v>
                </c:pt>
                <c:pt idx="326">
                  <c:v>3.2599999999999745</c:v>
                </c:pt>
                <c:pt idx="327">
                  <c:v>3.2699999999999743</c:v>
                </c:pt>
                <c:pt idx="328">
                  <c:v>3.279999999999974</c:v>
                </c:pt>
                <c:pt idx="329">
                  <c:v>3.2899999999999738</c:v>
                </c:pt>
                <c:pt idx="330">
                  <c:v>3.2999999999999736</c:v>
                </c:pt>
                <c:pt idx="331">
                  <c:v>3.3099999999999734</c:v>
                </c:pt>
                <c:pt idx="332">
                  <c:v>3.3199999999999732</c:v>
                </c:pt>
                <c:pt idx="333">
                  <c:v>3.329999999999973</c:v>
                </c:pt>
                <c:pt idx="334">
                  <c:v>3.3399999999999728</c:v>
                </c:pt>
                <c:pt idx="335">
                  <c:v>3.3499999999999726</c:v>
                </c:pt>
                <c:pt idx="336">
                  <c:v>3.3599999999999723</c:v>
                </c:pt>
                <c:pt idx="337">
                  <c:v>3.3699999999999721</c:v>
                </c:pt>
                <c:pt idx="338">
                  <c:v>3.3799999999999719</c:v>
                </c:pt>
                <c:pt idx="339">
                  <c:v>3.3899999999999717</c:v>
                </c:pt>
                <c:pt idx="340">
                  <c:v>3.3999999999999715</c:v>
                </c:pt>
                <c:pt idx="341">
                  <c:v>3.4099999999999713</c:v>
                </c:pt>
                <c:pt idx="342">
                  <c:v>3.4199999999999711</c:v>
                </c:pt>
                <c:pt idx="343">
                  <c:v>3.4299999999999708</c:v>
                </c:pt>
                <c:pt idx="344">
                  <c:v>3.4399999999999706</c:v>
                </c:pt>
                <c:pt idx="345">
                  <c:v>3.4499999999999704</c:v>
                </c:pt>
                <c:pt idx="346">
                  <c:v>3.4599999999999702</c:v>
                </c:pt>
                <c:pt idx="347">
                  <c:v>3.46999999999997</c:v>
                </c:pt>
                <c:pt idx="348">
                  <c:v>3.4799999999999698</c:v>
                </c:pt>
                <c:pt idx="349">
                  <c:v>3.4899999999999696</c:v>
                </c:pt>
                <c:pt idx="350">
                  <c:v>3.4999999999999694</c:v>
                </c:pt>
                <c:pt idx="351">
                  <c:v>3.5099999999999691</c:v>
                </c:pt>
                <c:pt idx="352">
                  <c:v>3.5199999999999689</c:v>
                </c:pt>
                <c:pt idx="353">
                  <c:v>3.5299999999999687</c:v>
                </c:pt>
                <c:pt idx="354">
                  <c:v>3.5399999999999685</c:v>
                </c:pt>
                <c:pt idx="355">
                  <c:v>3.5499999999999683</c:v>
                </c:pt>
                <c:pt idx="356">
                  <c:v>3.5599999999999681</c:v>
                </c:pt>
                <c:pt idx="357">
                  <c:v>3.5699999999999679</c:v>
                </c:pt>
                <c:pt idx="358">
                  <c:v>3.5799999999999677</c:v>
                </c:pt>
                <c:pt idx="359">
                  <c:v>3.5899999999999674</c:v>
                </c:pt>
                <c:pt idx="360">
                  <c:v>3.5999999999999672</c:v>
                </c:pt>
                <c:pt idx="361">
                  <c:v>3.609999999999967</c:v>
                </c:pt>
                <c:pt idx="362">
                  <c:v>3.6199999999999668</c:v>
                </c:pt>
                <c:pt idx="363">
                  <c:v>3.6299999999999666</c:v>
                </c:pt>
                <c:pt idx="364">
                  <c:v>3.6399999999999664</c:v>
                </c:pt>
                <c:pt idx="365">
                  <c:v>3.6499999999999662</c:v>
                </c:pt>
                <c:pt idx="366">
                  <c:v>3.6599999999999659</c:v>
                </c:pt>
                <c:pt idx="367">
                  <c:v>3.6699999999999657</c:v>
                </c:pt>
                <c:pt idx="368">
                  <c:v>3.6799999999999655</c:v>
                </c:pt>
                <c:pt idx="369">
                  <c:v>3.6899999999999653</c:v>
                </c:pt>
                <c:pt idx="370">
                  <c:v>3.6999999999999651</c:v>
                </c:pt>
                <c:pt idx="371">
                  <c:v>3.7099999999999649</c:v>
                </c:pt>
                <c:pt idx="372">
                  <c:v>3.7199999999999647</c:v>
                </c:pt>
                <c:pt idx="373">
                  <c:v>3.7299999999999645</c:v>
                </c:pt>
                <c:pt idx="374">
                  <c:v>3.7399999999999642</c:v>
                </c:pt>
                <c:pt idx="375">
                  <c:v>3.749999999999964</c:v>
                </c:pt>
                <c:pt idx="376">
                  <c:v>3.7599999999999638</c:v>
                </c:pt>
                <c:pt idx="377">
                  <c:v>3.7699999999999636</c:v>
                </c:pt>
                <c:pt idx="378">
                  <c:v>3.7799999999999634</c:v>
                </c:pt>
                <c:pt idx="379">
                  <c:v>3.7899999999999632</c:v>
                </c:pt>
                <c:pt idx="380">
                  <c:v>3.799999999999963</c:v>
                </c:pt>
                <c:pt idx="381">
                  <c:v>3.8099999999999627</c:v>
                </c:pt>
                <c:pt idx="382">
                  <c:v>3.8199999999999625</c:v>
                </c:pt>
                <c:pt idx="383">
                  <c:v>3.8299999999999623</c:v>
                </c:pt>
                <c:pt idx="384">
                  <c:v>3.8399999999999621</c:v>
                </c:pt>
                <c:pt idx="385">
                  <c:v>3.8499999999999619</c:v>
                </c:pt>
                <c:pt idx="386">
                  <c:v>3.8599999999999617</c:v>
                </c:pt>
                <c:pt idx="387">
                  <c:v>3.8699999999999615</c:v>
                </c:pt>
                <c:pt idx="388">
                  <c:v>3.8799999999999613</c:v>
                </c:pt>
                <c:pt idx="389">
                  <c:v>3.889999999999961</c:v>
                </c:pt>
                <c:pt idx="390">
                  <c:v>3.8999999999999608</c:v>
                </c:pt>
                <c:pt idx="391">
                  <c:v>3.9099999999999606</c:v>
                </c:pt>
                <c:pt idx="392">
                  <c:v>3.9199999999999604</c:v>
                </c:pt>
                <c:pt idx="393">
                  <c:v>3.9299999999999602</c:v>
                </c:pt>
                <c:pt idx="394">
                  <c:v>3.93999999999996</c:v>
                </c:pt>
                <c:pt idx="395">
                  <c:v>3.9499999999999598</c:v>
                </c:pt>
                <c:pt idx="396">
                  <c:v>3.9599999999999596</c:v>
                </c:pt>
                <c:pt idx="397">
                  <c:v>3.9699999999999593</c:v>
                </c:pt>
                <c:pt idx="398">
                  <c:v>3.9799999999999591</c:v>
                </c:pt>
                <c:pt idx="399">
                  <c:v>3.9899999999999589</c:v>
                </c:pt>
                <c:pt idx="400">
                  <c:v>3.9999999999999587</c:v>
                </c:pt>
              </c:numCache>
            </c:numRef>
          </c:xVal>
          <c:yVal>
            <c:numRef>
              <c:f>'Horizontal response spectra'!$J$14:$J$414</c:f>
              <c:numCache>
                <c:formatCode>General</c:formatCode>
                <c:ptCount val="401"/>
                <c:pt idx="0">
                  <c:v>1.9800000000000002</c:v>
                </c:pt>
                <c:pt idx="1">
                  <c:v>2.3512500000000003</c:v>
                </c:pt>
                <c:pt idx="2">
                  <c:v>2.7225000000000001</c:v>
                </c:pt>
                <c:pt idx="3">
                  <c:v>3.0937500000000004</c:v>
                </c:pt>
                <c:pt idx="4">
                  <c:v>3.4650000000000003</c:v>
                </c:pt>
                <c:pt idx="5">
                  <c:v>3.8362500000000006</c:v>
                </c:pt>
                <c:pt idx="6">
                  <c:v>4.2075000000000005</c:v>
                </c:pt>
                <c:pt idx="7">
                  <c:v>4.5787500000000003</c:v>
                </c:pt>
                <c:pt idx="8">
                  <c:v>4.95</c:v>
                </c:pt>
                <c:pt idx="9">
                  <c:v>4.95</c:v>
                </c:pt>
                <c:pt idx="10">
                  <c:v>4.95</c:v>
                </c:pt>
                <c:pt idx="11">
                  <c:v>4.95</c:v>
                </c:pt>
                <c:pt idx="12">
                  <c:v>4.95</c:v>
                </c:pt>
                <c:pt idx="13">
                  <c:v>4.95</c:v>
                </c:pt>
                <c:pt idx="14">
                  <c:v>4.95</c:v>
                </c:pt>
                <c:pt idx="15">
                  <c:v>4.95</c:v>
                </c:pt>
                <c:pt idx="16">
                  <c:v>4.95</c:v>
                </c:pt>
                <c:pt idx="17">
                  <c:v>4.95</c:v>
                </c:pt>
                <c:pt idx="18">
                  <c:v>4.95</c:v>
                </c:pt>
                <c:pt idx="19">
                  <c:v>4.95</c:v>
                </c:pt>
                <c:pt idx="20">
                  <c:v>4.95</c:v>
                </c:pt>
                <c:pt idx="21">
                  <c:v>4.95</c:v>
                </c:pt>
                <c:pt idx="22">
                  <c:v>4.95</c:v>
                </c:pt>
                <c:pt idx="23">
                  <c:v>4.95</c:v>
                </c:pt>
                <c:pt idx="24">
                  <c:v>4.95</c:v>
                </c:pt>
                <c:pt idx="25">
                  <c:v>4.95</c:v>
                </c:pt>
                <c:pt idx="26">
                  <c:v>4.95</c:v>
                </c:pt>
                <c:pt idx="27">
                  <c:v>4.95</c:v>
                </c:pt>
                <c:pt idx="28">
                  <c:v>4.95</c:v>
                </c:pt>
                <c:pt idx="29">
                  <c:v>4.95</c:v>
                </c:pt>
                <c:pt idx="30">
                  <c:v>4.95</c:v>
                </c:pt>
                <c:pt idx="31">
                  <c:v>4.95</c:v>
                </c:pt>
                <c:pt idx="32">
                  <c:v>4.95</c:v>
                </c:pt>
                <c:pt idx="33">
                  <c:v>4.95</c:v>
                </c:pt>
                <c:pt idx="34">
                  <c:v>4.95</c:v>
                </c:pt>
                <c:pt idx="35">
                  <c:v>4.95</c:v>
                </c:pt>
                <c:pt idx="36">
                  <c:v>4.95</c:v>
                </c:pt>
                <c:pt idx="37">
                  <c:v>4.95</c:v>
                </c:pt>
                <c:pt idx="38">
                  <c:v>4.95</c:v>
                </c:pt>
                <c:pt idx="39">
                  <c:v>4.95</c:v>
                </c:pt>
                <c:pt idx="40">
                  <c:v>4.95</c:v>
                </c:pt>
                <c:pt idx="41">
                  <c:v>4.95</c:v>
                </c:pt>
                <c:pt idx="42">
                  <c:v>4.95</c:v>
                </c:pt>
                <c:pt idx="43">
                  <c:v>4.95</c:v>
                </c:pt>
                <c:pt idx="44">
                  <c:v>4.95</c:v>
                </c:pt>
                <c:pt idx="45">
                  <c:v>4.95</c:v>
                </c:pt>
                <c:pt idx="46">
                  <c:v>4.8423913043478235</c:v>
                </c:pt>
                <c:pt idx="47">
                  <c:v>4.7393617021276571</c:v>
                </c:pt>
                <c:pt idx="48">
                  <c:v>4.6406249999999982</c:v>
                </c:pt>
                <c:pt idx="49">
                  <c:v>4.5459183673469363</c:v>
                </c:pt>
                <c:pt idx="50">
                  <c:v>4.4549999999999983</c:v>
                </c:pt>
                <c:pt idx="51">
                  <c:v>4.3676470588235281</c:v>
                </c:pt>
                <c:pt idx="52">
                  <c:v>4.283653846153844</c:v>
                </c:pt>
                <c:pt idx="53">
                  <c:v>4.2028301886792434</c:v>
                </c:pt>
                <c:pt idx="54">
                  <c:v>4.1249999999999982</c:v>
                </c:pt>
                <c:pt idx="55">
                  <c:v>4.049999999999998</c:v>
                </c:pt>
                <c:pt idx="56">
                  <c:v>3.9776785714285694</c:v>
                </c:pt>
                <c:pt idx="57">
                  <c:v>3.907894736842104</c:v>
                </c:pt>
                <c:pt idx="58">
                  <c:v>3.8405172413793087</c:v>
                </c:pt>
                <c:pt idx="59">
                  <c:v>3.7754237288135575</c:v>
                </c:pt>
                <c:pt idx="60">
                  <c:v>3.7124999999999986</c:v>
                </c:pt>
                <c:pt idx="61">
                  <c:v>3.6516393442622932</c:v>
                </c:pt>
                <c:pt idx="62">
                  <c:v>3.5927419354838697</c:v>
                </c:pt>
                <c:pt idx="63">
                  <c:v>3.5357142857142843</c:v>
                </c:pt>
                <c:pt idx="64">
                  <c:v>3.4804687499999987</c:v>
                </c:pt>
                <c:pt idx="65">
                  <c:v>3.4269230769230754</c:v>
                </c:pt>
                <c:pt idx="66">
                  <c:v>3.3749999999999982</c:v>
                </c:pt>
                <c:pt idx="67">
                  <c:v>3.32462686567164</c:v>
                </c:pt>
                <c:pt idx="68">
                  <c:v>3.2757352941176454</c:v>
                </c:pt>
                <c:pt idx="69">
                  <c:v>3.228260869565216</c:v>
                </c:pt>
                <c:pt idx="70">
                  <c:v>3.1821428571428552</c:v>
                </c:pt>
                <c:pt idx="71">
                  <c:v>3.1373239436619698</c:v>
                </c:pt>
                <c:pt idx="72">
                  <c:v>3.0937499999999987</c:v>
                </c:pt>
                <c:pt idx="73">
                  <c:v>3.0513698630136972</c:v>
                </c:pt>
                <c:pt idx="74">
                  <c:v>3.0101351351351338</c:v>
                </c:pt>
                <c:pt idx="75">
                  <c:v>2.9699999999999984</c:v>
                </c:pt>
                <c:pt idx="76">
                  <c:v>2.930921052631577</c:v>
                </c:pt>
                <c:pt idx="77">
                  <c:v>2.892857142857141</c:v>
                </c:pt>
                <c:pt idx="78">
                  <c:v>2.8557692307692291</c:v>
                </c:pt>
                <c:pt idx="79">
                  <c:v>2.8196202531645556</c:v>
                </c:pt>
                <c:pt idx="80">
                  <c:v>2.7843749999999985</c:v>
                </c:pt>
                <c:pt idx="81">
                  <c:v>2.7499999999999987</c:v>
                </c:pt>
                <c:pt idx="82">
                  <c:v>2.7164634146341449</c:v>
                </c:pt>
                <c:pt idx="83">
                  <c:v>2.6837349397590344</c:v>
                </c:pt>
                <c:pt idx="84">
                  <c:v>2.6517857142857126</c:v>
                </c:pt>
                <c:pt idx="85">
                  <c:v>2.6205882352941163</c:v>
                </c:pt>
                <c:pt idx="86">
                  <c:v>2.590116279069766</c:v>
                </c:pt>
                <c:pt idx="87">
                  <c:v>2.5603448275862055</c:v>
                </c:pt>
                <c:pt idx="88">
                  <c:v>2.5312499999999982</c:v>
                </c:pt>
                <c:pt idx="89">
                  <c:v>2.5028089887640435</c:v>
                </c:pt>
                <c:pt idx="90">
                  <c:v>2.4749999999999983</c:v>
                </c:pt>
                <c:pt idx="91">
                  <c:v>2.4478021978021962</c:v>
                </c:pt>
                <c:pt idx="92">
                  <c:v>2.4211956521739113</c:v>
                </c:pt>
                <c:pt idx="93">
                  <c:v>2.3951612903225792</c:v>
                </c:pt>
                <c:pt idx="94">
                  <c:v>2.3696808510638285</c:v>
                </c:pt>
                <c:pt idx="95">
                  <c:v>2.3447368421052617</c:v>
                </c:pt>
                <c:pt idx="96">
                  <c:v>2.3203124999999987</c:v>
                </c:pt>
                <c:pt idx="97">
                  <c:v>2.2963917525773181</c:v>
                </c:pt>
                <c:pt idx="98">
                  <c:v>2.2729591836734682</c:v>
                </c:pt>
                <c:pt idx="99">
                  <c:v>2.2499999999999987</c:v>
                </c:pt>
                <c:pt idx="100">
                  <c:v>2.2274999999999987</c:v>
                </c:pt>
                <c:pt idx="101">
                  <c:v>2.2054455445544541</c:v>
                </c:pt>
                <c:pt idx="102">
                  <c:v>2.1838235294117632</c:v>
                </c:pt>
                <c:pt idx="103">
                  <c:v>2.1626213592232997</c:v>
                </c:pt>
                <c:pt idx="104">
                  <c:v>2.141826923076922</c:v>
                </c:pt>
                <c:pt idx="105">
                  <c:v>2.1214285714285701</c:v>
                </c:pt>
                <c:pt idx="106">
                  <c:v>2.1014150943396213</c:v>
                </c:pt>
                <c:pt idx="107">
                  <c:v>2.0817757009345783</c:v>
                </c:pt>
                <c:pt idx="108">
                  <c:v>2.0624999999999987</c:v>
                </c:pt>
                <c:pt idx="109">
                  <c:v>2.0435779816513748</c:v>
                </c:pt>
                <c:pt idx="110">
                  <c:v>2.024999999999999</c:v>
                </c:pt>
                <c:pt idx="111">
                  <c:v>2.0067567567567557</c:v>
                </c:pt>
                <c:pt idx="112">
                  <c:v>1.9888392857142845</c:v>
                </c:pt>
                <c:pt idx="113">
                  <c:v>1.9712389380530961</c:v>
                </c:pt>
                <c:pt idx="114">
                  <c:v>1.9539473684210513</c:v>
                </c:pt>
                <c:pt idx="115">
                  <c:v>1.9369565217391291</c:v>
                </c:pt>
                <c:pt idx="116">
                  <c:v>1.9202586206896539</c:v>
                </c:pt>
                <c:pt idx="117">
                  <c:v>1.9038461538461526</c:v>
                </c:pt>
                <c:pt idx="118">
                  <c:v>1.8877118644067785</c:v>
                </c:pt>
                <c:pt idx="119">
                  <c:v>1.8718487394957972</c:v>
                </c:pt>
                <c:pt idx="120">
                  <c:v>1.8562499999999986</c:v>
                </c:pt>
                <c:pt idx="121">
                  <c:v>1.8409090909090897</c:v>
                </c:pt>
                <c:pt idx="122">
                  <c:v>1.8258196721311464</c:v>
                </c:pt>
                <c:pt idx="123">
                  <c:v>1.8109756097560965</c:v>
                </c:pt>
                <c:pt idx="124">
                  <c:v>1.7963709677419342</c:v>
                </c:pt>
                <c:pt idx="125">
                  <c:v>1.7819999999999989</c:v>
                </c:pt>
                <c:pt idx="126">
                  <c:v>1.7538265306122423</c:v>
                </c:pt>
                <c:pt idx="127">
                  <c:v>1.7263159526319027</c:v>
                </c:pt>
                <c:pt idx="128">
                  <c:v>1.6994476318359351</c:v>
                </c:pt>
                <c:pt idx="129">
                  <c:v>1.673201730665222</c:v>
                </c:pt>
                <c:pt idx="130">
                  <c:v>1.6475591715976308</c:v>
                </c:pt>
                <c:pt idx="131">
                  <c:v>1.6225016024707162</c:v>
                </c:pt>
                <c:pt idx="132">
                  <c:v>1.5980113636363611</c:v>
                </c:pt>
                <c:pt idx="133">
                  <c:v>1.5740714568375802</c:v>
                </c:pt>
                <c:pt idx="134">
                  <c:v>1.5506655157050546</c:v>
                </c:pt>
                <c:pt idx="135">
                  <c:v>1.5277777777777755</c:v>
                </c:pt>
                <c:pt idx="136">
                  <c:v>1.5053930579584753</c:v>
                </c:pt>
                <c:pt idx="137">
                  <c:v>1.4834967233203664</c:v>
                </c:pt>
                <c:pt idx="138">
                  <c:v>1.4620746691871433</c:v>
                </c:pt>
                <c:pt idx="139">
                  <c:v>1.4411132964132269</c:v>
                </c:pt>
                <c:pt idx="140">
                  <c:v>1.4205994897959162</c:v>
                </c:pt>
                <c:pt idx="141">
                  <c:v>1.4005205975554529</c:v>
                </c:pt>
                <c:pt idx="142">
                  <c:v>1.3808644118230489</c:v>
                </c:pt>
                <c:pt idx="143">
                  <c:v>1.3616191500806867</c:v>
                </c:pt>
                <c:pt idx="144">
                  <c:v>1.342773437499998</c:v>
                </c:pt>
                <c:pt idx="145">
                  <c:v>1.3243162901307945</c:v>
                </c:pt>
                <c:pt idx="146">
                  <c:v>1.3062370988928484</c:v>
                </c:pt>
                <c:pt idx="147">
                  <c:v>1.2885256143273616</c:v>
                </c:pt>
                <c:pt idx="148">
                  <c:v>1.2711719320672004</c:v>
                </c:pt>
                <c:pt idx="149">
                  <c:v>1.2541664789874312</c:v>
                </c:pt>
                <c:pt idx="150">
                  <c:v>1.237499999999998</c:v>
                </c:pt>
                <c:pt idx="151">
                  <c:v>1.2211635454585306</c:v>
                </c:pt>
                <c:pt idx="152">
                  <c:v>1.2051484591412722</c:v>
                </c:pt>
                <c:pt idx="153">
                  <c:v>1.189446366782005</c:v>
                </c:pt>
                <c:pt idx="154">
                  <c:v>1.174049165120592</c:v>
                </c:pt>
                <c:pt idx="155">
                  <c:v>1.1589490114464083</c:v>
                </c:pt>
                <c:pt idx="156">
                  <c:v>1.1441383136094656</c:v>
                </c:pt>
                <c:pt idx="157">
                  <c:v>1.129609720475474</c:v>
                </c:pt>
                <c:pt idx="158">
                  <c:v>1.1153561128024336</c:v>
                </c:pt>
                <c:pt idx="159">
                  <c:v>1.1013705945176202</c:v>
                </c:pt>
                <c:pt idx="160">
                  <c:v>1.0876464843749982</c:v>
                </c:pt>
                <c:pt idx="161">
                  <c:v>1.0741773079742278</c:v>
                </c:pt>
                <c:pt idx="162">
                  <c:v>1.0609567901234551</c:v>
                </c:pt>
                <c:pt idx="163">
                  <c:v>1.0479788475290737</c:v>
                </c:pt>
                <c:pt idx="164">
                  <c:v>1.035237581796548</c:v>
                </c:pt>
                <c:pt idx="165">
                  <c:v>1.0227272727272712</c:v>
                </c:pt>
                <c:pt idx="166">
                  <c:v>1.0104423718972257</c:v>
                </c:pt>
                <c:pt idx="167">
                  <c:v>0.99837749650399632</c:v>
                </c:pt>
                <c:pt idx="168">
                  <c:v>0.98652742346938616</c:v>
                </c:pt>
                <c:pt idx="169">
                  <c:v>0.97488708378558009</c:v>
                </c:pt>
                <c:pt idx="170">
                  <c:v>0.963451557093424</c:v>
                </c:pt>
                <c:pt idx="171">
                  <c:v>0.95221606648199286</c:v>
                </c:pt>
                <c:pt idx="172">
                  <c:v>0.94117597349918725</c:v>
                </c:pt>
                <c:pt idx="173">
                  <c:v>0.93032677336362579</c:v>
                </c:pt>
                <c:pt idx="174">
                  <c:v>0.91966409036860741</c:v>
                </c:pt>
                <c:pt idx="175">
                  <c:v>0.90918367346938633</c:v>
                </c:pt>
                <c:pt idx="176">
                  <c:v>0.89888139204545314</c:v>
                </c:pt>
                <c:pt idx="177">
                  <c:v>0.88875323182993249</c:v>
                </c:pt>
                <c:pt idx="178">
                  <c:v>0.87879529099860987</c:v>
                </c:pt>
                <c:pt idx="179">
                  <c:v>0.86900377641147142</c:v>
                </c:pt>
                <c:pt idx="180">
                  <c:v>0.85937499999999856</c:v>
                </c:pt>
                <c:pt idx="181">
                  <c:v>0.84990537529379317</c:v>
                </c:pt>
                <c:pt idx="182">
                  <c:v>0.8405914140804237</c:v>
                </c:pt>
                <c:pt idx="183">
                  <c:v>0.83142972319268882</c:v>
                </c:pt>
                <c:pt idx="184">
                  <c:v>0.82241700141776808</c:v>
                </c:pt>
                <c:pt idx="185">
                  <c:v>0.81355003652300817</c:v>
                </c:pt>
                <c:pt idx="186">
                  <c:v>0.80482570239333895</c:v>
                </c:pt>
                <c:pt idx="187">
                  <c:v>0.79624095627555702</c:v>
                </c:pt>
                <c:pt idx="188">
                  <c:v>0.78779283612494211</c:v>
                </c:pt>
                <c:pt idx="189">
                  <c:v>0.77947845804988536</c:v>
                </c:pt>
                <c:pt idx="190">
                  <c:v>0.77129501385041421</c:v>
                </c:pt>
                <c:pt idx="191">
                  <c:v>0.76323976864669152</c:v>
                </c:pt>
                <c:pt idx="192">
                  <c:v>0.75531005859374878</c:v>
                </c:pt>
                <c:pt idx="193">
                  <c:v>0.74750328867888949</c:v>
                </c:pt>
                <c:pt idx="194">
                  <c:v>0.73981693059836207</c:v>
                </c:pt>
                <c:pt idx="195">
                  <c:v>0.73224852071005797</c:v>
                </c:pt>
                <c:pt idx="196">
                  <c:v>0.72479565805914081</c:v>
                </c:pt>
                <c:pt idx="197">
                  <c:v>0.71745600247365182</c:v>
                </c:pt>
                <c:pt idx="198">
                  <c:v>0.7102272727272716</c:v>
                </c:pt>
                <c:pt idx="199">
                  <c:v>0.70310724476654518</c:v>
                </c:pt>
                <c:pt idx="200">
                  <c:v>0.69609374999999907</c:v>
                </c:pt>
                <c:pt idx="201">
                  <c:v>0.68918467364669111</c:v>
                </c:pt>
                <c:pt idx="202">
                  <c:v>0.68237795314184824</c:v>
                </c:pt>
                <c:pt idx="203">
                  <c:v>0.67567157659734478</c:v>
                </c:pt>
                <c:pt idx="204">
                  <c:v>0.66906358131487853</c:v>
                </c:pt>
                <c:pt idx="205">
                  <c:v>0.66255205234979153</c:v>
                </c:pt>
                <c:pt idx="206">
                  <c:v>0.65613512112357431</c:v>
                </c:pt>
                <c:pt idx="207">
                  <c:v>0.64981096408317585</c:v>
                </c:pt>
                <c:pt idx="208">
                  <c:v>0.64357780140532561</c:v>
                </c:pt>
                <c:pt idx="209">
                  <c:v>0.63743389574414544</c:v>
                </c:pt>
                <c:pt idx="210">
                  <c:v>0.6313775510204086</c:v>
                </c:pt>
                <c:pt idx="211">
                  <c:v>0.62540711125087101</c:v>
                </c:pt>
                <c:pt idx="212">
                  <c:v>0.61952095941616303</c:v>
                </c:pt>
                <c:pt idx="213">
                  <c:v>0.61371751636580119</c:v>
                </c:pt>
                <c:pt idx="214">
                  <c:v>0.60799523975893177</c:v>
                </c:pt>
                <c:pt idx="215">
                  <c:v>0.60235262303948189</c:v>
                </c:pt>
                <c:pt idx="216">
                  <c:v>0.59678819444444564</c:v>
                </c:pt>
                <c:pt idx="217">
                  <c:v>0.59130051604408795</c:v>
                </c:pt>
                <c:pt idx="218">
                  <c:v>0.5858881828128959</c:v>
                </c:pt>
                <c:pt idx="219">
                  <c:v>0.58054982173015712</c:v>
                </c:pt>
                <c:pt idx="220">
                  <c:v>0.57528409090909238</c:v>
                </c:pt>
                <c:pt idx="221">
                  <c:v>0.57008967875350791</c:v>
                </c:pt>
                <c:pt idx="222">
                  <c:v>0.56496530314098048</c:v>
                </c:pt>
                <c:pt idx="223">
                  <c:v>0.5599097106316252</c:v>
                </c:pt>
                <c:pt idx="224">
                  <c:v>0.5549216757015325</c:v>
                </c:pt>
                <c:pt idx="225">
                  <c:v>0.55000000000000193</c:v>
                </c:pt>
                <c:pt idx="226">
                  <c:v>0.54514351162973018</c:v>
                </c:pt>
                <c:pt idx="227">
                  <c:v>0.54035106444914716</c:v>
                </c:pt>
                <c:pt idx="228">
                  <c:v>0.53562153739612406</c:v>
                </c:pt>
                <c:pt idx="229">
                  <c:v>0.53095383383230899</c:v>
                </c:pt>
                <c:pt idx="230">
                  <c:v>0.52634688090737469</c:v>
                </c:pt>
                <c:pt idx="231">
                  <c:v>0.52179962894248844</c:v>
                </c:pt>
                <c:pt idx="232">
                  <c:v>0.51731105083234485</c:v>
                </c:pt>
                <c:pt idx="233">
                  <c:v>0.51288014146512428</c:v>
                </c:pt>
                <c:pt idx="234">
                  <c:v>0.50850591715976579</c:v>
                </c:pt>
                <c:pt idx="235">
                  <c:v>0.50418741511996634</c:v>
                </c:pt>
                <c:pt idx="236">
                  <c:v>0.49992369290434047</c:v>
                </c:pt>
                <c:pt idx="237">
                  <c:v>0.49571382791219626</c:v>
                </c:pt>
                <c:pt idx="238">
                  <c:v>0.49155691688440362</c:v>
                </c:pt>
                <c:pt idx="239">
                  <c:v>0.48745207541885055</c:v>
                </c:pt>
                <c:pt idx="240">
                  <c:v>0.48339843750000289</c:v>
                </c:pt>
                <c:pt idx="241">
                  <c:v>0.47939515504209934</c:v>
                </c:pt>
                <c:pt idx="242">
                  <c:v>0.4754413974455326</c:v>
                </c:pt>
                <c:pt idx="243">
                  <c:v>0.4715363511659838</c:v>
                </c:pt>
                <c:pt idx="244">
                  <c:v>0.46767921929589124</c:v>
                </c:pt>
                <c:pt idx="245">
                  <c:v>0.46386922115785401</c:v>
                </c:pt>
                <c:pt idx="246">
                  <c:v>0.46010559190958078</c:v>
                </c:pt>
                <c:pt idx="247">
                  <c:v>0.45638758216001241</c:v>
                </c:pt>
                <c:pt idx="248">
                  <c:v>0.45271445759625711</c:v>
                </c:pt>
                <c:pt idx="249">
                  <c:v>0.44908549862099323</c:v>
                </c:pt>
                <c:pt idx="250">
                  <c:v>0.44550000000000328</c:v>
                </c:pt>
                <c:pt idx="251">
                  <c:v>0.44195727051951889</c:v>
                </c:pt>
                <c:pt idx="252">
                  <c:v>0.43845663265306462</c:v>
                </c:pt>
                <c:pt idx="253">
                  <c:v>0.43499742223750126</c:v>
                </c:pt>
                <c:pt idx="254">
                  <c:v>0.43157898815797974</c:v>
                </c:pt>
                <c:pt idx="255">
                  <c:v>0.42820069204152594</c:v>
                </c:pt>
                <c:pt idx="256">
                  <c:v>0.42486190795898782</c:v>
                </c:pt>
                <c:pt idx="257">
                  <c:v>0.42156202213508503</c:v>
                </c:pt>
                <c:pt idx="258">
                  <c:v>0.41830043266630967</c:v>
                </c:pt>
                <c:pt idx="259">
                  <c:v>0.415076549246437</c:v>
                </c:pt>
                <c:pt idx="260">
                  <c:v>0.41188979289941191</c:v>
                </c:pt>
                <c:pt idx="261">
                  <c:v>0.40873959571938534</c:v>
                </c:pt>
                <c:pt idx="262">
                  <c:v>0.40562540061768326</c:v>
                </c:pt>
                <c:pt idx="263">
                  <c:v>0.4025466610764975</c:v>
                </c:pt>
                <c:pt idx="264">
                  <c:v>0.3995028409090946</c:v>
                </c:pt>
                <c:pt idx="265">
                  <c:v>0.39649341402634763</c:v>
                </c:pt>
                <c:pt idx="266">
                  <c:v>0.39351786420939944</c:v>
                </c:pt>
                <c:pt idx="267">
                  <c:v>0.39057568488827549</c:v>
                </c:pt>
                <c:pt idx="268">
                  <c:v>0.38766637892626798</c:v>
                </c:pt>
                <c:pt idx="269">
                  <c:v>0.38478945840992074</c:v>
                </c:pt>
                <c:pt idx="270">
                  <c:v>0.38194444444444831</c:v>
                </c:pt>
                <c:pt idx="271">
                  <c:v>0.37913086695442982</c:v>
                </c:pt>
                <c:pt idx="272">
                  <c:v>0.37634826448962322</c:v>
                </c:pt>
                <c:pt idx="273">
                  <c:v>0.37359618403574835</c:v>
                </c:pt>
                <c:pt idx="274">
                  <c:v>0.37087418083009605</c:v>
                </c:pt>
                <c:pt idx="275">
                  <c:v>0.36818181818182211</c:v>
                </c:pt>
                <c:pt idx="276">
                  <c:v>0.36551866729679033</c:v>
                </c:pt>
                <c:pt idx="277">
                  <c:v>0.36288430710683445</c:v>
                </c:pt>
                <c:pt idx="278">
                  <c:v>0.36027832410331123</c:v>
                </c:pt>
                <c:pt idx="279">
                  <c:v>0.35770031217482184</c:v>
                </c:pt>
                <c:pt idx="280">
                  <c:v>0.35514987244898355</c:v>
                </c:pt>
                <c:pt idx="281">
                  <c:v>0.35262661313813543</c:v>
                </c:pt>
                <c:pt idx="282">
                  <c:v>0.35013014938886772</c:v>
                </c:pt>
                <c:pt idx="283">
                  <c:v>0.34766010313526596</c:v>
                </c:pt>
                <c:pt idx="284">
                  <c:v>0.34521610295576677</c:v>
                </c:pt>
                <c:pt idx="285">
                  <c:v>0.342797783933522</c:v>
                </c:pt>
                <c:pt idx="286">
                  <c:v>0.34040478752017617</c:v>
                </c:pt>
                <c:pt idx="287">
                  <c:v>0.33803676140295902</c:v>
                </c:pt>
                <c:pt idx="288">
                  <c:v>0.335693359375004</c:v>
                </c:pt>
                <c:pt idx="289">
                  <c:v>0.33337424120880182</c:v>
                </c:pt>
                <c:pt idx="290">
                  <c:v>0.33107907253270319</c:v>
                </c:pt>
                <c:pt idx="291">
                  <c:v>0.32880752471038771</c:v>
                </c:pt>
                <c:pt idx="292">
                  <c:v>0.32655927472321666</c:v>
                </c:pt>
                <c:pt idx="293">
                  <c:v>0.32433400505539206</c:v>
                </c:pt>
                <c:pt idx="294">
                  <c:v>0.322131403581845</c:v>
                </c:pt>
                <c:pt idx="295">
                  <c:v>0.31995116345878027</c:v>
                </c:pt>
                <c:pt idx="296">
                  <c:v>0.3177929830168047</c:v>
                </c:pt>
                <c:pt idx="297">
                  <c:v>0.31565656565656974</c:v>
                </c:pt>
                <c:pt idx="298">
                  <c:v>0.3135416197468624</c:v>
                </c:pt>
                <c:pt idx="299">
                  <c:v>0.3114478585250765</c:v>
                </c:pt>
                <c:pt idx="300">
                  <c:v>0.30937500000000412</c:v>
                </c:pt>
                <c:pt idx="301">
                  <c:v>0.30732276685688209</c:v>
                </c:pt>
                <c:pt idx="302">
                  <c:v>0.30529088636463719</c:v>
                </c:pt>
                <c:pt idx="303">
                  <c:v>0.30327909028527028</c:v>
                </c:pt>
                <c:pt idx="304">
                  <c:v>0.30128711478532266</c:v>
                </c:pt>
                <c:pt idx="305">
                  <c:v>0.29931470034937252</c:v>
                </c:pt>
                <c:pt idx="306">
                  <c:v>0.29736159169550586</c:v>
                </c:pt>
                <c:pt idx="307">
                  <c:v>0.29542753769271174</c:v>
                </c:pt>
                <c:pt idx="308">
                  <c:v>0.29351229128015255</c:v>
                </c:pt>
                <c:pt idx="309">
                  <c:v>0.29161560938825937</c:v>
                </c:pt>
                <c:pt idx="310">
                  <c:v>0.28973725286160662</c:v>
                </c:pt>
                <c:pt idx="311">
                  <c:v>0.28787698638351955</c:v>
                </c:pt>
                <c:pt idx="312">
                  <c:v>0.28603457840237101</c:v>
                </c:pt>
                <c:pt idx="313">
                  <c:v>0.28420980105952298</c:v>
                </c:pt>
                <c:pt idx="314">
                  <c:v>0.282402430118873</c:v>
                </c:pt>
                <c:pt idx="315">
                  <c:v>0.28061224489796333</c:v>
                </c:pt>
                <c:pt idx="316">
                  <c:v>0.27883902820061296</c:v>
                </c:pt>
                <c:pt idx="317">
                  <c:v>0.27708256625103656</c:v>
                </c:pt>
                <c:pt idx="318">
                  <c:v>0.2753426486294096</c:v>
                </c:pt>
                <c:pt idx="319">
                  <c:v>0.27361906820884641</c:v>
                </c:pt>
                <c:pt idx="320">
                  <c:v>0.27191162109375411</c:v>
                </c:pt>
                <c:pt idx="321">
                  <c:v>0.27022010655952894</c:v>
                </c:pt>
                <c:pt idx="322">
                  <c:v>0.26854432699356146</c:v>
                </c:pt>
                <c:pt idx="323">
                  <c:v>0.26688408783751816</c:v>
                </c:pt>
                <c:pt idx="324">
                  <c:v>0.26523919753086828</c:v>
                </c:pt>
                <c:pt idx="325">
                  <c:v>0.26360946745562541</c:v>
                </c:pt>
                <c:pt idx="326">
                  <c:v>0.26199471188227286</c:v>
                </c:pt>
                <c:pt idx="327">
                  <c:v>0.26039474791684614</c:v>
                </c:pt>
                <c:pt idx="328">
                  <c:v>0.2588093954491415</c:v>
                </c:pt>
                <c:pt idx="329">
                  <c:v>0.25723847710202641</c:v>
                </c:pt>
                <c:pt idx="330">
                  <c:v>0.25568181818182223</c:v>
                </c:pt>
                <c:pt idx="331">
                  <c:v>0.25413924662973547</c:v>
                </c:pt>
                <c:pt idx="332">
                  <c:v>0.25261059297431093</c:v>
                </c:pt>
                <c:pt idx="333">
                  <c:v>0.25109569028488354</c:v>
                </c:pt>
                <c:pt idx="334">
                  <c:v>0.24959437412600355</c:v>
                </c:pt>
                <c:pt idx="335">
                  <c:v>0.24810648251281314</c:v>
                </c:pt>
                <c:pt idx="336">
                  <c:v>0.24663185586735101</c:v>
                </c:pt>
                <c:pt idx="337">
                  <c:v>0.24517033697576326</c:v>
                </c:pt>
                <c:pt idx="338">
                  <c:v>0.24372177094639946</c:v>
                </c:pt>
                <c:pt idx="339">
                  <c:v>0.24228600516877213</c:v>
                </c:pt>
                <c:pt idx="340">
                  <c:v>0.24086288927336041</c:v>
                </c:pt>
                <c:pt idx="341">
                  <c:v>0.23945227509223749</c:v>
                </c:pt>
                <c:pt idx="342">
                  <c:v>0.23805401662050263</c:v>
                </c:pt>
                <c:pt idx="343">
                  <c:v>0.23666796997849937</c:v>
                </c:pt>
                <c:pt idx="344">
                  <c:v>0.2352939933748012</c:v>
                </c:pt>
                <c:pt idx="345">
                  <c:v>0.2339319470699473</c:v>
                </c:pt>
                <c:pt idx="346">
                  <c:v>0.23258169334091081</c:v>
                </c:pt>
                <c:pt idx="347">
                  <c:v>0.23124309644628294</c:v>
                </c:pt>
                <c:pt idx="348">
                  <c:v>0.22991602259215618</c:v>
                </c:pt>
                <c:pt idx="349">
                  <c:v>0.22860033989869116</c:v>
                </c:pt>
                <c:pt idx="350">
                  <c:v>0.22729591836735091</c:v>
                </c:pt>
                <c:pt idx="351">
                  <c:v>0.22600262984878766</c:v>
                </c:pt>
                <c:pt idx="352">
                  <c:v>0.22472034801136759</c:v>
                </c:pt>
                <c:pt idx="353">
                  <c:v>0.22344894831031861</c:v>
                </c:pt>
                <c:pt idx="354">
                  <c:v>0.22218830795748742</c:v>
                </c:pt>
                <c:pt idx="355">
                  <c:v>0.22093830589169208</c:v>
                </c:pt>
                <c:pt idx="356">
                  <c:v>0.21969882274965674</c:v>
                </c:pt>
                <c:pt idx="357">
                  <c:v>0.21846974083751539</c:v>
                </c:pt>
                <c:pt idx="358">
                  <c:v>0.2172509441028721</c:v>
                </c:pt>
                <c:pt idx="359">
                  <c:v>0.21604231810740529</c:v>
                </c:pt>
                <c:pt idx="360">
                  <c:v>0.21484375000000389</c:v>
                </c:pt>
                <c:pt idx="361">
                  <c:v>0.2136551284904237</c:v>
                </c:pt>
                <c:pt idx="362">
                  <c:v>0.21247634382345248</c:v>
                </c:pt>
                <c:pt idx="363">
                  <c:v>0.2113072877535726</c:v>
                </c:pt>
                <c:pt idx="364">
                  <c:v>0.21014785352011012</c:v>
                </c:pt>
                <c:pt idx="365">
                  <c:v>0.20899793582285994</c:v>
                </c:pt>
                <c:pt idx="366">
                  <c:v>0.20785743079817637</c:v>
                </c:pt>
                <c:pt idx="367">
                  <c:v>0.20672623599551943</c:v>
                </c:pt>
                <c:pt idx="368">
                  <c:v>0.20560425035444618</c:v>
                </c:pt>
                <c:pt idx="369">
                  <c:v>0.20449137418203833</c:v>
                </c:pt>
                <c:pt idx="370">
                  <c:v>0.20338750913075621</c:v>
                </c:pt>
                <c:pt idx="371">
                  <c:v>0.20229255817670988</c:v>
                </c:pt>
                <c:pt idx="372">
                  <c:v>0.20120642559833887</c:v>
                </c:pt>
                <c:pt idx="373">
                  <c:v>0.20012901695549118</c:v>
                </c:pt>
                <c:pt idx="374">
                  <c:v>0.19906023906889339</c:v>
                </c:pt>
                <c:pt idx="375">
                  <c:v>0.19800000000000378</c:v>
                </c:pt>
                <c:pt idx="376">
                  <c:v>0.19694820903123963</c:v>
                </c:pt>
                <c:pt idx="377">
                  <c:v>0.19590477664657133</c:v>
                </c:pt>
                <c:pt idx="378">
                  <c:v>0.19486961451247542</c:v>
                </c:pt>
                <c:pt idx="379">
                  <c:v>0.19384263545923891</c:v>
                </c:pt>
                <c:pt idx="380">
                  <c:v>0.19282375346260763</c:v>
                </c:pt>
                <c:pt idx="381">
                  <c:v>0.19181288362577101</c:v>
                </c:pt>
                <c:pt idx="382">
                  <c:v>0.19080994216167693</c:v>
                </c:pt>
                <c:pt idx="383">
                  <c:v>0.18981484637566925</c:v>
                </c:pt>
                <c:pt idx="384">
                  <c:v>0.18882751464844122</c:v>
                </c:pt>
                <c:pt idx="385">
                  <c:v>0.18784786641929871</c:v>
                </c:pt>
                <c:pt idx="386">
                  <c:v>0.18687582216972637</c:v>
                </c:pt>
                <c:pt idx="387">
                  <c:v>0.18591130340725084</c:v>
                </c:pt>
                <c:pt idx="388">
                  <c:v>0.18495423264959451</c:v>
                </c:pt>
                <c:pt idx="389">
                  <c:v>0.1840045334091141</c:v>
                </c:pt>
                <c:pt idx="390">
                  <c:v>0.18306213017751846</c:v>
                </c:pt>
                <c:pt idx="391">
                  <c:v>0.18212694841085916</c:v>
                </c:pt>
                <c:pt idx="392">
                  <c:v>0.18119891451478914</c:v>
                </c:pt>
                <c:pt idx="393">
                  <c:v>0.18027795583008346</c:v>
                </c:pt>
                <c:pt idx="394">
                  <c:v>0.1793640006184169</c:v>
                </c:pt>
                <c:pt idx="395">
                  <c:v>0.17845697804839331</c:v>
                </c:pt>
                <c:pt idx="396">
                  <c:v>0.17755681818182178</c:v>
                </c:pt>
                <c:pt idx="397">
                  <c:v>0.17666345196023431</c:v>
                </c:pt>
                <c:pt idx="398">
                  <c:v>0.17577681119164018</c:v>
                </c:pt>
                <c:pt idx="399">
                  <c:v>0.17489682853751276</c:v>
                </c:pt>
                <c:pt idx="400">
                  <c:v>0.17402343750000357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33C-44CD-9CB8-81BA7D8F2F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665280"/>
        <c:axId val="85712896"/>
      </c:scatterChart>
      <c:valAx>
        <c:axId val="85665280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[s]</a:t>
                </a:r>
              </a:p>
            </c:rich>
          </c:tx>
          <c:layout>
            <c:manualLayout>
              <c:xMode val="edge"/>
              <c:yMode val="edge"/>
              <c:x val="0.8165060598115772"/>
              <c:y val="0.80235530965866608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crossAx val="85712896"/>
        <c:crosses val="autoZero"/>
        <c:crossBetween val="midCat"/>
      </c:valAx>
      <c:valAx>
        <c:axId val="85712896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Se</a:t>
                </a:r>
                <a:r>
                  <a:rPr lang="en-US" baseline="0"/>
                  <a:t> [m/s2]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5665280"/>
        <c:crosses val="autoZero"/>
        <c:crossBetween val="midCat"/>
      </c:valAx>
      <c:spPr>
        <a:noFill/>
        <a:ln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4163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82" r:id="rId5"/>
    <p:sldLayoutId id="2147483665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sz="3200">
                <a:latin typeface="Calibri" panose="020F0502020204030204" pitchFamily="34" charset="0"/>
              </a:rPr>
              <a:t>Compensatory measures installed by DIMENSIONE and assessed/validated by HSE </a:t>
            </a:r>
            <a:endParaRPr lang="en-GB" altLang="en-US" sz="32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43038"/>
            <a:ext cx="2652713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3" y="1452563"/>
            <a:ext cx="344805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3" y="3627438"/>
            <a:ext cx="3482975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488" y="1443038"/>
            <a:ext cx="2624137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7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sz="3200">
                <a:latin typeface="Calibri" panose="020F0502020204030204" pitchFamily="34" charset="0"/>
              </a:rPr>
              <a:t>Compensatory measures installed by DIMENSIONE and assessed/validated by HSE </a:t>
            </a:r>
            <a:endParaRPr lang="en-GB" altLang="en-US" sz="32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780" y="1237539"/>
            <a:ext cx="2117725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93" y="1231189"/>
            <a:ext cx="3300412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4" t="32327" r="20506" b="30698"/>
          <a:stretch>
            <a:fillRect/>
          </a:stretch>
        </p:blipFill>
        <p:spPr bwMode="auto">
          <a:xfrm>
            <a:off x="226043" y="3950577"/>
            <a:ext cx="6227762" cy="198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180" y="1237539"/>
            <a:ext cx="271462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30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249" y="0"/>
            <a:ext cx="8854751" cy="940443"/>
          </a:xfrm>
        </p:spPr>
        <p:txBody>
          <a:bodyPr>
            <a:noAutofit/>
          </a:bodyPr>
          <a:lstStyle/>
          <a:p>
            <a:r>
              <a:rPr lang="en-GB" altLang="en-US" sz="2800" dirty="0">
                <a:latin typeface="Calibri" panose="020F0502020204030204" pitchFamily="34" charset="0"/>
              </a:rPr>
              <a:t>Example of Loadbearing Capacity Maps – BA3 – </a:t>
            </a:r>
            <a:r>
              <a:rPr lang="en-GB" alt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18/12/15</a:t>
            </a:r>
            <a:r>
              <a:rPr lang="en-GB" altLang="en-US" sz="2800" dirty="0">
                <a:latin typeface="Calibri" panose="020F0502020204030204" pitchFamily="34" charset="0"/>
              </a:rPr>
              <a:t> </a:t>
            </a:r>
            <a:endParaRPr lang="en-GB" alt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2" t="22832" r="15993" b="20142"/>
          <a:stretch>
            <a:fillRect/>
          </a:stretch>
        </p:blipFill>
        <p:spPr bwMode="auto">
          <a:xfrm>
            <a:off x="144255" y="940443"/>
            <a:ext cx="8999745" cy="448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0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249" y="0"/>
            <a:ext cx="8854751" cy="940443"/>
          </a:xfrm>
        </p:spPr>
        <p:txBody>
          <a:bodyPr>
            <a:noAutofit/>
          </a:bodyPr>
          <a:lstStyle/>
          <a:p>
            <a:r>
              <a:rPr lang="en-GB" altLang="en-US" sz="2800" dirty="0">
                <a:latin typeface="Calibri" panose="020F0502020204030204" pitchFamily="34" charset="0"/>
              </a:rPr>
              <a:t>Example of Loadbearing Capacity Maps – BA3 – </a:t>
            </a:r>
            <a:r>
              <a:rPr lang="en-GB" alt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19/01/16</a:t>
            </a:r>
            <a:r>
              <a:rPr lang="en-GB" altLang="en-US" sz="28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" t="8875" r="32233" b="10951"/>
          <a:stretch/>
        </p:blipFill>
        <p:spPr bwMode="auto">
          <a:xfrm>
            <a:off x="401215" y="1041317"/>
            <a:ext cx="8630817" cy="476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2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9249" y="0"/>
            <a:ext cx="8854751" cy="940443"/>
          </a:xfrm>
        </p:spPr>
        <p:txBody>
          <a:bodyPr>
            <a:noAutofit/>
          </a:bodyPr>
          <a:lstStyle/>
          <a:p>
            <a:r>
              <a:rPr lang="en-GB" altLang="en-US" sz="2800" dirty="0">
                <a:latin typeface="Calibri" panose="020F0502020204030204" pitchFamily="34" charset="0"/>
              </a:rPr>
              <a:t>Example of Access Maps – BA3 – </a:t>
            </a:r>
            <a:r>
              <a:rPr lang="en-GB" alt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18/12/15</a:t>
            </a:r>
            <a:r>
              <a:rPr lang="en-GB" altLang="en-US" sz="2800" dirty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28268" r="11220" b="17734"/>
          <a:stretch>
            <a:fillRect/>
          </a:stretch>
        </p:blipFill>
        <p:spPr bwMode="auto">
          <a:xfrm>
            <a:off x="-50800" y="1443038"/>
            <a:ext cx="9177338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00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89249" y="0"/>
            <a:ext cx="8854751" cy="940443"/>
          </a:xfrm>
        </p:spPr>
        <p:txBody>
          <a:bodyPr>
            <a:noAutofit/>
          </a:bodyPr>
          <a:lstStyle/>
          <a:p>
            <a:r>
              <a:rPr lang="en-GB" altLang="en-US" sz="2800" dirty="0">
                <a:latin typeface="Calibri" panose="020F0502020204030204" pitchFamily="34" charset="0"/>
              </a:rPr>
              <a:t>Example of Access Maps – BA3 – </a:t>
            </a:r>
            <a:r>
              <a:rPr lang="en-GB" alt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19/01/16</a:t>
            </a:r>
            <a:r>
              <a:rPr lang="en-GB" altLang="en-US" sz="2800" dirty="0" smtClean="0">
                <a:latin typeface="Calibri" panose="020F0502020204030204" pitchFamily="34" charset="0"/>
              </a:rPr>
              <a:t> </a:t>
            </a:r>
            <a:endParaRPr lang="en-GB" altLang="en-US" sz="2800" dirty="0">
              <a:latin typeface="Calibri" panose="020F0502020204030204" pitchFamily="34" charset="0"/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7495" r="29767" b="15817"/>
          <a:stretch>
            <a:fillRect/>
          </a:stretch>
        </p:blipFill>
        <p:spPr bwMode="auto">
          <a:xfrm>
            <a:off x="104775" y="1439863"/>
            <a:ext cx="9036050" cy="477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62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 descr="Risultati immagini per sisyphus stat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29134"/>
          <a:stretch/>
        </p:blipFill>
        <p:spPr bwMode="auto">
          <a:xfrm>
            <a:off x="5411356" y="818970"/>
            <a:ext cx="3581413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86500" y="5362396"/>
            <a:ext cx="285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Greek myth of </a:t>
            </a:r>
            <a:r>
              <a:rPr lang="el-GR" sz="1200" i="1" dirty="0"/>
              <a:t>Σίσυφος </a:t>
            </a:r>
            <a:r>
              <a:rPr lang="en-US" sz="1200" i="1" dirty="0" smtClean="0"/>
              <a:t>(</a:t>
            </a:r>
            <a:r>
              <a:rPr lang="en-GB" sz="1200" i="1" dirty="0" smtClean="0"/>
              <a:t>Sisyphus)</a:t>
            </a:r>
            <a:endParaRPr lang="en-GB" sz="1200" i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3599" y="-2191"/>
            <a:ext cx="8048529" cy="940443"/>
          </a:xfrm>
        </p:spPr>
        <p:txBody>
          <a:bodyPr>
            <a:normAutofit/>
          </a:bodyPr>
          <a:lstStyle/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structural demand?</a:t>
            </a:r>
            <a:endParaRPr lang="en-GB" sz="4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2744" y="3866931"/>
            <a:ext cx="603375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capacity?</a:t>
            </a:r>
            <a:endParaRPr lang="en-GB" sz="4000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52743" y="4496518"/>
            <a:ext cx="55442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Measure of the capability of a structure and its elements to withstand the applied loads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2743" y="2820838"/>
            <a:ext cx="3258208" cy="445812"/>
          </a:xfrm>
          <a:prstGeom prst="rect">
            <a:avLst/>
          </a:prstGeom>
          <a:solidFill>
            <a:srgbClr val="FFFF00">
              <a:alpha val="33000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2744" y="929716"/>
            <a:ext cx="554420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800" u="sng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Dead loads (e.g. self weight)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Imposed or live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Environmental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Accidental loads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US" altLang="en-US" sz="1800" dirty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Earthquake loads</a:t>
            </a:r>
            <a:endParaRPr lang="en-GB" altLang="en-US" sz="18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8213" y="201405"/>
            <a:ext cx="8591064" cy="63679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2000" b="1" dirty="0"/>
              <a:t>Ante fact: POPS recommissioning of the faulted DC1 converter</a:t>
            </a:r>
          </a:p>
        </p:txBody>
      </p:sp>
      <p:sp>
        <p:nvSpPr>
          <p:cNvPr id="8" name="Rectangle 7"/>
          <p:cNvSpPr/>
          <p:nvPr/>
        </p:nvSpPr>
        <p:spPr>
          <a:xfrm>
            <a:off x="142877" y="1201372"/>
            <a:ext cx="47545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0"/>
            <a:r>
              <a:rPr lang="en-US" sz="1500" dirty="0">
                <a:latin typeface="+mj-lt"/>
              </a:rPr>
              <a:t>Re-commissioning was foreseen on Wednesday the 27</a:t>
            </a:r>
            <a:r>
              <a:rPr lang="en-US" sz="1500" baseline="30000" dirty="0">
                <a:latin typeface="+mj-lt"/>
              </a:rPr>
              <a:t>th</a:t>
            </a:r>
            <a:r>
              <a:rPr lang="en-US" sz="1500" dirty="0">
                <a:latin typeface="+mj-lt"/>
              </a:rPr>
              <a:t> of April 2016</a:t>
            </a:r>
          </a:p>
        </p:txBody>
      </p:sp>
      <p:sp>
        <p:nvSpPr>
          <p:cNvPr id="9" name="Rectangle 8"/>
          <p:cNvSpPr/>
          <p:nvPr/>
        </p:nvSpPr>
        <p:spPr>
          <a:xfrm>
            <a:off x="88633" y="1826467"/>
            <a:ext cx="4733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0"/>
            <a:r>
              <a:rPr lang="en-US" sz="1500" dirty="0">
                <a:latin typeface="+mj-lt"/>
              </a:rPr>
              <a:t>A number of tests were performed:</a:t>
            </a:r>
          </a:p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Visual inspection;</a:t>
            </a:r>
          </a:p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Pre-charge at nominal DC voltage.</a:t>
            </a:r>
          </a:p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Etc.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2877" y="862664"/>
            <a:ext cx="541326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0"/>
            <a:r>
              <a:rPr lang="en-US" sz="1500" dirty="0">
                <a:latin typeface="+mj-lt"/>
              </a:rPr>
              <a:t>Since February 2016 POPS was running in degraded mode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556143" y="1519344"/>
            <a:ext cx="2673134" cy="7540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From TE presentation on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POPS DSP1 fault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FOM 03 May 2016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7" y="3346544"/>
            <a:ext cx="1493083" cy="264039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769" y="4165180"/>
            <a:ext cx="3145929" cy="1778948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2573388" y="3488555"/>
            <a:ext cx="1942773" cy="1763384"/>
            <a:chOff x="3272790" y="2160097"/>
            <a:chExt cx="2918460" cy="1838477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4514395" y="2778343"/>
              <a:ext cx="217626" cy="1220231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3573781" y="2778343"/>
              <a:ext cx="940614" cy="719237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 Box 163"/>
            <p:cNvSpPr txBox="1"/>
            <p:nvPr/>
          </p:nvSpPr>
          <p:spPr>
            <a:xfrm>
              <a:off x="3272790" y="2160097"/>
              <a:ext cx="2918460" cy="41338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600" dirty="0">
                  <a:effectLst/>
                  <a:latin typeface="Verdana" panose="020B0604030504040204" pitchFamily="34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Short circuited capacitors</a:t>
              </a:r>
              <a:endParaRPr lang="fr-FR" dirty="0">
                <a:effectLst/>
                <a:latin typeface="Verdana" panose="020B0604030504040204" pitchFamily="34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108500" y="2869329"/>
            <a:ext cx="9144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0"/>
            <a:r>
              <a:rPr lang="en-US" sz="1500" dirty="0">
                <a:latin typeface="+mj-lt"/>
              </a:rPr>
              <a:t>POPS was restarted in normal mode but at 17.54 the DSP1 capacitor bank failed in short circuit.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329064" y="4224350"/>
            <a:ext cx="30332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No IGBT fault nor short circuit detected;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329063" y="4745237"/>
            <a:ext cx="324792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DC1 repairing seems ok;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329063" y="3699025"/>
            <a:ext cx="35902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1500" dirty="0">
                <a:latin typeface="+mj-lt"/>
              </a:rPr>
              <a:t>Technical explanation not found yet. Difficult to think it was a coincidence;</a:t>
            </a:r>
          </a:p>
        </p:txBody>
      </p: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5275921" y="3295611"/>
            <a:ext cx="3905389" cy="259765"/>
          </a:xfrm>
        </p:spPr>
        <p:txBody>
          <a:bodyPr>
            <a:noAutofit/>
          </a:bodyPr>
          <a:lstStyle/>
          <a:p>
            <a:r>
              <a:rPr lang="en-GB" sz="2000" b="1" dirty="0"/>
              <a:t>Preliminary Conclusions</a:t>
            </a:r>
          </a:p>
        </p:txBody>
      </p:sp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491" y="233492"/>
            <a:ext cx="8867955" cy="940443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Activities under the supervision and with the support of HSE-SEE-XP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8552" y="2731533"/>
            <a:ext cx="8140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2000" dirty="0"/>
              <a:t>Explosion analysis and safety </a:t>
            </a:r>
            <a:r>
              <a:rPr lang="en-US" sz="2000" dirty="0">
                <a:latin typeface="+mj-lt"/>
              </a:rPr>
              <a:t>assessment of the new capacitor banks for POPS to be installed in new containers</a:t>
            </a:r>
          </a:p>
        </p:txBody>
      </p:sp>
      <p:sp>
        <p:nvSpPr>
          <p:cNvPr id="9" name="Rectangle 8"/>
          <p:cNvSpPr/>
          <p:nvPr/>
        </p:nvSpPr>
        <p:spPr>
          <a:xfrm>
            <a:off x="218552" y="1704046"/>
            <a:ext cx="82929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0">
              <a:buFont typeface="Arial" panose="020B0604020202020204" pitchFamily="34" charset="0"/>
              <a:buChar char="•"/>
            </a:pPr>
            <a:r>
              <a:rPr lang="en-US" sz="2000" dirty="0"/>
              <a:t>Explosion analysis and safety assessment of the new capacitor banks for POPSB to be installed at Building 245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7571" y="3665913"/>
            <a:ext cx="8553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Design strategy adopted with TE</a:t>
            </a:r>
            <a:r>
              <a:rPr lang="en-US" dirty="0"/>
              <a:t>: acting on the preventing and mitigating interventions / monitoring system remains the same.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72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Accident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395288" y="1376363"/>
            <a:ext cx="412591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chemeClr val="tx1"/>
                </a:solidFill>
                <a:latin typeface="+mj-lt"/>
              </a:rPr>
              <a:t>Explosion accidents can occur in  consequence of electric faults in oil insulated electrical components.</a:t>
            </a:r>
            <a:endParaRPr lang="en-US" altLang="en-US" sz="2400" dirty="0">
              <a:solidFill>
                <a:srgbClr val="466E37"/>
              </a:solidFill>
              <a:latin typeface="Myriad Pro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1" name="Immagin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B3B3B3"/>
              </a:clrFrom>
              <a:clrTo>
                <a:srgbClr val="B3B3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1365250"/>
            <a:ext cx="2751137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85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2915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Some significant experiences of HSE unit support to structural safety problems at CERN</a:t>
            </a:r>
            <a:endParaRPr lang="en-GB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80338"/>
            <a:ext cx="5719156" cy="756208"/>
          </a:xfrm>
        </p:spPr>
        <p:txBody>
          <a:bodyPr>
            <a:normAutofit/>
          </a:bodyPr>
          <a:lstStyle/>
          <a:p>
            <a:r>
              <a:rPr lang="en-US" sz="2000" dirty="0"/>
              <a:t>Marco </a:t>
            </a:r>
            <a:r>
              <a:rPr lang="en-US" sz="2000" dirty="0" smtClean="0"/>
              <a:t>Andreini</a:t>
            </a:r>
            <a:endParaRPr lang="en-US" sz="2000" dirty="0"/>
          </a:p>
          <a:p>
            <a:r>
              <a:rPr lang="en-US" sz="2000" dirty="0" smtClean="0"/>
              <a:t>HSE-SEE-XP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Accident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395288" y="1376363"/>
            <a:ext cx="41259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dirty="0">
                <a:solidFill>
                  <a:schemeClr val="tx1"/>
                </a:solidFill>
                <a:latin typeface="+mj-lt"/>
              </a:rPr>
              <a:t>Explosion accidents can occur in  consequence of electric faults in oil insulated electrical components.</a:t>
            </a:r>
          </a:p>
          <a:p>
            <a:endParaRPr lang="en-GB" altLang="en-US" sz="2400" dirty="0">
              <a:solidFill>
                <a:srgbClr val="466E37"/>
              </a:solidFill>
              <a:latin typeface="Myriad Pro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altLang="en-US" sz="2000" dirty="0">
                <a:solidFill>
                  <a:schemeClr val="tx1"/>
                </a:solidFill>
                <a:latin typeface="+mj-lt"/>
              </a:rPr>
              <a:t>An electric arc inside the component causes the pyrolysis of part of the oil ... </a:t>
            </a:r>
          </a:p>
        </p:txBody>
      </p:sp>
      <p:pic>
        <p:nvPicPr>
          <p:cNvPr id="11" name="Immagin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B3B3B3"/>
              </a:clrFrom>
              <a:clrTo>
                <a:srgbClr val="B3B3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1365250"/>
            <a:ext cx="2751137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magin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B3B3B3"/>
              </a:clrFrom>
              <a:clrTo>
                <a:srgbClr val="B3B3B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1365250"/>
            <a:ext cx="2751137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igura a mano libera 2"/>
          <p:cNvSpPr/>
          <p:nvPr/>
        </p:nvSpPr>
        <p:spPr bwMode="auto">
          <a:xfrm>
            <a:off x="5957888" y="2103438"/>
            <a:ext cx="1116012" cy="3127375"/>
          </a:xfrm>
          <a:custGeom>
            <a:avLst/>
            <a:gdLst>
              <a:gd name="connsiteX0" fmla="*/ 0 w 1116530"/>
              <a:gd name="connsiteY0" fmla="*/ 0 h 3128210"/>
              <a:gd name="connsiteX1" fmla="*/ 519764 w 1116530"/>
              <a:gd name="connsiteY1" fmla="*/ 2666197 h 3128210"/>
              <a:gd name="connsiteX2" fmla="*/ 1116530 w 1116530"/>
              <a:gd name="connsiteY2" fmla="*/ 3128210 h 3128210"/>
              <a:gd name="connsiteX3" fmla="*/ 1068404 w 1116530"/>
              <a:gd name="connsiteY3" fmla="*/ 308008 h 3128210"/>
              <a:gd name="connsiteX4" fmla="*/ 0 w 1116530"/>
              <a:gd name="connsiteY4" fmla="*/ 0 h 312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530" h="3128210">
                <a:moveTo>
                  <a:pt x="0" y="0"/>
                </a:moveTo>
                <a:lnTo>
                  <a:pt x="519764" y="2666197"/>
                </a:lnTo>
                <a:lnTo>
                  <a:pt x="1116530" y="3128210"/>
                </a:lnTo>
                <a:lnTo>
                  <a:pt x="1068404" y="30800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AutoShape 14" descr="Marmo bianco"/>
          <p:cNvSpPr>
            <a:spLocks noChangeAspect="1" noChangeArrowheads="1"/>
          </p:cNvSpPr>
          <p:nvPr/>
        </p:nvSpPr>
        <p:spPr bwMode="auto">
          <a:xfrm rot="5400000">
            <a:off x="6073775" y="2359025"/>
            <a:ext cx="966788" cy="884238"/>
          </a:xfrm>
          <a:prstGeom prst="cloudCallout">
            <a:avLst>
              <a:gd name="adj1" fmla="val -7736"/>
              <a:gd name="adj2" fmla="val 5894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 rot="1294375">
            <a:off x="6295091" y="2617287"/>
            <a:ext cx="480503" cy="592686"/>
          </a:xfrm>
          <a:prstGeom prst="star16">
            <a:avLst>
              <a:gd name="adj" fmla="val 37500"/>
            </a:avLst>
          </a:prstGeom>
          <a:gradFill flip="none" rotWithShape="1">
            <a:gsLst>
              <a:gs pos="0">
                <a:srgbClr val="FF00FF"/>
              </a:gs>
              <a:gs pos="46000">
                <a:srgbClr val="FFABFF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 altLang="it-IT"/>
          </a:p>
        </p:txBody>
      </p:sp>
      <p:grpSp>
        <p:nvGrpSpPr>
          <p:cNvPr id="14" name="Group 15"/>
          <p:cNvGrpSpPr>
            <a:grpSpLocks/>
          </p:cNvGrpSpPr>
          <p:nvPr/>
        </p:nvGrpSpPr>
        <p:grpSpPr bwMode="auto">
          <a:xfrm>
            <a:off x="6330950" y="2370138"/>
            <a:ext cx="466725" cy="935037"/>
            <a:chOff x="2799" y="475"/>
            <a:chExt cx="769" cy="1638"/>
          </a:xfrm>
        </p:grpSpPr>
        <p:sp>
          <p:nvSpPr>
            <p:cNvPr id="15" name="Freeform 16"/>
            <p:cNvSpPr>
              <a:spLocks/>
            </p:cNvSpPr>
            <p:nvPr/>
          </p:nvSpPr>
          <p:spPr bwMode="auto">
            <a:xfrm rot="490297">
              <a:off x="2799" y="1326"/>
              <a:ext cx="312" cy="625"/>
            </a:xfrm>
            <a:custGeom>
              <a:avLst/>
              <a:gdLst>
                <a:gd name="T0" fmla="*/ 312 w 312"/>
                <a:gd name="T1" fmla="*/ 0 h 625"/>
                <a:gd name="T2" fmla="*/ 125 w 312"/>
                <a:gd name="T3" fmla="*/ 312 h 625"/>
                <a:gd name="T4" fmla="*/ 200 w 312"/>
                <a:gd name="T5" fmla="*/ 325 h 625"/>
                <a:gd name="T6" fmla="*/ 0 w 312"/>
                <a:gd name="T7" fmla="*/ 625 h 6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2"/>
                <a:gd name="T13" fmla="*/ 0 h 625"/>
                <a:gd name="T14" fmla="*/ 312 w 312"/>
                <a:gd name="T15" fmla="*/ 625 h 6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2" h="625">
                  <a:moveTo>
                    <a:pt x="312" y="0"/>
                  </a:moveTo>
                  <a:lnTo>
                    <a:pt x="125" y="312"/>
                  </a:lnTo>
                  <a:lnTo>
                    <a:pt x="200" y="325"/>
                  </a:lnTo>
                  <a:lnTo>
                    <a:pt x="0" y="625"/>
                  </a:lnTo>
                </a:path>
              </a:pathLst>
            </a:custGeom>
            <a:noFill/>
            <a:ln w="508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 rot="2101615">
              <a:off x="2923" y="1288"/>
              <a:ext cx="274" cy="825"/>
            </a:xfrm>
            <a:custGeom>
              <a:avLst/>
              <a:gdLst>
                <a:gd name="T0" fmla="*/ 0 w 387"/>
                <a:gd name="T1" fmla="*/ 0 h 637"/>
                <a:gd name="T2" fmla="*/ 1 w 387"/>
                <a:gd name="T3" fmla="*/ 523968 h 637"/>
                <a:gd name="T4" fmla="*/ 1 w 387"/>
                <a:gd name="T5" fmla="*/ 349633 h 637"/>
                <a:gd name="T6" fmla="*/ 1 w 387"/>
                <a:gd name="T7" fmla="*/ 888849 h 6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7"/>
                <a:gd name="T13" fmla="*/ 0 h 637"/>
                <a:gd name="T14" fmla="*/ 387 w 387"/>
                <a:gd name="T15" fmla="*/ 637 h 6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7" h="637">
                  <a:moveTo>
                    <a:pt x="0" y="0"/>
                  </a:moveTo>
                  <a:lnTo>
                    <a:pt x="175" y="375"/>
                  </a:lnTo>
                  <a:lnTo>
                    <a:pt x="212" y="250"/>
                  </a:lnTo>
                  <a:lnTo>
                    <a:pt x="387" y="637"/>
                  </a:lnTo>
                </a:path>
              </a:pathLst>
            </a:custGeom>
            <a:noFill/>
            <a:ln w="508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rot="4714986">
              <a:off x="3049" y="963"/>
              <a:ext cx="588" cy="450"/>
            </a:xfrm>
            <a:custGeom>
              <a:avLst/>
              <a:gdLst>
                <a:gd name="T0" fmla="*/ 2 w 738"/>
                <a:gd name="T1" fmla="*/ 2147483646 h 225"/>
                <a:gd name="T2" fmla="*/ 2 w 738"/>
                <a:gd name="T3" fmla="*/ 2147483646 h 225"/>
                <a:gd name="T4" fmla="*/ 2 w 738"/>
                <a:gd name="T5" fmla="*/ 2147483646 h 225"/>
                <a:gd name="T6" fmla="*/ 0 w 738"/>
                <a:gd name="T7" fmla="*/ 0 h 2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8"/>
                <a:gd name="T13" fmla="*/ 0 h 225"/>
                <a:gd name="T14" fmla="*/ 738 w 738"/>
                <a:gd name="T15" fmla="*/ 225 h 2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8" h="225">
                  <a:moveTo>
                    <a:pt x="738" y="225"/>
                  </a:moveTo>
                  <a:lnTo>
                    <a:pt x="300" y="150"/>
                  </a:lnTo>
                  <a:lnTo>
                    <a:pt x="413" y="75"/>
                  </a:lnTo>
                  <a:lnTo>
                    <a:pt x="0" y="0"/>
                  </a:lnTo>
                </a:path>
              </a:pathLst>
            </a:custGeom>
            <a:noFill/>
            <a:ln w="508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149" y="475"/>
              <a:ext cx="213" cy="938"/>
            </a:xfrm>
            <a:custGeom>
              <a:avLst/>
              <a:gdLst>
                <a:gd name="T0" fmla="*/ 0 w 213"/>
                <a:gd name="T1" fmla="*/ 938 h 938"/>
                <a:gd name="T2" fmla="*/ 50 w 213"/>
                <a:gd name="T3" fmla="*/ 500 h 938"/>
                <a:gd name="T4" fmla="*/ 163 w 213"/>
                <a:gd name="T5" fmla="*/ 563 h 938"/>
                <a:gd name="T6" fmla="*/ 213 w 213"/>
                <a:gd name="T7" fmla="*/ 0 h 9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938"/>
                <a:gd name="T14" fmla="*/ 213 w 213"/>
                <a:gd name="T15" fmla="*/ 938 h 9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938">
                  <a:moveTo>
                    <a:pt x="0" y="938"/>
                  </a:moveTo>
                  <a:lnTo>
                    <a:pt x="50" y="500"/>
                  </a:lnTo>
                  <a:lnTo>
                    <a:pt x="163" y="563"/>
                  </a:lnTo>
                  <a:lnTo>
                    <a:pt x="213" y="0"/>
                  </a:lnTo>
                </a:path>
              </a:pathLst>
            </a:custGeom>
            <a:noFill/>
            <a:ln w="508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uppo 28"/>
          <p:cNvGrpSpPr>
            <a:grpSpLocks/>
          </p:cNvGrpSpPr>
          <p:nvPr/>
        </p:nvGrpSpPr>
        <p:grpSpPr bwMode="auto">
          <a:xfrm>
            <a:off x="5429250" y="762260"/>
            <a:ext cx="2255838" cy="1701800"/>
            <a:chOff x="5012155" y="1239767"/>
            <a:chExt cx="2254437" cy="1701112"/>
          </a:xfrm>
        </p:grpSpPr>
        <p:sp>
          <p:nvSpPr>
            <p:cNvPr id="20" name="Line 15"/>
            <p:cNvSpPr>
              <a:spLocks noChangeShapeType="1"/>
            </p:cNvSpPr>
            <p:nvPr/>
          </p:nvSpPr>
          <p:spPr bwMode="auto">
            <a:xfrm>
              <a:off x="5671463" y="1766047"/>
              <a:ext cx="506648" cy="117483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Text Box 22"/>
            <p:cNvSpPr txBox="1">
              <a:spLocks noChangeAspect="1" noChangeArrowheads="1"/>
            </p:cNvSpPr>
            <p:nvPr/>
          </p:nvSpPr>
          <p:spPr bwMode="auto">
            <a:xfrm>
              <a:off x="5012155" y="1239767"/>
              <a:ext cx="2254437" cy="70773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000" i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Gaseous pyrolysis products</a:t>
              </a:r>
            </a:p>
          </p:txBody>
        </p:sp>
      </p:grpSp>
      <p:grpSp>
        <p:nvGrpSpPr>
          <p:cNvPr id="22" name="Gruppo 27"/>
          <p:cNvGrpSpPr>
            <a:grpSpLocks/>
          </p:cNvGrpSpPr>
          <p:nvPr/>
        </p:nvGrpSpPr>
        <p:grpSpPr bwMode="auto">
          <a:xfrm>
            <a:off x="6664325" y="2930525"/>
            <a:ext cx="2087563" cy="708025"/>
            <a:chOff x="6698352" y="2427288"/>
            <a:chExt cx="2088461" cy="707886"/>
          </a:xfrm>
        </p:grpSpPr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 flipV="1">
              <a:off x="6698352" y="2427289"/>
              <a:ext cx="839097" cy="32385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7484503" y="2427288"/>
              <a:ext cx="1302310" cy="707886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000" i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Pyrolysis reaction</a:t>
              </a:r>
            </a:p>
          </p:txBody>
        </p:sp>
      </p:grpSp>
      <p:grpSp>
        <p:nvGrpSpPr>
          <p:cNvPr id="25" name="Gruppo 29"/>
          <p:cNvGrpSpPr>
            <a:grpSpLocks/>
          </p:cNvGrpSpPr>
          <p:nvPr/>
        </p:nvGrpSpPr>
        <p:grpSpPr bwMode="auto">
          <a:xfrm>
            <a:off x="6492875" y="3249613"/>
            <a:ext cx="2259013" cy="1416050"/>
            <a:chOff x="6577806" y="2862879"/>
            <a:chExt cx="2175937" cy="1351276"/>
          </a:xfrm>
        </p:grpSpPr>
        <p:sp>
          <p:nvSpPr>
            <p:cNvPr id="26" name="Line 20"/>
            <p:cNvSpPr>
              <a:spLocks noChangeShapeType="1"/>
            </p:cNvSpPr>
            <p:nvPr/>
          </p:nvSpPr>
          <p:spPr bwMode="auto">
            <a:xfrm flipH="1" flipV="1">
              <a:off x="6577806" y="2862879"/>
              <a:ext cx="982299" cy="100442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7499865" y="3538517"/>
              <a:ext cx="1253878" cy="675638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000" i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Electric arc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91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Accident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395288" y="1376363"/>
            <a:ext cx="412591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it-IT" altLang="en-US" sz="2000" dirty="0">
                <a:solidFill>
                  <a:schemeClr val="tx1"/>
                </a:solidFill>
                <a:latin typeface="+mj-lt"/>
              </a:rPr>
              <a:t>When the internal pressure reaches the withstand capability of the enclosure, a primary explosion scenario takes place: the enclosure fails, violently releasing the oil and gaseous products herein contained.</a:t>
            </a:r>
          </a:p>
        </p:txBody>
      </p:sp>
      <p:pic>
        <p:nvPicPr>
          <p:cNvPr id="28" name="Immagine 3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0" t="9689" r="48431" b="70882"/>
          <a:stretch>
            <a:fillRect/>
          </a:stretch>
        </p:blipFill>
        <p:spPr bwMode="auto">
          <a:xfrm rot="1396008">
            <a:off x="6370638" y="1216025"/>
            <a:ext cx="4445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magine 3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480" b="12459"/>
          <a:stretch>
            <a:fillRect/>
          </a:stretch>
        </p:blipFill>
        <p:spPr bwMode="auto">
          <a:xfrm>
            <a:off x="5926138" y="3381375"/>
            <a:ext cx="1541462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magine 3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0" t="42474" r="40736" b="10117"/>
          <a:stretch>
            <a:fillRect/>
          </a:stretch>
        </p:blipFill>
        <p:spPr bwMode="auto">
          <a:xfrm rot="20540337">
            <a:off x="5513388" y="2593975"/>
            <a:ext cx="13589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magin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4" t="44524" r="16020" b="9621"/>
          <a:stretch>
            <a:fillRect/>
          </a:stretch>
        </p:blipFill>
        <p:spPr bwMode="auto">
          <a:xfrm rot="1118834">
            <a:off x="7124700" y="2741613"/>
            <a:ext cx="685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magine 3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2" b="69164"/>
          <a:stretch>
            <a:fillRect/>
          </a:stretch>
        </p:blipFill>
        <p:spPr bwMode="auto">
          <a:xfrm rot="178956">
            <a:off x="5916613" y="1493838"/>
            <a:ext cx="19970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AutoShape 14" descr="Marmo bianco"/>
          <p:cNvSpPr>
            <a:spLocks noChangeAspect="1" noChangeArrowheads="1"/>
          </p:cNvSpPr>
          <p:nvPr/>
        </p:nvSpPr>
        <p:spPr bwMode="auto">
          <a:xfrm>
            <a:off x="7591425" y="1878013"/>
            <a:ext cx="1255713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34" name="AutoShape 14" descr="Marmo bianco"/>
          <p:cNvSpPr>
            <a:spLocks noChangeAspect="1" noChangeArrowheads="1"/>
          </p:cNvSpPr>
          <p:nvPr/>
        </p:nvSpPr>
        <p:spPr bwMode="auto">
          <a:xfrm flipH="1">
            <a:off x="4891088" y="1725613"/>
            <a:ext cx="1255712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grpSp>
        <p:nvGrpSpPr>
          <p:cNvPr id="35" name="Gruppo 34"/>
          <p:cNvGrpSpPr>
            <a:grpSpLocks/>
          </p:cNvGrpSpPr>
          <p:nvPr/>
        </p:nvGrpSpPr>
        <p:grpSpPr bwMode="auto">
          <a:xfrm>
            <a:off x="4691063" y="603250"/>
            <a:ext cx="4310062" cy="3116263"/>
            <a:chOff x="7355001" y="1323500"/>
            <a:chExt cx="4309124" cy="3117219"/>
          </a:xfrm>
        </p:grpSpPr>
        <p:sp>
          <p:nvSpPr>
            <p:cNvPr id="36" name="Line 15"/>
            <p:cNvSpPr>
              <a:spLocks noChangeShapeType="1"/>
            </p:cNvSpPr>
            <p:nvPr/>
          </p:nvSpPr>
          <p:spPr bwMode="auto">
            <a:xfrm>
              <a:off x="10495144" y="1961027"/>
              <a:ext cx="450163" cy="83010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Line 21"/>
            <p:cNvSpPr>
              <a:spLocks noChangeShapeType="1"/>
            </p:cNvSpPr>
            <p:nvPr/>
          </p:nvSpPr>
          <p:spPr bwMode="auto">
            <a:xfrm flipV="1">
              <a:off x="7711570" y="3507244"/>
              <a:ext cx="139559" cy="553579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Text Box 22"/>
            <p:cNvSpPr txBox="1">
              <a:spLocks noChangeAspect="1" noChangeArrowheads="1"/>
            </p:cNvSpPr>
            <p:nvPr/>
          </p:nvSpPr>
          <p:spPr bwMode="auto">
            <a:xfrm>
              <a:off x="9430999" y="1323500"/>
              <a:ext cx="2233126" cy="70824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000" i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Gaseous pyrolysis products</a:t>
              </a:r>
            </a:p>
          </p:txBody>
        </p:sp>
        <p:sp>
          <p:nvSpPr>
            <p:cNvPr id="39" name="Text Box 23"/>
            <p:cNvSpPr txBox="1">
              <a:spLocks noChangeAspect="1" noChangeArrowheads="1"/>
            </p:cNvSpPr>
            <p:nvPr/>
          </p:nvSpPr>
          <p:spPr bwMode="auto">
            <a:xfrm>
              <a:off x="7355001" y="4034194"/>
              <a:ext cx="658669" cy="40652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2000" i="1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oil</a:t>
              </a:r>
            </a:p>
          </p:txBody>
        </p:sp>
      </p:grpSp>
      <p:grpSp>
        <p:nvGrpSpPr>
          <p:cNvPr id="40" name="Group 16"/>
          <p:cNvGrpSpPr>
            <a:grpSpLocks/>
          </p:cNvGrpSpPr>
          <p:nvPr/>
        </p:nvGrpSpPr>
        <p:grpSpPr bwMode="auto">
          <a:xfrm rot="-568199">
            <a:off x="6951663" y="2325688"/>
            <a:ext cx="1984375" cy="666750"/>
            <a:chOff x="1055" y="3461"/>
            <a:chExt cx="1046" cy="354"/>
          </a:xfrm>
        </p:grpSpPr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5" name="Group 16"/>
          <p:cNvGrpSpPr>
            <a:grpSpLocks/>
          </p:cNvGrpSpPr>
          <p:nvPr/>
        </p:nvGrpSpPr>
        <p:grpSpPr bwMode="auto">
          <a:xfrm rot="515577" flipH="1">
            <a:off x="4289425" y="2173288"/>
            <a:ext cx="1984375" cy="666750"/>
            <a:chOff x="1055" y="3461"/>
            <a:chExt cx="1046" cy="354"/>
          </a:xfrm>
        </p:grpSpPr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7539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Accident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395288" y="1376363"/>
            <a:ext cx="4125912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it-IT" altLang="en-US" sz="2000" dirty="0">
                <a:solidFill>
                  <a:schemeClr val="tx1"/>
                </a:solidFill>
                <a:latin typeface="+mj-lt"/>
              </a:rPr>
              <a:t>When the internal pressure reaches the withstand capability of the enclosure, a primary explosion scenario takes place: the enclosure fails, violently releasing the oil and gaseous products herein contained.</a:t>
            </a:r>
          </a:p>
          <a:p>
            <a:pPr>
              <a:spcAft>
                <a:spcPts val="1200"/>
              </a:spcAft>
            </a:pPr>
            <a:r>
              <a:rPr lang="en-GB" altLang="en-US" sz="2000" dirty="0">
                <a:solidFill>
                  <a:schemeClr val="tx1"/>
                </a:solidFill>
                <a:latin typeface="+mj-lt"/>
              </a:rPr>
              <a:t>Part of the oil jet is turned into oil mist and forms an explosive atmosphere together with the gaseous pyrolysis products.</a:t>
            </a:r>
          </a:p>
          <a:p>
            <a:pPr>
              <a:spcAft>
                <a:spcPts val="1200"/>
              </a:spcAft>
            </a:pPr>
            <a:r>
              <a:rPr lang="en-GB" altLang="en-US" sz="2000" dirty="0">
                <a:solidFill>
                  <a:schemeClr val="tx1"/>
                </a:solidFill>
                <a:latin typeface="+mj-lt"/>
              </a:rPr>
              <a:t>The liquid phase oil forms a pool...</a:t>
            </a:r>
          </a:p>
        </p:txBody>
      </p:sp>
      <p:pic>
        <p:nvPicPr>
          <p:cNvPr id="50" name="Immagine 3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0" t="9689" r="48431" b="70882"/>
          <a:stretch>
            <a:fillRect/>
          </a:stretch>
        </p:blipFill>
        <p:spPr bwMode="auto">
          <a:xfrm rot="1396008">
            <a:off x="6370638" y="1216025"/>
            <a:ext cx="4445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Immagine 3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480" b="12459"/>
          <a:stretch>
            <a:fillRect/>
          </a:stretch>
        </p:blipFill>
        <p:spPr bwMode="auto">
          <a:xfrm>
            <a:off x="5926138" y="3381375"/>
            <a:ext cx="1541462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Immagine 3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0" t="42474" r="40736" b="10117"/>
          <a:stretch>
            <a:fillRect/>
          </a:stretch>
        </p:blipFill>
        <p:spPr bwMode="auto">
          <a:xfrm rot="20540337">
            <a:off x="5513388" y="2593975"/>
            <a:ext cx="13589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Immagin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4" t="44524" r="16020" b="9621"/>
          <a:stretch>
            <a:fillRect/>
          </a:stretch>
        </p:blipFill>
        <p:spPr bwMode="auto">
          <a:xfrm rot="1118834">
            <a:off x="7124700" y="2741613"/>
            <a:ext cx="685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Immagine 3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2" b="69164"/>
          <a:stretch>
            <a:fillRect/>
          </a:stretch>
        </p:blipFill>
        <p:spPr bwMode="auto">
          <a:xfrm rot="178956">
            <a:off x="5916613" y="1493838"/>
            <a:ext cx="19970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AutoShape 14" descr="Marmo bianco"/>
          <p:cNvSpPr>
            <a:spLocks noChangeAspect="1" noChangeArrowheads="1"/>
          </p:cNvSpPr>
          <p:nvPr/>
        </p:nvSpPr>
        <p:spPr bwMode="auto">
          <a:xfrm>
            <a:off x="7553325" y="1673225"/>
            <a:ext cx="1255713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grpSp>
        <p:nvGrpSpPr>
          <p:cNvPr id="56" name="Group 16"/>
          <p:cNvGrpSpPr>
            <a:grpSpLocks/>
          </p:cNvGrpSpPr>
          <p:nvPr/>
        </p:nvGrpSpPr>
        <p:grpSpPr bwMode="auto">
          <a:xfrm rot="-568199">
            <a:off x="6951663" y="2325688"/>
            <a:ext cx="1984375" cy="666750"/>
            <a:chOff x="1055" y="3461"/>
            <a:chExt cx="1046" cy="354"/>
          </a:xfrm>
        </p:grpSpPr>
        <p:sp>
          <p:nvSpPr>
            <p:cNvPr id="57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1" name="AutoShape 14" descr="Marmo bianco"/>
          <p:cNvSpPr>
            <a:spLocks noChangeAspect="1" noChangeArrowheads="1"/>
          </p:cNvSpPr>
          <p:nvPr/>
        </p:nvSpPr>
        <p:spPr bwMode="auto">
          <a:xfrm flipH="1">
            <a:off x="4891088" y="1725613"/>
            <a:ext cx="1255712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grpSp>
        <p:nvGrpSpPr>
          <p:cNvPr id="62" name="Group 16"/>
          <p:cNvGrpSpPr>
            <a:grpSpLocks/>
          </p:cNvGrpSpPr>
          <p:nvPr/>
        </p:nvGrpSpPr>
        <p:grpSpPr bwMode="auto">
          <a:xfrm rot="515577" flipH="1">
            <a:off x="4289425" y="2173288"/>
            <a:ext cx="1984375" cy="666750"/>
            <a:chOff x="1055" y="3461"/>
            <a:chExt cx="1046" cy="354"/>
          </a:xfrm>
        </p:grpSpPr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67" name="Group 28"/>
          <p:cNvGrpSpPr>
            <a:grpSpLocks/>
          </p:cNvGrpSpPr>
          <p:nvPr/>
        </p:nvGrpSpPr>
        <p:grpSpPr bwMode="auto">
          <a:xfrm rot="1726455" flipH="1">
            <a:off x="7223125" y="1489075"/>
            <a:ext cx="760413" cy="896938"/>
            <a:chOff x="4870" y="1777"/>
            <a:chExt cx="554" cy="366"/>
          </a:xfrm>
        </p:grpSpPr>
        <p:sp>
          <p:nvSpPr>
            <p:cNvPr id="68" name="Oval 29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74" name="Group 42"/>
          <p:cNvGrpSpPr>
            <a:grpSpLocks/>
          </p:cNvGrpSpPr>
          <p:nvPr/>
        </p:nvGrpSpPr>
        <p:grpSpPr bwMode="auto">
          <a:xfrm>
            <a:off x="7942263" y="2363788"/>
            <a:ext cx="879475" cy="581025"/>
            <a:chOff x="4870" y="1777"/>
            <a:chExt cx="554" cy="366"/>
          </a:xfrm>
        </p:grpSpPr>
        <p:sp>
          <p:nvSpPr>
            <p:cNvPr id="75" name="Oval 43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6" name="Oval 44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7" name="Oval 45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8" name="Oval 46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79" name="Oval 47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0" name="Oval 48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81" name="Group 49"/>
          <p:cNvGrpSpPr>
            <a:grpSpLocks/>
          </p:cNvGrpSpPr>
          <p:nvPr/>
        </p:nvGrpSpPr>
        <p:grpSpPr bwMode="auto">
          <a:xfrm rot="2888983">
            <a:off x="7908926" y="1443037"/>
            <a:ext cx="874712" cy="741363"/>
            <a:chOff x="4870" y="1777"/>
            <a:chExt cx="554" cy="366"/>
          </a:xfrm>
        </p:grpSpPr>
        <p:sp>
          <p:nvSpPr>
            <p:cNvPr id="82" name="Oval 50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3" name="Oval 51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4" name="Oval 52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5" name="Oval 53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6" name="Oval 54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87" name="Oval 55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88" name="Group 28"/>
          <p:cNvGrpSpPr>
            <a:grpSpLocks/>
          </p:cNvGrpSpPr>
          <p:nvPr/>
        </p:nvGrpSpPr>
        <p:grpSpPr bwMode="auto">
          <a:xfrm flipH="1">
            <a:off x="4635500" y="2251075"/>
            <a:ext cx="593725" cy="482600"/>
            <a:chOff x="4870" y="1777"/>
            <a:chExt cx="554" cy="366"/>
          </a:xfrm>
        </p:grpSpPr>
        <p:sp>
          <p:nvSpPr>
            <p:cNvPr id="89" name="Oval 29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0" name="Oval 30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1" name="Oval 31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2" name="Oval 32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3" name="Oval 33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4" name="Oval 34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95" name="Group 42"/>
          <p:cNvGrpSpPr>
            <a:grpSpLocks/>
          </p:cNvGrpSpPr>
          <p:nvPr/>
        </p:nvGrpSpPr>
        <p:grpSpPr bwMode="auto">
          <a:xfrm flipH="1">
            <a:off x="4965700" y="1890713"/>
            <a:ext cx="879475" cy="581025"/>
            <a:chOff x="4870" y="1777"/>
            <a:chExt cx="554" cy="366"/>
          </a:xfrm>
        </p:grpSpPr>
        <p:sp>
          <p:nvSpPr>
            <p:cNvPr id="96" name="Oval 43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7" name="Oval 44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8" name="Oval 45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99" name="Oval 46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0" name="Oval 47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1" name="Oval 48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02" name="Group 49"/>
          <p:cNvGrpSpPr>
            <a:grpSpLocks/>
          </p:cNvGrpSpPr>
          <p:nvPr/>
        </p:nvGrpSpPr>
        <p:grpSpPr bwMode="auto">
          <a:xfrm flipH="1">
            <a:off x="5026025" y="1241425"/>
            <a:ext cx="879475" cy="581025"/>
            <a:chOff x="4870" y="1777"/>
            <a:chExt cx="554" cy="366"/>
          </a:xfrm>
        </p:grpSpPr>
        <p:sp>
          <p:nvSpPr>
            <p:cNvPr id="103" name="Oval 50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4" name="Oval 51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5" name="Oval 52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6" name="Oval 53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7" name="Oval 54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08" name="Oval 55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109" name="Line 21"/>
          <p:cNvSpPr>
            <a:spLocks noChangeShapeType="1"/>
          </p:cNvSpPr>
          <p:nvPr/>
        </p:nvSpPr>
        <p:spPr bwMode="auto">
          <a:xfrm flipH="1">
            <a:off x="5621338" y="1046163"/>
            <a:ext cx="569912" cy="412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0" name="Text Box 23"/>
          <p:cNvSpPr txBox="1">
            <a:spLocks noChangeAspect="1" noChangeArrowheads="1"/>
          </p:cNvSpPr>
          <p:nvPr/>
        </p:nvSpPr>
        <p:spPr bwMode="auto">
          <a:xfrm>
            <a:off x="5892800" y="677863"/>
            <a:ext cx="1274763" cy="400050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oil mist</a:t>
            </a:r>
          </a:p>
        </p:txBody>
      </p:sp>
      <p:sp>
        <p:nvSpPr>
          <p:cNvPr id="111" name="Freeform 16"/>
          <p:cNvSpPr>
            <a:spLocks/>
          </p:cNvSpPr>
          <p:nvPr/>
        </p:nvSpPr>
        <p:spPr bwMode="auto">
          <a:xfrm rot="18233106" flipH="1">
            <a:off x="5120482" y="4488656"/>
            <a:ext cx="1420812" cy="377825"/>
          </a:xfrm>
          <a:custGeom>
            <a:avLst/>
            <a:gdLst>
              <a:gd name="T0" fmla="*/ 0 w 281"/>
              <a:gd name="T1" fmla="*/ 0 h 90"/>
              <a:gd name="T2" fmla="*/ 2147483646 w 281"/>
              <a:gd name="T3" fmla="*/ 2147483646 h 90"/>
              <a:gd name="T4" fmla="*/ 2147483646 w 281"/>
              <a:gd name="T5" fmla="*/ 2147483646 h 90"/>
              <a:gd name="T6" fmla="*/ 2147483646 w 281"/>
              <a:gd name="T7" fmla="*/ 2147483646 h 90"/>
              <a:gd name="T8" fmla="*/ 2147483646 w 281"/>
              <a:gd name="T9" fmla="*/ 2147483646 h 90"/>
              <a:gd name="T10" fmla="*/ 0 w 281"/>
              <a:gd name="T11" fmla="*/ 0 h 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1"/>
              <a:gd name="T19" fmla="*/ 0 h 90"/>
              <a:gd name="T20" fmla="*/ 281 w 281"/>
              <a:gd name="T21" fmla="*/ 90 h 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1" h="90">
                <a:moveTo>
                  <a:pt x="0" y="0"/>
                </a:moveTo>
                <a:cubicBezTo>
                  <a:pt x="81" y="6"/>
                  <a:pt x="144" y="16"/>
                  <a:pt x="224" y="23"/>
                </a:cubicBezTo>
                <a:cubicBezTo>
                  <a:pt x="264" y="37"/>
                  <a:pt x="281" y="49"/>
                  <a:pt x="271" y="90"/>
                </a:cubicBezTo>
                <a:cubicBezTo>
                  <a:pt x="235" y="81"/>
                  <a:pt x="231" y="73"/>
                  <a:pt x="205" y="49"/>
                </a:cubicBezTo>
                <a:cubicBezTo>
                  <a:pt x="169" y="35"/>
                  <a:pt x="180" y="34"/>
                  <a:pt x="146" y="26"/>
                </a:cubicBezTo>
                <a:cubicBezTo>
                  <a:pt x="112" y="18"/>
                  <a:pt x="30" y="5"/>
                  <a:pt x="0" y="0"/>
                </a:cubicBez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" name="Freeform 17"/>
          <p:cNvSpPr>
            <a:spLocks/>
          </p:cNvSpPr>
          <p:nvPr/>
        </p:nvSpPr>
        <p:spPr bwMode="auto">
          <a:xfrm rot="18388994" flipH="1">
            <a:off x="4433888" y="4668838"/>
            <a:ext cx="2035175" cy="314325"/>
          </a:xfrm>
          <a:custGeom>
            <a:avLst/>
            <a:gdLst>
              <a:gd name="T0" fmla="*/ 2147483646 w 507"/>
              <a:gd name="T1" fmla="*/ 2147483646 h 107"/>
              <a:gd name="T2" fmla="*/ 2147483646 w 507"/>
              <a:gd name="T3" fmla="*/ 2147483646 h 107"/>
              <a:gd name="T4" fmla="*/ 2147483646 w 507"/>
              <a:gd name="T5" fmla="*/ 2147483646 h 107"/>
              <a:gd name="T6" fmla="*/ 2147483646 w 507"/>
              <a:gd name="T7" fmla="*/ 2147483646 h 107"/>
              <a:gd name="T8" fmla="*/ 2147483646 w 507"/>
              <a:gd name="T9" fmla="*/ 2147483646 h 107"/>
              <a:gd name="T10" fmla="*/ 0 w 507"/>
              <a:gd name="T11" fmla="*/ 2147483646 h 1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07"/>
              <a:gd name="T19" fmla="*/ 0 h 107"/>
              <a:gd name="T20" fmla="*/ 507 w 507"/>
              <a:gd name="T21" fmla="*/ 107 h 1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07" h="107">
                <a:moveTo>
                  <a:pt x="84" y="28"/>
                </a:moveTo>
                <a:cubicBezTo>
                  <a:pt x="197" y="0"/>
                  <a:pt x="360" y="40"/>
                  <a:pt x="480" y="52"/>
                </a:cubicBezTo>
                <a:cubicBezTo>
                  <a:pt x="502" y="59"/>
                  <a:pt x="494" y="54"/>
                  <a:pt x="507" y="67"/>
                </a:cubicBezTo>
                <a:cubicBezTo>
                  <a:pt x="502" y="107"/>
                  <a:pt x="491" y="94"/>
                  <a:pt x="447" y="91"/>
                </a:cubicBezTo>
                <a:cubicBezTo>
                  <a:pt x="342" y="56"/>
                  <a:pt x="316" y="35"/>
                  <a:pt x="207" y="28"/>
                </a:cubicBezTo>
                <a:cubicBezTo>
                  <a:pt x="133" y="19"/>
                  <a:pt x="17" y="34"/>
                  <a:pt x="0" y="34"/>
                </a:cubicBezTo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3" name="Freeform 18"/>
          <p:cNvSpPr>
            <a:spLocks/>
          </p:cNvSpPr>
          <p:nvPr/>
        </p:nvSpPr>
        <p:spPr bwMode="auto">
          <a:xfrm rot="18906986" flipH="1">
            <a:off x="5738813" y="4284663"/>
            <a:ext cx="531812" cy="284162"/>
          </a:xfrm>
          <a:custGeom>
            <a:avLst/>
            <a:gdLst>
              <a:gd name="T0" fmla="*/ 2147483646 w 172"/>
              <a:gd name="T1" fmla="*/ 0 h 97"/>
              <a:gd name="T2" fmla="*/ 2147483646 w 172"/>
              <a:gd name="T3" fmla="*/ 2147483646 h 97"/>
              <a:gd name="T4" fmla="*/ 2147483646 w 172"/>
              <a:gd name="T5" fmla="*/ 2147483646 h 97"/>
              <a:gd name="T6" fmla="*/ 2147483646 w 172"/>
              <a:gd name="T7" fmla="*/ 2147483646 h 97"/>
              <a:gd name="T8" fmla="*/ 2147483646 w 172"/>
              <a:gd name="T9" fmla="*/ 2147483646 h 97"/>
              <a:gd name="T10" fmla="*/ 2147483646 w 172"/>
              <a:gd name="T11" fmla="*/ 2147483646 h 97"/>
              <a:gd name="T12" fmla="*/ 2147483646 w 172"/>
              <a:gd name="T13" fmla="*/ 0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2"/>
              <a:gd name="T22" fmla="*/ 0 h 97"/>
              <a:gd name="T23" fmla="*/ 172 w 172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2" h="97">
                <a:moveTo>
                  <a:pt x="10" y="0"/>
                </a:moveTo>
                <a:cubicBezTo>
                  <a:pt x="70" y="9"/>
                  <a:pt x="136" y="27"/>
                  <a:pt x="172" y="81"/>
                </a:cubicBezTo>
                <a:cubicBezTo>
                  <a:pt x="170" y="89"/>
                  <a:pt x="172" y="97"/>
                  <a:pt x="160" y="96"/>
                </a:cubicBezTo>
                <a:cubicBezTo>
                  <a:pt x="154" y="95"/>
                  <a:pt x="142" y="90"/>
                  <a:pt x="142" y="90"/>
                </a:cubicBezTo>
                <a:cubicBezTo>
                  <a:pt x="130" y="54"/>
                  <a:pt x="90" y="24"/>
                  <a:pt x="55" y="12"/>
                </a:cubicBezTo>
                <a:cubicBezTo>
                  <a:pt x="45" y="9"/>
                  <a:pt x="35" y="5"/>
                  <a:pt x="25" y="3"/>
                </a:cubicBezTo>
                <a:cubicBezTo>
                  <a:pt x="11" y="0"/>
                  <a:pt x="0" y="0"/>
                  <a:pt x="10" y="0"/>
                </a:cubicBez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4" name="Freeform 19"/>
          <p:cNvSpPr>
            <a:spLocks/>
          </p:cNvSpPr>
          <p:nvPr/>
        </p:nvSpPr>
        <p:spPr bwMode="auto">
          <a:xfrm rot="19568968" flipH="1" flipV="1">
            <a:off x="4649788" y="4340225"/>
            <a:ext cx="1665287" cy="390525"/>
          </a:xfrm>
          <a:custGeom>
            <a:avLst/>
            <a:gdLst>
              <a:gd name="T0" fmla="*/ 2147483646 w 540"/>
              <a:gd name="T1" fmla="*/ 2147483646 h 133"/>
              <a:gd name="T2" fmla="*/ 2147483646 w 540"/>
              <a:gd name="T3" fmla="*/ 2147483646 h 133"/>
              <a:gd name="T4" fmla="*/ 2147483646 w 540"/>
              <a:gd name="T5" fmla="*/ 2147483646 h 133"/>
              <a:gd name="T6" fmla="*/ 2147483646 w 540"/>
              <a:gd name="T7" fmla="*/ 2147483646 h 133"/>
              <a:gd name="T8" fmla="*/ 2147483646 w 540"/>
              <a:gd name="T9" fmla="*/ 2147483646 h 133"/>
              <a:gd name="T10" fmla="*/ 2147483646 w 540"/>
              <a:gd name="T11" fmla="*/ 2147483646 h 133"/>
              <a:gd name="T12" fmla="*/ 2147483646 w 540"/>
              <a:gd name="T13" fmla="*/ 2147483646 h 133"/>
              <a:gd name="T14" fmla="*/ 2147483646 w 540"/>
              <a:gd name="T15" fmla="*/ 2147483646 h 133"/>
              <a:gd name="T16" fmla="*/ 2147483646 w 540"/>
              <a:gd name="T17" fmla="*/ 2147483646 h 133"/>
              <a:gd name="T18" fmla="*/ 0 w 540"/>
              <a:gd name="T19" fmla="*/ 2147483646 h 1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0"/>
              <a:gd name="T31" fmla="*/ 0 h 133"/>
              <a:gd name="T32" fmla="*/ 540 w 540"/>
              <a:gd name="T33" fmla="*/ 133 h 1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0" h="133">
                <a:moveTo>
                  <a:pt x="3" y="133"/>
                </a:moveTo>
                <a:cubicBezTo>
                  <a:pt x="48" y="103"/>
                  <a:pt x="108" y="124"/>
                  <a:pt x="162" y="115"/>
                </a:cubicBezTo>
                <a:cubicBezTo>
                  <a:pt x="216" y="100"/>
                  <a:pt x="222" y="96"/>
                  <a:pt x="282" y="91"/>
                </a:cubicBezTo>
                <a:cubicBezTo>
                  <a:pt x="350" y="77"/>
                  <a:pt x="422" y="68"/>
                  <a:pt x="492" y="61"/>
                </a:cubicBezTo>
                <a:cubicBezTo>
                  <a:pt x="511" y="52"/>
                  <a:pt x="528" y="43"/>
                  <a:pt x="540" y="25"/>
                </a:cubicBezTo>
                <a:cubicBezTo>
                  <a:pt x="522" y="13"/>
                  <a:pt x="527" y="0"/>
                  <a:pt x="507" y="7"/>
                </a:cubicBezTo>
                <a:cubicBezTo>
                  <a:pt x="479" y="16"/>
                  <a:pt x="448" y="28"/>
                  <a:pt x="420" y="37"/>
                </a:cubicBezTo>
                <a:cubicBezTo>
                  <a:pt x="380" y="50"/>
                  <a:pt x="374" y="52"/>
                  <a:pt x="333" y="61"/>
                </a:cubicBezTo>
                <a:cubicBezTo>
                  <a:pt x="269" y="75"/>
                  <a:pt x="167" y="109"/>
                  <a:pt x="102" y="118"/>
                </a:cubicBezTo>
                <a:cubicBezTo>
                  <a:pt x="69" y="123"/>
                  <a:pt x="21" y="125"/>
                  <a:pt x="0" y="127"/>
                </a:cubicBezTo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5" name="AutoShape 20"/>
          <p:cNvSpPr>
            <a:spLocks noChangeArrowheads="1"/>
          </p:cNvSpPr>
          <p:nvPr/>
        </p:nvSpPr>
        <p:spPr bwMode="auto">
          <a:xfrm flipH="1">
            <a:off x="4230688" y="5697538"/>
            <a:ext cx="2574925" cy="392112"/>
          </a:xfrm>
          <a:prstGeom prst="cloudCallout">
            <a:avLst>
              <a:gd name="adj1" fmla="val 4255"/>
              <a:gd name="adj2" fmla="val -611"/>
            </a:avLst>
          </a:pr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endParaRPr kumimoji="1" lang="it-IT" altLang="it-IT" sz="1800">
              <a:solidFill>
                <a:schemeClr val="tx2"/>
              </a:solidFill>
            </a:endParaRPr>
          </a:p>
        </p:txBody>
      </p:sp>
      <p:sp>
        <p:nvSpPr>
          <p:cNvPr id="116" name="Line 21"/>
          <p:cNvSpPr>
            <a:spLocks noChangeShapeType="1"/>
          </p:cNvSpPr>
          <p:nvPr/>
        </p:nvSpPr>
        <p:spPr bwMode="auto">
          <a:xfrm flipH="1">
            <a:off x="5805488" y="5287963"/>
            <a:ext cx="801687" cy="51117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7" name="Text Box 23"/>
          <p:cNvSpPr txBox="1">
            <a:spLocks noChangeAspect="1" noChangeArrowheads="1"/>
          </p:cNvSpPr>
          <p:nvPr/>
        </p:nvSpPr>
        <p:spPr bwMode="auto">
          <a:xfrm>
            <a:off x="6154738" y="5076825"/>
            <a:ext cx="1758950" cy="400050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liquid oil pool</a:t>
            </a:r>
          </a:p>
        </p:txBody>
      </p:sp>
    </p:spTree>
    <p:extLst>
      <p:ext uri="{BB962C8B-B14F-4D97-AF65-F5344CB8AC3E}">
        <p14:creationId xmlns:p14="http://schemas.microsoft.com/office/powerpoint/2010/main" val="400245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5" grpId="0" animBg="1"/>
      <p:bldP spid="1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611" y="125586"/>
            <a:ext cx="8226854" cy="940443"/>
          </a:xfrm>
        </p:spPr>
        <p:txBody>
          <a:bodyPr>
            <a:normAutofit/>
          </a:bodyPr>
          <a:lstStyle/>
          <a:p>
            <a:r>
              <a:rPr lang="en-US" sz="4800" dirty="0"/>
              <a:t>Accident Scenario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Rettangolo 7"/>
          <p:cNvSpPr>
            <a:spLocks noChangeArrowheads="1"/>
          </p:cNvSpPr>
          <p:nvPr/>
        </p:nvSpPr>
        <p:spPr bwMode="auto">
          <a:xfrm>
            <a:off x="395288" y="1376363"/>
            <a:ext cx="412591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200"/>
              </a:spcAft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Two subsequent fault scenarios can take place, if an ignition source is available:</a:t>
            </a:r>
          </a:p>
          <a:p>
            <a:pPr>
              <a:spcAft>
                <a:spcPts val="1200"/>
              </a:spcAft>
              <a:defRPr/>
            </a:pP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 indent="-342900"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secondary explosion scenario</a:t>
            </a:r>
          </a:p>
          <a:p>
            <a:pPr indent="-342900"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 indent="-342900"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solidFill>
                  <a:schemeClr val="tx1"/>
                </a:solidFill>
                <a:latin typeface="+mj-lt"/>
              </a:rPr>
              <a:t>pool fire scenario</a:t>
            </a:r>
          </a:p>
        </p:txBody>
      </p:sp>
      <p:pic>
        <p:nvPicPr>
          <p:cNvPr id="118" name="Immagine 3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0" t="9689" r="48431" b="70882"/>
          <a:stretch>
            <a:fillRect/>
          </a:stretch>
        </p:blipFill>
        <p:spPr bwMode="auto">
          <a:xfrm rot="1396008">
            <a:off x="6370638" y="1216025"/>
            <a:ext cx="4445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Immagine 3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480" b="12459"/>
          <a:stretch>
            <a:fillRect/>
          </a:stretch>
        </p:blipFill>
        <p:spPr bwMode="auto">
          <a:xfrm>
            <a:off x="5926138" y="3381375"/>
            <a:ext cx="1541462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Immagine 3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0" t="42474" r="40736" b="10117"/>
          <a:stretch>
            <a:fillRect/>
          </a:stretch>
        </p:blipFill>
        <p:spPr bwMode="auto">
          <a:xfrm rot="20540337">
            <a:off x="5513388" y="2593975"/>
            <a:ext cx="13589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Immagine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4" t="44524" r="16020" b="9621"/>
          <a:stretch>
            <a:fillRect/>
          </a:stretch>
        </p:blipFill>
        <p:spPr bwMode="auto">
          <a:xfrm rot="1118834">
            <a:off x="7124700" y="2741613"/>
            <a:ext cx="68580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Immagine 3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42" b="69164"/>
          <a:stretch>
            <a:fillRect/>
          </a:stretch>
        </p:blipFill>
        <p:spPr bwMode="auto">
          <a:xfrm rot="178956">
            <a:off x="5916613" y="1493838"/>
            <a:ext cx="19970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AutoShape 14" descr="Marmo bianco"/>
          <p:cNvSpPr>
            <a:spLocks noChangeAspect="1" noChangeArrowheads="1"/>
          </p:cNvSpPr>
          <p:nvPr/>
        </p:nvSpPr>
        <p:spPr bwMode="auto">
          <a:xfrm>
            <a:off x="7591425" y="1878013"/>
            <a:ext cx="1255713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grpSp>
        <p:nvGrpSpPr>
          <p:cNvPr id="124" name="Group 16"/>
          <p:cNvGrpSpPr>
            <a:grpSpLocks/>
          </p:cNvGrpSpPr>
          <p:nvPr/>
        </p:nvGrpSpPr>
        <p:grpSpPr bwMode="auto">
          <a:xfrm>
            <a:off x="6951663" y="2474913"/>
            <a:ext cx="1984375" cy="666750"/>
            <a:chOff x="1055" y="3461"/>
            <a:chExt cx="1046" cy="354"/>
          </a:xfrm>
        </p:grpSpPr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29" name="AutoShape 14" descr="Marmo bianco"/>
          <p:cNvSpPr>
            <a:spLocks noChangeAspect="1" noChangeArrowheads="1"/>
          </p:cNvSpPr>
          <p:nvPr/>
        </p:nvSpPr>
        <p:spPr bwMode="auto">
          <a:xfrm flipH="1">
            <a:off x="4891088" y="1725613"/>
            <a:ext cx="1255712" cy="1149350"/>
          </a:xfrm>
          <a:prstGeom prst="cloudCallout">
            <a:avLst>
              <a:gd name="adj1" fmla="val -87296"/>
              <a:gd name="adj2" fmla="val 37569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 sz="240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grpSp>
        <p:nvGrpSpPr>
          <p:cNvPr id="130" name="Group 16"/>
          <p:cNvGrpSpPr>
            <a:grpSpLocks/>
          </p:cNvGrpSpPr>
          <p:nvPr/>
        </p:nvGrpSpPr>
        <p:grpSpPr bwMode="auto">
          <a:xfrm flipH="1">
            <a:off x="4251325" y="2322513"/>
            <a:ext cx="1984375" cy="666750"/>
            <a:chOff x="1055" y="3461"/>
            <a:chExt cx="1046" cy="354"/>
          </a:xfrm>
        </p:grpSpPr>
        <p:sp>
          <p:nvSpPr>
            <p:cNvPr id="131" name="Freeform 17"/>
            <p:cNvSpPr>
              <a:spLocks/>
            </p:cNvSpPr>
            <p:nvPr/>
          </p:nvSpPr>
          <p:spPr bwMode="auto">
            <a:xfrm>
              <a:off x="1200" y="3671"/>
              <a:ext cx="457" cy="127"/>
            </a:xfrm>
            <a:custGeom>
              <a:avLst/>
              <a:gdLst>
                <a:gd name="T0" fmla="*/ 0 w 281"/>
                <a:gd name="T1" fmla="*/ 0 h 90"/>
                <a:gd name="T2" fmla="*/ 871954 w 281"/>
                <a:gd name="T3" fmla="*/ 7919 h 90"/>
                <a:gd name="T4" fmla="*/ 1056062 w 281"/>
                <a:gd name="T5" fmla="*/ 31400 h 90"/>
                <a:gd name="T6" fmla="*/ 798041 w 281"/>
                <a:gd name="T7" fmla="*/ 16963 h 90"/>
                <a:gd name="T8" fmla="*/ 566937 w 281"/>
                <a:gd name="T9" fmla="*/ 9058 h 90"/>
                <a:gd name="T10" fmla="*/ 0 w 281"/>
                <a:gd name="T11" fmla="*/ 0 h 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90"/>
                <a:gd name="T20" fmla="*/ 281 w 281"/>
                <a:gd name="T21" fmla="*/ 90 h 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90">
                  <a:moveTo>
                    <a:pt x="0" y="0"/>
                  </a:moveTo>
                  <a:cubicBezTo>
                    <a:pt x="81" y="6"/>
                    <a:pt x="144" y="16"/>
                    <a:pt x="224" y="23"/>
                  </a:cubicBezTo>
                  <a:cubicBezTo>
                    <a:pt x="264" y="37"/>
                    <a:pt x="281" y="49"/>
                    <a:pt x="271" y="90"/>
                  </a:cubicBezTo>
                  <a:cubicBezTo>
                    <a:pt x="235" y="81"/>
                    <a:pt x="231" y="73"/>
                    <a:pt x="205" y="49"/>
                  </a:cubicBezTo>
                  <a:cubicBezTo>
                    <a:pt x="169" y="35"/>
                    <a:pt x="180" y="34"/>
                    <a:pt x="146" y="26"/>
                  </a:cubicBezTo>
                  <a:cubicBezTo>
                    <a:pt x="112" y="18"/>
                    <a:pt x="30" y="5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2" name="Freeform 18"/>
            <p:cNvSpPr>
              <a:spLocks/>
            </p:cNvSpPr>
            <p:nvPr/>
          </p:nvSpPr>
          <p:spPr bwMode="auto">
            <a:xfrm>
              <a:off x="1055" y="3621"/>
              <a:ext cx="825" cy="151"/>
            </a:xfrm>
            <a:custGeom>
              <a:avLst/>
              <a:gdLst>
                <a:gd name="T0" fmla="*/ 331552 w 507"/>
                <a:gd name="T1" fmla="*/ 9816 h 107"/>
                <a:gd name="T2" fmla="*/ 1887260 w 507"/>
                <a:gd name="T3" fmla="*/ 18049 h 107"/>
                <a:gd name="T4" fmla="*/ 1992938 w 507"/>
                <a:gd name="T5" fmla="*/ 23532 h 107"/>
                <a:gd name="T6" fmla="*/ 1756176 w 507"/>
                <a:gd name="T7" fmla="*/ 31697 h 107"/>
                <a:gd name="T8" fmla="*/ 813702 w 507"/>
                <a:gd name="T9" fmla="*/ 9816 h 107"/>
                <a:gd name="T10" fmla="*/ 0 w 507"/>
                <a:gd name="T11" fmla="*/ 11933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7"/>
                <a:gd name="T19" fmla="*/ 0 h 107"/>
                <a:gd name="T20" fmla="*/ 507 w 507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7" h="107">
                  <a:moveTo>
                    <a:pt x="84" y="28"/>
                  </a:moveTo>
                  <a:cubicBezTo>
                    <a:pt x="197" y="0"/>
                    <a:pt x="360" y="40"/>
                    <a:pt x="480" y="52"/>
                  </a:cubicBezTo>
                  <a:cubicBezTo>
                    <a:pt x="502" y="59"/>
                    <a:pt x="494" y="54"/>
                    <a:pt x="507" y="67"/>
                  </a:cubicBezTo>
                  <a:cubicBezTo>
                    <a:pt x="502" y="107"/>
                    <a:pt x="491" y="94"/>
                    <a:pt x="447" y="91"/>
                  </a:cubicBezTo>
                  <a:cubicBezTo>
                    <a:pt x="342" y="56"/>
                    <a:pt x="316" y="35"/>
                    <a:pt x="207" y="28"/>
                  </a:cubicBezTo>
                  <a:cubicBezTo>
                    <a:pt x="133" y="19"/>
                    <a:pt x="17" y="34"/>
                    <a:pt x="0" y="34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" name="Freeform 19"/>
            <p:cNvSpPr>
              <a:spLocks/>
            </p:cNvSpPr>
            <p:nvPr/>
          </p:nvSpPr>
          <p:spPr bwMode="auto">
            <a:xfrm>
              <a:off x="1144" y="3679"/>
              <a:ext cx="280" cy="136"/>
            </a:xfrm>
            <a:custGeom>
              <a:avLst/>
              <a:gdLst>
                <a:gd name="T0" fmla="*/ 38508 w 172"/>
                <a:gd name="T1" fmla="*/ 0 h 97"/>
                <a:gd name="T2" fmla="*/ 681315 w 172"/>
                <a:gd name="T3" fmla="*/ 25400 h 97"/>
                <a:gd name="T4" fmla="*/ 632787 w 172"/>
                <a:gd name="T5" fmla="*/ 30129 h 97"/>
                <a:gd name="T6" fmla="*/ 561470 w 172"/>
                <a:gd name="T7" fmla="*/ 28160 h 97"/>
                <a:gd name="T8" fmla="*/ 219165 w 172"/>
                <a:gd name="T9" fmla="*/ 3867 h 97"/>
                <a:gd name="T10" fmla="*/ 99742 w 172"/>
                <a:gd name="T11" fmla="*/ 850 h 97"/>
                <a:gd name="T12" fmla="*/ 38508 w 172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2"/>
                <a:gd name="T22" fmla="*/ 0 h 97"/>
                <a:gd name="T23" fmla="*/ 172 w 172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2" h="97">
                  <a:moveTo>
                    <a:pt x="10" y="0"/>
                  </a:moveTo>
                  <a:cubicBezTo>
                    <a:pt x="70" y="9"/>
                    <a:pt x="136" y="27"/>
                    <a:pt x="172" y="81"/>
                  </a:cubicBezTo>
                  <a:cubicBezTo>
                    <a:pt x="170" y="89"/>
                    <a:pt x="172" y="97"/>
                    <a:pt x="160" y="96"/>
                  </a:cubicBezTo>
                  <a:cubicBezTo>
                    <a:pt x="154" y="95"/>
                    <a:pt x="142" y="90"/>
                    <a:pt x="142" y="90"/>
                  </a:cubicBezTo>
                  <a:cubicBezTo>
                    <a:pt x="130" y="54"/>
                    <a:pt x="90" y="24"/>
                    <a:pt x="55" y="12"/>
                  </a:cubicBezTo>
                  <a:cubicBezTo>
                    <a:pt x="45" y="9"/>
                    <a:pt x="35" y="5"/>
                    <a:pt x="25" y="3"/>
                  </a:cubicBezTo>
                  <a:cubicBezTo>
                    <a:pt x="11" y="0"/>
                    <a:pt x="0" y="0"/>
                    <a:pt x="10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4" name="Freeform 20"/>
            <p:cNvSpPr>
              <a:spLocks/>
            </p:cNvSpPr>
            <p:nvPr/>
          </p:nvSpPr>
          <p:spPr bwMode="auto">
            <a:xfrm>
              <a:off x="1223" y="3461"/>
              <a:ext cx="878" cy="187"/>
            </a:xfrm>
            <a:custGeom>
              <a:avLst/>
              <a:gdLst>
                <a:gd name="T0" fmla="*/ 11531 w 540"/>
                <a:gd name="T1" fmla="*/ 43634 h 133"/>
                <a:gd name="T2" fmla="*/ 628321 w 540"/>
                <a:gd name="T3" fmla="*/ 37830 h 133"/>
                <a:gd name="T4" fmla="*/ 1094434 w 540"/>
                <a:gd name="T5" fmla="*/ 29895 h 133"/>
                <a:gd name="T6" fmla="*/ 1908853 w 540"/>
                <a:gd name="T7" fmla="*/ 20057 h 133"/>
                <a:gd name="T8" fmla="*/ 2095284 w 540"/>
                <a:gd name="T9" fmla="*/ 8107 h 133"/>
                <a:gd name="T10" fmla="*/ 1966587 w 540"/>
                <a:gd name="T11" fmla="*/ 2327 h 133"/>
                <a:gd name="T12" fmla="*/ 1629518 w 540"/>
                <a:gd name="T13" fmla="*/ 12197 h 133"/>
                <a:gd name="T14" fmla="*/ 1291754 w 540"/>
                <a:gd name="T15" fmla="*/ 20057 h 133"/>
                <a:gd name="T16" fmla="*/ 396477 w 540"/>
                <a:gd name="T17" fmla="*/ 38665 h 133"/>
                <a:gd name="T18" fmla="*/ 0 w 540"/>
                <a:gd name="T19" fmla="*/ 41790 h 1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0"/>
                <a:gd name="T31" fmla="*/ 0 h 133"/>
                <a:gd name="T32" fmla="*/ 540 w 540"/>
                <a:gd name="T33" fmla="*/ 133 h 1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0" h="133">
                  <a:moveTo>
                    <a:pt x="3" y="133"/>
                  </a:moveTo>
                  <a:cubicBezTo>
                    <a:pt x="48" y="103"/>
                    <a:pt x="108" y="124"/>
                    <a:pt x="162" y="115"/>
                  </a:cubicBezTo>
                  <a:cubicBezTo>
                    <a:pt x="216" y="100"/>
                    <a:pt x="222" y="96"/>
                    <a:pt x="282" y="91"/>
                  </a:cubicBezTo>
                  <a:cubicBezTo>
                    <a:pt x="350" y="77"/>
                    <a:pt x="422" y="68"/>
                    <a:pt x="492" y="61"/>
                  </a:cubicBezTo>
                  <a:cubicBezTo>
                    <a:pt x="511" y="52"/>
                    <a:pt x="528" y="43"/>
                    <a:pt x="540" y="25"/>
                  </a:cubicBezTo>
                  <a:cubicBezTo>
                    <a:pt x="522" y="13"/>
                    <a:pt x="527" y="0"/>
                    <a:pt x="507" y="7"/>
                  </a:cubicBezTo>
                  <a:cubicBezTo>
                    <a:pt x="479" y="16"/>
                    <a:pt x="448" y="28"/>
                    <a:pt x="420" y="37"/>
                  </a:cubicBezTo>
                  <a:cubicBezTo>
                    <a:pt x="380" y="50"/>
                    <a:pt x="374" y="52"/>
                    <a:pt x="333" y="61"/>
                  </a:cubicBezTo>
                  <a:cubicBezTo>
                    <a:pt x="269" y="75"/>
                    <a:pt x="167" y="109"/>
                    <a:pt x="102" y="118"/>
                  </a:cubicBezTo>
                  <a:cubicBezTo>
                    <a:pt x="69" y="123"/>
                    <a:pt x="21" y="125"/>
                    <a:pt x="0" y="127"/>
                  </a:cubicBezTo>
                </a:path>
              </a:pathLst>
            </a:cu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5" name="Group 28"/>
          <p:cNvGrpSpPr>
            <a:grpSpLocks/>
          </p:cNvGrpSpPr>
          <p:nvPr/>
        </p:nvGrpSpPr>
        <p:grpSpPr bwMode="auto">
          <a:xfrm>
            <a:off x="7612063" y="2724150"/>
            <a:ext cx="593725" cy="482600"/>
            <a:chOff x="4870" y="1777"/>
            <a:chExt cx="554" cy="366"/>
          </a:xfrm>
        </p:grpSpPr>
        <p:sp>
          <p:nvSpPr>
            <p:cNvPr id="136" name="Oval 29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37" name="Oval 30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38" name="Oval 31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39" name="Oval 32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0" name="Oval 33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1" name="Oval 34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42" name="Group 42"/>
          <p:cNvGrpSpPr>
            <a:grpSpLocks/>
          </p:cNvGrpSpPr>
          <p:nvPr/>
        </p:nvGrpSpPr>
        <p:grpSpPr bwMode="auto">
          <a:xfrm>
            <a:off x="7942263" y="2363788"/>
            <a:ext cx="879475" cy="581025"/>
            <a:chOff x="4870" y="1777"/>
            <a:chExt cx="554" cy="366"/>
          </a:xfrm>
        </p:grpSpPr>
        <p:sp>
          <p:nvSpPr>
            <p:cNvPr id="143" name="Oval 43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4" name="Oval 44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5" name="Oval 45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6" name="Oval 46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7" name="Oval 47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48" name="Oval 48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49" name="Group 49"/>
          <p:cNvGrpSpPr>
            <a:grpSpLocks/>
          </p:cNvGrpSpPr>
          <p:nvPr/>
        </p:nvGrpSpPr>
        <p:grpSpPr bwMode="auto">
          <a:xfrm>
            <a:off x="8002588" y="1714500"/>
            <a:ext cx="879475" cy="581025"/>
            <a:chOff x="4870" y="1777"/>
            <a:chExt cx="554" cy="366"/>
          </a:xfrm>
        </p:grpSpPr>
        <p:sp>
          <p:nvSpPr>
            <p:cNvPr id="150" name="Oval 50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1" name="Oval 51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2" name="Oval 52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3" name="Oval 53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4" name="Oval 54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5" name="Oval 55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56" name="Group 28"/>
          <p:cNvGrpSpPr>
            <a:grpSpLocks/>
          </p:cNvGrpSpPr>
          <p:nvPr/>
        </p:nvGrpSpPr>
        <p:grpSpPr bwMode="auto">
          <a:xfrm flipH="1">
            <a:off x="4635500" y="2251075"/>
            <a:ext cx="593725" cy="482600"/>
            <a:chOff x="4870" y="1777"/>
            <a:chExt cx="554" cy="366"/>
          </a:xfrm>
        </p:grpSpPr>
        <p:sp>
          <p:nvSpPr>
            <p:cNvPr id="157" name="Oval 29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8" name="Oval 30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59" name="Oval 31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0" name="Oval 32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1" name="Oval 33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2" name="Oval 34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63" name="Group 42"/>
          <p:cNvGrpSpPr>
            <a:grpSpLocks/>
          </p:cNvGrpSpPr>
          <p:nvPr/>
        </p:nvGrpSpPr>
        <p:grpSpPr bwMode="auto">
          <a:xfrm flipH="1">
            <a:off x="4965700" y="1890713"/>
            <a:ext cx="879475" cy="581025"/>
            <a:chOff x="4870" y="1777"/>
            <a:chExt cx="554" cy="366"/>
          </a:xfrm>
        </p:grpSpPr>
        <p:sp>
          <p:nvSpPr>
            <p:cNvPr id="164" name="Oval 43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5" name="Oval 44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6" name="Oval 45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7" name="Oval 46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8" name="Oval 47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69" name="Oval 48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grpSp>
        <p:nvGrpSpPr>
          <p:cNvPr id="170" name="Group 49"/>
          <p:cNvGrpSpPr>
            <a:grpSpLocks/>
          </p:cNvGrpSpPr>
          <p:nvPr/>
        </p:nvGrpSpPr>
        <p:grpSpPr bwMode="auto">
          <a:xfrm flipH="1">
            <a:off x="5026025" y="1241425"/>
            <a:ext cx="879475" cy="581025"/>
            <a:chOff x="4870" y="1777"/>
            <a:chExt cx="554" cy="366"/>
          </a:xfrm>
        </p:grpSpPr>
        <p:sp>
          <p:nvSpPr>
            <p:cNvPr id="171" name="Oval 50"/>
            <p:cNvSpPr>
              <a:spLocks noChangeArrowheads="1"/>
            </p:cNvSpPr>
            <p:nvPr/>
          </p:nvSpPr>
          <p:spPr bwMode="auto">
            <a:xfrm>
              <a:off x="4870" y="2057"/>
              <a:ext cx="11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72" name="Oval 51"/>
            <p:cNvSpPr>
              <a:spLocks noChangeArrowheads="1"/>
            </p:cNvSpPr>
            <p:nvPr/>
          </p:nvSpPr>
          <p:spPr bwMode="auto">
            <a:xfrm>
              <a:off x="5120" y="1933"/>
              <a:ext cx="93" cy="7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73" name="Oval 52"/>
            <p:cNvSpPr>
              <a:spLocks noChangeArrowheads="1"/>
            </p:cNvSpPr>
            <p:nvPr/>
          </p:nvSpPr>
          <p:spPr bwMode="auto">
            <a:xfrm>
              <a:off x="4933" y="1933"/>
              <a:ext cx="78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74" name="Oval 53"/>
            <p:cNvSpPr>
              <a:spLocks noChangeArrowheads="1"/>
            </p:cNvSpPr>
            <p:nvPr/>
          </p:nvSpPr>
          <p:spPr bwMode="auto">
            <a:xfrm>
              <a:off x="5151" y="2096"/>
              <a:ext cx="62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75" name="Oval 54"/>
            <p:cNvSpPr>
              <a:spLocks noChangeArrowheads="1"/>
            </p:cNvSpPr>
            <p:nvPr/>
          </p:nvSpPr>
          <p:spPr bwMode="auto">
            <a:xfrm>
              <a:off x="5291" y="2042"/>
              <a:ext cx="47" cy="47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  <p:sp>
          <p:nvSpPr>
            <p:cNvPr id="176" name="Oval 55"/>
            <p:cNvSpPr>
              <a:spLocks noChangeArrowheads="1"/>
            </p:cNvSpPr>
            <p:nvPr/>
          </p:nvSpPr>
          <p:spPr bwMode="auto">
            <a:xfrm>
              <a:off x="5346" y="1777"/>
              <a:ext cx="78" cy="54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FF812E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 altLang="it-IT"/>
            </a:p>
          </p:txBody>
        </p:sp>
      </p:grpSp>
      <p:sp>
        <p:nvSpPr>
          <p:cNvPr id="177" name="Freeform 16"/>
          <p:cNvSpPr>
            <a:spLocks/>
          </p:cNvSpPr>
          <p:nvPr/>
        </p:nvSpPr>
        <p:spPr bwMode="auto">
          <a:xfrm rot="18233106" flipH="1">
            <a:off x="5120482" y="4488656"/>
            <a:ext cx="1420812" cy="377825"/>
          </a:xfrm>
          <a:custGeom>
            <a:avLst/>
            <a:gdLst>
              <a:gd name="T0" fmla="*/ 0 w 281"/>
              <a:gd name="T1" fmla="*/ 0 h 90"/>
              <a:gd name="T2" fmla="*/ 2147483646 w 281"/>
              <a:gd name="T3" fmla="*/ 2147483646 h 90"/>
              <a:gd name="T4" fmla="*/ 2147483646 w 281"/>
              <a:gd name="T5" fmla="*/ 2147483646 h 90"/>
              <a:gd name="T6" fmla="*/ 2147483646 w 281"/>
              <a:gd name="T7" fmla="*/ 2147483646 h 90"/>
              <a:gd name="T8" fmla="*/ 2147483646 w 281"/>
              <a:gd name="T9" fmla="*/ 2147483646 h 90"/>
              <a:gd name="T10" fmla="*/ 0 w 281"/>
              <a:gd name="T11" fmla="*/ 0 h 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1"/>
              <a:gd name="T19" fmla="*/ 0 h 90"/>
              <a:gd name="T20" fmla="*/ 281 w 281"/>
              <a:gd name="T21" fmla="*/ 90 h 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1" h="90">
                <a:moveTo>
                  <a:pt x="0" y="0"/>
                </a:moveTo>
                <a:cubicBezTo>
                  <a:pt x="81" y="6"/>
                  <a:pt x="144" y="16"/>
                  <a:pt x="224" y="23"/>
                </a:cubicBezTo>
                <a:cubicBezTo>
                  <a:pt x="264" y="37"/>
                  <a:pt x="281" y="49"/>
                  <a:pt x="271" y="90"/>
                </a:cubicBezTo>
                <a:cubicBezTo>
                  <a:pt x="235" y="81"/>
                  <a:pt x="231" y="73"/>
                  <a:pt x="205" y="49"/>
                </a:cubicBezTo>
                <a:cubicBezTo>
                  <a:pt x="169" y="35"/>
                  <a:pt x="180" y="34"/>
                  <a:pt x="146" y="26"/>
                </a:cubicBezTo>
                <a:cubicBezTo>
                  <a:pt x="112" y="18"/>
                  <a:pt x="30" y="5"/>
                  <a:pt x="0" y="0"/>
                </a:cubicBez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8" name="Freeform 17"/>
          <p:cNvSpPr>
            <a:spLocks/>
          </p:cNvSpPr>
          <p:nvPr/>
        </p:nvSpPr>
        <p:spPr bwMode="auto">
          <a:xfrm rot="18388994" flipH="1">
            <a:off x="4433888" y="4668838"/>
            <a:ext cx="2035175" cy="314325"/>
          </a:xfrm>
          <a:custGeom>
            <a:avLst/>
            <a:gdLst>
              <a:gd name="T0" fmla="*/ 2147483646 w 507"/>
              <a:gd name="T1" fmla="*/ 2147483646 h 107"/>
              <a:gd name="T2" fmla="*/ 2147483646 w 507"/>
              <a:gd name="T3" fmla="*/ 2147483646 h 107"/>
              <a:gd name="T4" fmla="*/ 2147483646 w 507"/>
              <a:gd name="T5" fmla="*/ 2147483646 h 107"/>
              <a:gd name="T6" fmla="*/ 2147483646 w 507"/>
              <a:gd name="T7" fmla="*/ 2147483646 h 107"/>
              <a:gd name="T8" fmla="*/ 2147483646 w 507"/>
              <a:gd name="T9" fmla="*/ 2147483646 h 107"/>
              <a:gd name="T10" fmla="*/ 0 w 507"/>
              <a:gd name="T11" fmla="*/ 2147483646 h 10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07"/>
              <a:gd name="T19" fmla="*/ 0 h 107"/>
              <a:gd name="T20" fmla="*/ 507 w 507"/>
              <a:gd name="T21" fmla="*/ 107 h 10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07" h="107">
                <a:moveTo>
                  <a:pt x="84" y="28"/>
                </a:moveTo>
                <a:cubicBezTo>
                  <a:pt x="197" y="0"/>
                  <a:pt x="360" y="40"/>
                  <a:pt x="480" y="52"/>
                </a:cubicBezTo>
                <a:cubicBezTo>
                  <a:pt x="502" y="59"/>
                  <a:pt x="494" y="54"/>
                  <a:pt x="507" y="67"/>
                </a:cubicBezTo>
                <a:cubicBezTo>
                  <a:pt x="502" y="107"/>
                  <a:pt x="491" y="94"/>
                  <a:pt x="447" y="91"/>
                </a:cubicBezTo>
                <a:cubicBezTo>
                  <a:pt x="342" y="56"/>
                  <a:pt x="316" y="35"/>
                  <a:pt x="207" y="28"/>
                </a:cubicBezTo>
                <a:cubicBezTo>
                  <a:pt x="133" y="19"/>
                  <a:pt x="17" y="34"/>
                  <a:pt x="0" y="34"/>
                </a:cubicBezTo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9" name="Freeform 18"/>
          <p:cNvSpPr>
            <a:spLocks/>
          </p:cNvSpPr>
          <p:nvPr/>
        </p:nvSpPr>
        <p:spPr bwMode="auto">
          <a:xfrm rot="18906986" flipH="1">
            <a:off x="5738813" y="4284663"/>
            <a:ext cx="531812" cy="284162"/>
          </a:xfrm>
          <a:custGeom>
            <a:avLst/>
            <a:gdLst>
              <a:gd name="T0" fmla="*/ 2147483646 w 172"/>
              <a:gd name="T1" fmla="*/ 0 h 97"/>
              <a:gd name="T2" fmla="*/ 2147483646 w 172"/>
              <a:gd name="T3" fmla="*/ 2147483646 h 97"/>
              <a:gd name="T4" fmla="*/ 2147483646 w 172"/>
              <a:gd name="T5" fmla="*/ 2147483646 h 97"/>
              <a:gd name="T6" fmla="*/ 2147483646 w 172"/>
              <a:gd name="T7" fmla="*/ 2147483646 h 97"/>
              <a:gd name="T8" fmla="*/ 2147483646 w 172"/>
              <a:gd name="T9" fmla="*/ 2147483646 h 97"/>
              <a:gd name="T10" fmla="*/ 2147483646 w 172"/>
              <a:gd name="T11" fmla="*/ 2147483646 h 97"/>
              <a:gd name="T12" fmla="*/ 2147483646 w 172"/>
              <a:gd name="T13" fmla="*/ 0 h 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2"/>
              <a:gd name="T22" fmla="*/ 0 h 97"/>
              <a:gd name="T23" fmla="*/ 172 w 172"/>
              <a:gd name="T24" fmla="*/ 97 h 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2" h="97">
                <a:moveTo>
                  <a:pt x="10" y="0"/>
                </a:moveTo>
                <a:cubicBezTo>
                  <a:pt x="70" y="9"/>
                  <a:pt x="136" y="27"/>
                  <a:pt x="172" y="81"/>
                </a:cubicBezTo>
                <a:cubicBezTo>
                  <a:pt x="170" y="89"/>
                  <a:pt x="172" y="97"/>
                  <a:pt x="160" y="96"/>
                </a:cubicBezTo>
                <a:cubicBezTo>
                  <a:pt x="154" y="95"/>
                  <a:pt x="142" y="90"/>
                  <a:pt x="142" y="90"/>
                </a:cubicBezTo>
                <a:cubicBezTo>
                  <a:pt x="130" y="54"/>
                  <a:pt x="90" y="24"/>
                  <a:pt x="55" y="12"/>
                </a:cubicBezTo>
                <a:cubicBezTo>
                  <a:pt x="45" y="9"/>
                  <a:pt x="35" y="5"/>
                  <a:pt x="25" y="3"/>
                </a:cubicBezTo>
                <a:cubicBezTo>
                  <a:pt x="11" y="0"/>
                  <a:pt x="0" y="0"/>
                  <a:pt x="10" y="0"/>
                </a:cubicBez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0" name="Freeform 19"/>
          <p:cNvSpPr>
            <a:spLocks/>
          </p:cNvSpPr>
          <p:nvPr/>
        </p:nvSpPr>
        <p:spPr bwMode="auto">
          <a:xfrm rot="19568968" flipH="1" flipV="1">
            <a:off x="4649788" y="4340225"/>
            <a:ext cx="1665287" cy="390525"/>
          </a:xfrm>
          <a:custGeom>
            <a:avLst/>
            <a:gdLst>
              <a:gd name="T0" fmla="*/ 2147483646 w 540"/>
              <a:gd name="T1" fmla="*/ 2147483646 h 133"/>
              <a:gd name="T2" fmla="*/ 2147483646 w 540"/>
              <a:gd name="T3" fmla="*/ 2147483646 h 133"/>
              <a:gd name="T4" fmla="*/ 2147483646 w 540"/>
              <a:gd name="T5" fmla="*/ 2147483646 h 133"/>
              <a:gd name="T6" fmla="*/ 2147483646 w 540"/>
              <a:gd name="T7" fmla="*/ 2147483646 h 133"/>
              <a:gd name="T8" fmla="*/ 2147483646 w 540"/>
              <a:gd name="T9" fmla="*/ 2147483646 h 133"/>
              <a:gd name="T10" fmla="*/ 2147483646 w 540"/>
              <a:gd name="T11" fmla="*/ 2147483646 h 133"/>
              <a:gd name="T12" fmla="*/ 2147483646 w 540"/>
              <a:gd name="T13" fmla="*/ 2147483646 h 133"/>
              <a:gd name="T14" fmla="*/ 2147483646 w 540"/>
              <a:gd name="T15" fmla="*/ 2147483646 h 133"/>
              <a:gd name="T16" fmla="*/ 2147483646 w 540"/>
              <a:gd name="T17" fmla="*/ 2147483646 h 133"/>
              <a:gd name="T18" fmla="*/ 0 w 540"/>
              <a:gd name="T19" fmla="*/ 2147483646 h 13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0"/>
              <a:gd name="T31" fmla="*/ 0 h 133"/>
              <a:gd name="T32" fmla="*/ 540 w 540"/>
              <a:gd name="T33" fmla="*/ 133 h 13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0" h="133">
                <a:moveTo>
                  <a:pt x="3" y="133"/>
                </a:moveTo>
                <a:cubicBezTo>
                  <a:pt x="48" y="103"/>
                  <a:pt x="108" y="124"/>
                  <a:pt x="162" y="115"/>
                </a:cubicBezTo>
                <a:cubicBezTo>
                  <a:pt x="216" y="100"/>
                  <a:pt x="222" y="96"/>
                  <a:pt x="282" y="91"/>
                </a:cubicBezTo>
                <a:cubicBezTo>
                  <a:pt x="350" y="77"/>
                  <a:pt x="422" y="68"/>
                  <a:pt x="492" y="61"/>
                </a:cubicBezTo>
                <a:cubicBezTo>
                  <a:pt x="511" y="52"/>
                  <a:pt x="528" y="43"/>
                  <a:pt x="540" y="25"/>
                </a:cubicBezTo>
                <a:cubicBezTo>
                  <a:pt x="522" y="13"/>
                  <a:pt x="527" y="0"/>
                  <a:pt x="507" y="7"/>
                </a:cubicBezTo>
                <a:cubicBezTo>
                  <a:pt x="479" y="16"/>
                  <a:pt x="448" y="28"/>
                  <a:pt x="420" y="37"/>
                </a:cubicBezTo>
                <a:cubicBezTo>
                  <a:pt x="380" y="50"/>
                  <a:pt x="374" y="52"/>
                  <a:pt x="333" y="61"/>
                </a:cubicBezTo>
                <a:cubicBezTo>
                  <a:pt x="269" y="75"/>
                  <a:pt x="167" y="109"/>
                  <a:pt x="102" y="118"/>
                </a:cubicBezTo>
                <a:cubicBezTo>
                  <a:pt x="69" y="123"/>
                  <a:pt x="21" y="125"/>
                  <a:pt x="0" y="127"/>
                </a:cubicBezTo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1" name="AutoShape 20"/>
          <p:cNvSpPr>
            <a:spLocks noChangeArrowheads="1"/>
          </p:cNvSpPr>
          <p:nvPr/>
        </p:nvSpPr>
        <p:spPr bwMode="auto">
          <a:xfrm flipH="1">
            <a:off x="3790950" y="5718175"/>
            <a:ext cx="2574925" cy="260350"/>
          </a:xfrm>
          <a:prstGeom prst="cloudCallout">
            <a:avLst>
              <a:gd name="adj1" fmla="val 4255"/>
              <a:gd name="adj2" fmla="val -611"/>
            </a:avLst>
          </a:prstGeom>
          <a:gradFill rotWithShape="0">
            <a:gsLst>
              <a:gs pos="0">
                <a:srgbClr val="FFFF66"/>
              </a:gs>
              <a:gs pos="100000">
                <a:srgbClr val="FF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endParaRPr kumimoji="1" lang="it-IT" altLang="it-IT" sz="1800">
              <a:solidFill>
                <a:schemeClr val="tx2"/>
              </a:solidFill>
            </a:endParaRPr>
          </a:p>
        </p:txBody>
      </p:sp>
      <p:sp>
        <p:nvSpPr>
          <p:cNvPr id="182" name="AutoShape 61"/>
          <p:cNvSpPr>
            <a:spLocks noChangeAspect="1" noChangeArrowheads="1"/>
          </p:cNvSpPr>
          <p:nvPr/>
        </p:nvSpPr>
        <p:spPr bwMode="auto">
          <a:xfrm>
            <a:off x="5262563" y="1885950"/>
            <a:ext cx="968375" cy="638175"/>
          </a:xfrm>
          <a:prstGeom prst="irregularSeal1">
            <a:avLst/>
          </a:prstGeom>
          <a:gradFill rotWithShape="0">
            <a:gsLst>
              <a:gs pos="0">
                <a:srgbClr val="FF3300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3" name="Oval 57"/>
          <p:cNvSpPr>
            <a:spLocks noChangeAspect="1" noChangeArrowheads="1"/>
          </p:cNvSpPr>
          <p:nvPr/>
        </p:nvSpPr>
        <p:spPr bwMode="auto">
          <a:xfrm>
            <a:off x="5078413" y="1654175"/>
            <a:ext cx="1200150" cy="1120775"/>
          </a:xfrm>
          <a:prstGeom prst="ellipse">
            <a:avLst/>
          </a:prstGeom>
          <a:noFill/>
          <a:ln w="76200">
            <a:solidFill>
              <a:srgbClr val="66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4" name="Oval 58"/>
          <p:cNvSpPr>
            <a:spLocks noChangeAspect="1" noChangeArrowheads="1"/>
          </p:cNvSpPr>
          <p:nvPr/>
        </p:nvSpPr>
        <p:spPr bwMode="auto">
          <a:xfrm>
            <a:off x="4857750" y="1433513"/>
            <a:ext cx="1679575" cy="1555750"/>
          </a:xfrm>
          <a:prstGeom prst="ellipse">
            <a:avLst/>
          </a:prstGeom>
          <a:noFill/>
          <a:ln w="76200">
            <a:solidFill>
              <a:srgbClr val="66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5" name="Oval 59"/>
          <p:cNvSpPr>
            <a:spLocks noChangeAspect="1" noChangeArrowheads="1"/>
          </p:cNvSpPr>
          <p:nvPr/>
        </p:nvSpPr>
        <p:spPr bwMode="auto">
          <a:xfrm>
            <a:off x="4624388" y="1152525"/>
            <a:ext cx="2219325" cy="2052638"/>
          </a:xfrm>
          <a:prstGeom prst="ellipse">
            <a:avLst/>
          </a:prstGeom>
          <a:noFill/>
          <a:ln w="76200">
            <a:solidFill>
              <a:srgbClr val="66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6" name="Oval 60"/>
          <p:cNvSpPr>
            <a:spLocks noChangeAspect="1" noChangeArrowheads="1"/>
          </p:cNvSpPr>
          <p:nvPr/>
        </p:nvSpPr>
        <p:spPr bwMode="auto">
          <a:xfrm>
            <a:off x="4202113" y="909638"/>
            <a:ext cx="2940050" cy="2489200"/>
          </a:xfrm>
          <a:prstGeom prst="ellipse">
            <a:avLst/>
          </a:prstGeom>
          <a:noFill/>
          <a:ln w="76200">
            <a:solidFill>
              <a:srgbClr val="66FFF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87" name="Line 68"/>
          <p:cNvSpPr>
            <a:spLocks noChangeShapeType="1"/>
          </p:cNvSpPr>
          <p:nvPr/>
        </p:nvSpPr>
        <p:spPr bwMode="auto">
          <a:xfrm rot="665966" flipH="1">
            <a:off x="6162788" y="1013962"/>
            <a:ext cx="85725" cy="7493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8" name="Text Box 69"/>
          <p:cNvSpPr txBox="1">
            <a:spLocks noChangeAspect="1" noChangeArrowheads="1"/>
          </p:cNvSpPr>
          <p:nvPr/>
        </p:nvSpPr>
        <p:spPr bwMode="auto">
          <a:xfrm>
            <a:off x="5419725" y="671412"/>
            <a:ext cx="3666087" cy="400110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Secondary Explosion scenario</a:t>
            </a:r>
          </a:p>
        </p:txBody>
      </p:sp>
      <p:sp>
        <p:nvSpPr>
          <p:cNvPr id="189" name="AutoShape 61"/>
          <p:cNvSpPr>
            <a:spLocks noChangeAspect="1" noChangeArrowheads="1"/>
          </p:cNvSpPr>
          <p:nvPr/>
        </p:nvSpPr>
        <p:spPr bwMode="auto">
          <a:xfrm>
            <a:off x="4292600" y="5618163"/>
            <a:ext cx="566738" cy="373062"/>
          </a:xfrm>
          <a:prstGeom prst="irregularSeal1">
            <a:avLst/>
          </a:prstGeom>
          <a:gradFill rotWithShape="0">
            <a:gsLst>
              <a:gs pos="0">
                <a:srgbClr val="FF3300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90" name="Freeform 64"/>
          <p:cNvSpPr>
            <a:spLocks/>
          </p:cNvSpPr>
          <p:nvPr/>
        </p:nvSpPr>
        <p:spPr bwMode="auto">
          <a:xfrm>
            <a:off x="4322763" y="4549775"/>
            <a:ext cx="754062" cy="1319213"/>
          </a:xfrm>
          <a:custGeom>
            <a:avLst/>
            <a:gdLst>
              <a:gd name="T0" fmla="*/ 2147483646 w 475"/>
              <a:gd name="T1" fmla="*/ 2147483646 h 671"/>
              <a:gd name="T2" fmla="*/ 2147483646 w 475"/>
              <a:gd name="T3" fmla="*/ 2147483646 h 671"/>
              <a:gd name="T4" fmla="*/ 2147483646 w 475"/>
              <a:gd name="T5" fmla="*/ 2147483646 h 671"/>
              <a:gd name="T6" fmla="*/ 2147483646 w 475"/>
              <a:gd name="T7" fmla="*/ 0 h 671"/>
              <a:gd name="T8" fmla="*/ 2147483646 w 475"/>
              <a:gd name="T9" fmla="*/ 2147483646 h 671"/>
              <a:gd name="T10" fmla="*/ 2147483646 w 475"/>
              <a:gd name="T11" fmla="*/ 2147483646 h 671"/>
              <a:gd name="T12" fmla="*/ 2147483646 w 475"/>
              <a:gd name="T13" fmla="*/ 2147483646 h 6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5"/>
              <a:gd name="T22" fmla="*/ 0 h 671"/>
              <a:gd name="T23" fmla="*/ 475 w 475"/>
              <a:gd name="T24" fmla="*/ 671 h 6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5" h="671">
                <a:moveTo>
                  <a:pt x="204" y="667"/>
                </a:moveTo>
                <a:cubicBezTo>
                  <a:pt x="133" y="671"/>
                  <a:pt x="0" y="505"/>
                  <a:pt x="18" y="427"/>
                </a:cubicBezTo>
                <a:cubicBezTo>
                  <a:pt x="36" y="349"/>
                  <a:pt x="271" y="271"/>
                  <a:pt x="311" y="200"/>
                </a:cubicBezTo>
                <a:cubicBezTo>
                  <a:pt x="351" y="129"/>
                  <a:pt x="240" y="0"/>
                  <a:pt x="258" y="0"/>
                </a:cubicBezTo>
                <a:cubicBezTo>
                  <a:pt x="276" y="0"/>
                  <a:pt x="387" y="133"/>
                  <a:pt x="418" y="200"/>
                </a:cubicBezTo>
                <a:cubicBezTo>
                  <a:pt x="449" y="267"/>
                  <a:pt x="475" y="322"/>
                  <a:pt x="444" y="400"/>
                </a:cubicBezTo>
                <a:cubicBezTo>
                  <a:pt x="413" y="478"/>
                  <a:pt x="275" y="663"/>
                  <a:pt x="204" y="667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1" name="Freeform 65"/>
          <p:cNvSpPr>
            <a:spLocks/>
          </p:cNvSpPr>
          <p:nvPr/>
        </p:nvSpPr>
        <p:spPr bwMode="auto">
          <a:xfrm>
            <a:off x="4665663" y="4445000"/>
            <a:ext cx="754062" cy="1423988"/>
          </a:xfrm>
          <a:custGeom>
            <a:avLst/>
            <a:gdLst>
              <a:gd name="T0" fmla="*/ 2147483646 w 475"/>
              <a:gd name="T1" fmla="*/ 2147483646 h 671"/>
              <a:gd name="T2" fmla="*/ 2147483646 w 475"/>
              <a:gd name="T3" fmla="*/ 2147483646 h 671"/>
              <a:gd name="T4" fmla="*/ 2147483646 w 475"/>
              <a:gd name="T5" fmla="*/ 2147483646 h 671"/>
              <a:gd name="T6" fmla="*/ 2147483646 w 475"/>
              <a:gd name="T7" fmla="*/ 0 h 671"/>
              <a:gd name="T8" fmla="*/ 2147483646 w 475"/>
              <a:gd name="T9" fmla="*/ 2147483646 h 671"/>
              <a:gd name="T10" fmla="*/ 2147483646 w 475"/>
              <a:gd name="T11" fmla="*/ 2147483646 h 671"/>
              <a:gd name="T12" fmla="*/ 2147483646 w 475"/>
              <a:gd name="T13" fmla="*/ 2147483646 h 6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5"/>
              <a:gd name="T22" fmla="*/ 0 h 671"/>
              <a:gd name="T23" fmla="*/ 475 w 475"/>
              <a:gd name="T24" fmla="*/ 671 h 6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5" h="671">
                <a:moveTo>
                  <a:pt x="204" y="667"/>
                </a:moveTo>
                <a:cubicBezTo>
                  <a:pt x="133" y="671"/>
                  <a:pt x="0" y="505"/>
                  <a:pt x="18" y="427"/>
                </a:cubicBezTo>
                <a:cubicBezTo>
                  <a:pt x="36" y="349"/>
                  <a:pt x="271" y="271"/>
                  <a:pt x="311" y="200"/>
                </a:cubicBezTo>
                <a:cubicBezTo>
                  <a:pt x="351" y="129"/>
                  <a:pt x="240" y="0"/>
                  <a:pt x="258" y="0"/>
                </a:cubicBezTo>
                <a:cubicBezTo>
                  <a:pt x="276" y="0"/>
                  <a:pt x="387" y="133"/>
                  <a:pt x="418" y="200"/>
                </a:cubicBezTo>
                <a:cubicBezTo>
                  <a:pt x="449" y="267"/>
                  <a:pt x="475" y="322"/>
                  <a:pt x="444" y="400"/>
                </a:cubicBezTo>
                <a:cubicBezTo>
                  <a:pt x="413" y="478"/>
                  <a:pt x="275" y="663"/>
                  <a:pt x="204" y="667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2" name="Freeform 66"/>
          <p:cNvSpPr>
            <a:spLocks/>
          </p:cNvSpPr>
          <p:nvPr/>
        </p:nvSpPr>
        <p:spPr bwMode="auto">
          <a:xfrm>
            <a:off x="5110163" y="4803775"/>
            <a:ext cx="754062" cy="1065213"/>
          </a:xfrm>
          <a:custGeom>
            <a:avLst/>
            <a:gdLst>
              <a:gd name="T0" fmla="*/ 2147483646 w 475"/>
              <a:gd name="T1" fmla="*/ 2147483646 h 671"/>
              <a:gd name="T2" fmla="*/ 2147483646 w 475"/>
              <a:gd name="T3" fmla="*/ 2147483646 h 671"/>
              <a:gd name="T4" fmla="*/ 2147483646 w 475"/>
              <a:gd name="T5" fmla="*/ 2147483646 h 671"/>
              <a:gd name="T6" fmla="*/ 2147483646 w 475"/>
              <a:gd name="T7" fmla="*/ 0 h 671"/>
              <a:gd name="T8" fmla="*/ 2147483646 w 475"/>
              <a:gd name="T9" fmla="*/ 2147483646 h 671"/>
              <a:gd name="T10" fmla="*/ 2147483646 w 475"/>
              <a:gd name="T11" fmla="*/ 2147483646 h 671"/>
              <a:gd name="T12" fmla="*/ 2147483646 w 475"/>
              <a:gd name="T13" fmla="*/ 2147483646 h 6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5"/>
              <a:gd name="T22" fmla="*/ 0 h 671"/>
              <a:gd name="T23" fmla="*/ 475 w 475"/>
              <a:gd name="T24" fmla="*/ 671 h 6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5" h="671">
                <a:moveTo>
                  <a:pt x="204" y="667"/>
                </a:moveTo>
                <a:cubicBezTo>
                  <a:pt x="133" y="671"/>
                  <a:pt x="0" y="505"/>
                  <a:pt x="18" y="427"/>
                </a:cubicBezTo>
                <a:cubicBezTo>
                  <a:pt x="36" y="349"/>
                  <a:pt x="271" y="271"/>
                  <a:pt x="311" y="200"/>
                </a:cubicBezTo>
                <a:cubicBezTo>
                  <a:pt x="351" y="129"/>
                  <a:pt x="240" y="0"/>
                  <a:pt x="258" y="0"/>
                </a:cubicBezTo>
                <a:cubicBezTo>
                  <a:pt x="276" y="0"/>
                  <a:pt x="387" y="133"/>
                  <a:pt x="418" y="200"/>
                </a:cubicBezTo>
                <a:cubicBezTo>
                  <a:pt x="449" y="267"/>
                  <a:pt x="475" y="322"/>
                  <a:pt x="444" y="400"/>
                </a:cubicBezTo>
                <a:cubicBezTo>
                  <a:pt x="413" y="478"/>
                  <a:pt x="275" y="663"/>
                  <a:pt x="204" y="667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3" name="Freeform 67"/>
          <p:cNvSpPr>
            <a:spLocks/>
          </p:cNvSpPr>
          <p:nvPr/>
        </p:nvSpPr>
        <p:spPr bwMode="auto">
          <a:xfrm>
            <a:off x="4027488" y="4768850"/>
            <a:ext cx="754062" cy="1065213"/>
          </a:xfrm>
          <a:custGeom>
            <a:avLst/>
            <a:gdLst>
              <a:gd name="T0" fmla="*/ 2147483646 w 475"/>
              <a:gd name="T1" fmla="*/ 2147483646 h 671"/>
              <a:gd name="T2" fmla="*/ 2147483646 w 475"/>
              <a:gd name="T3" fmla="*/ 2147483646 h 671"/>
              <a:gd name="T4" fmla="*/ 2147483646 w 475"/>
              <a:gd name="T5" fmla="*/ 2147483646 h 671"/>
              <a:gd name="T6" fmla="*/ 2147483646 w 475"/>
              <a:gd name="T7" fmla="*/ 0 h 671"/>
              <a:gd name="T8" fmla="*/ 2147483646 w 475"/>
              <a:gd name="T9" fmla="*/ 2147483646 h 671"/>
              <a:gd name="T10" fmla="*/ 2147483646 w 475"/>
              <a:gd name="T11" fmla="*/ 2147483646 h 671"/>
              <a:gd name="T12" fmla="*/ 2147483646 w 475"/>
              <a:gd name="T13" fmla="*/ 2147483646 h 6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75"/>
              <a:gd name="T22" fmla="*/ 0 h 671"/>
              <a:gd name="T23" fmla="*/ 475 w 475"/>
              <a:gd name="T24" fmla="*/ 671 h 67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75" h="671">
                <a:moveTo>
                  <a:pt x="204" y="667"/>
                </a:moveTo>
                <a:cubicBezTo>
                  <a:pt x="133" y="671"/>
                  <a:pt x="0" y="505"/>
                  <a:pt x="18" y="427"/>
                </a:cubicBezTo>
                <a:cubicBezTo>
                  <a:pt x="36" y="349"/>
                  <a:pt x="271" y="271"/>
                  <a:pt x="311" y="200"/>
                </a:cubicBezTo>
                <a:cubicBezTo>
                  <a:pt x="351" y="129"/>
                  <a:pt x="240" y="0"/>
                  <a:pt x="258" y="0"/>
                </a:cubicBezTo>
                <a:cubicBezTo>
                  <a:pt x="276" y="0"/>
                  <a:pt x="387" y="133"/>
                  <a:pt x="418" y="200"/>
                </a:cubicBezTo>
                <a:cubicBezTo>
                  <a:pt x="449" y="267"/>
                  <a:pt x="475" y="322"/>
                  <a:pt x="444" y="400"/>
                </a:cubicBezTo>
                <a:cubicBezTo>
                  <a:pt x="413" y="478"/>
                  <a:pt x="275" y="663"/>
                  <a:pt x="204" y="667"/>
                </a:cubicBez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3300"/>
              </a:gs>
            </a:gsLst>
            <a:path path="rect">
              <a:fillToRect l="50000" t="50000" r="50000" b="50000"/>
            </a:path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4" name="Line 68"/>
          <p:cNvSpPr>
            <a:spLocks noChangeShapeType="1"/>
          </p:cNvSpPr>
          <p:nvPr/>
        </p:nvSpPr>
        <p:spPr bwMode="auto">
          <a:xfrm rot="665966">
            <a:off x="4140200" y="4365625"/>
            <a:ext cx="327025" cy="7969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5" name="Text Box 69"/>
          <p:cNvSpPr txBox="1">
            <a:spLocks noChangeAspect="1" noChangeArrowheads="1"/>
          </p:cNvSpPr>
          <p:nvPr/>
        </p:nvSpPr>
        <p:spPr bwMode="auto">
          <a:xfrm>
            <a:off x="3244850" y="3940175"/>
            <a:ext cx="2203450" cy="401638"/>
          </a:xfrm>
          <a:prstGeom prst="rect">
            <a:avLst/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2000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Pool fire scenario</a:t>
            </a:r>
          </a:p>
        </p:txBody>
      </p:sp>
    </p:spTree>
    <p:extLst>
      <p:ext uri="{BB962C8B-B14F-4D97-AF65-F5344CB8AC3E}">
        <p14:creationId xmlns:p14="http://schemas.microsoft.com/office/powerpoint/2010/main" val="151368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3" grpId="0" animBg="1"/>
      <p:bldP spid="184" grpId="0" animBg="1"/>
      <p:bldP spid="185" grpId="0" animBg="1"/>
      <p:bldP spid="186" grpId="0" animBg="1"/>
      <p:bldP spid="188" grpId="0" animBg="1"/>
      <p:bldP spid="189" grpId="0" animBg="1"/>
      <p:bldP spid="19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15" y="-37155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dirty="0"/>
              <a:t>Methodological approach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ttangolo arrotondato 2"/>
          <p:cNvSpPr>
            <a:spLocks noChangeArrowheads="1"/>
          </p:cNvSpPr>
          <p:nvPr/>
        </p:nvSpPr>
        <p:spPr bwMode="auto">
          <a:xfrm>
            <a:off x="161925" y="3092450"/>
            <a:ext cx="1089025" cy="1120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modelling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electrical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fault</a:t>
            </a:r>
          </a:p>
        </p:txBody>
      </p:sp>
      <p:sp>
        <p:nvSpPr>
          <p:cNvPr id="8" name="Rettangolo arrotondato 6"/>
          <p:cNvSpPr>
            <a:spLocks noChangeArrowheads="1"/>
          </p:cNvSpPr>
          <p:nvPr/>
        </p:nvSpPr>
        <p:spPr bwMode="auto">
          <a:xfrm>
            <a:off x="2309813" y="3092450"/>
            <a:ext cx="1089025" cy="1120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modelling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primary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explosion</a:t>
            </a:r>
          </a:p>
        </p:txBody>
      </p:sp>
      <p:sp>
        <p:nvSpPr>
          <p:cNvPr id="9" name="Rettangolo arrotondato 7"/>
          <p:cNvSpPr>
            <a:spLocks noChangeArrowheads="1"/>
          </p:cNvSpPr>
          <p:nvPr/>
        </p:nvSpPr>
        <p:spPr bwMode="auto">
          <a:xfrm>
            <a:off x="4813300" y="3092450"/>
            <a:ext cx="1087438" cy="1120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modelling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secondary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explosion</a:t>
            </a:r>
          </a:p>
        </p:txBody>
      </p:sp>
      <p:sp>
        <p:nvSpPr>
          <p:cNvPr id="10" name="Rettangolo arrotondato 8"/>
          <p:cNvSpPr>
            <a:spLocks noChangeArrowheads="1"/>
          </p:cNvSpPr>
          <p:nvPr/>
        </p:nvSpPr>
        <p:spPr bwMode="auto">
          <a:xfrm>
            <a:off x="6921500" y="3092450"/>
            <a:ext cx="1089025" cy="1120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modelling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structural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response</a:t>
            </a:r>
          </a:p>
        </p:txBody>
      </p:sp>
      <p:sp>
        <p:nvSpPr>
          <p:cNvPr id="11" name="Freccia in giù 5"/>
          <p:cNvSpPr/>
          <p:nvPr/>
        </p:nvSpPr>
        <p:spPr bwMode="auto">
          <a:xfrm>
            <a:off x="514350" y="2584450"/>
            <a:ext cx="384175" cy="465138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CasellaDiTesto 9"/>
          <p:cNvSpPr txBox="1">
            <a:spLocks noChangeArrowheads="1"/>
          </p:cNvSpPr>
          <p:nvPr/>
        </p:nvSpPr>
        <p:spPr bwMode="auto">
          <a:xfrm>
            <a:off x="103188" y="1914525"/>
            <a:ext cx="1206500" cy="646113"/>
          </a:xfrm>
          <a:prstGeom prst="rec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200"/>
              <a:t>electric system characteristic data</a:t>
            </a:r>
            <a:endParaRPr lang="en-US" altLang="en-US" sz="1200"/>
          </a:p>
        </p:txBody>
      </p:sp>
      <p:sp>
        <p:nvSpPr>
          <p:cNvPr id="13" name="Freccia in giù 12"/>
          <p:cNvSpPr/>
          <p:nvPr/>
        </p:nvSpPr>
        <p:spPr bwMode="auto">
          <a:xfrm flipV="1">
            <a:off x="514350" y="4252913"/>
            <a:ext cx="384175" cy="466725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CasellaDiTesto 15"/>
          <p:cNvSpPr txBox="1">
            <a:spLocks noChangeArrowheads="1"/>
          </p:cNvSpPr>
          <p:nvPr/>
        </p:nvSpPr>
        <p:spPr bwMode="auto">
          <a:xfrm>
            <a:off x="1308100" y="2927350"/>
            <a:ext cx="817563" cy="461963"/>
          </a:xfrm>
          <a:prstGeom prst="rect">
            <a:avLst/>
          </a:prstGeom>
          <a:noFill/>
          <a:ln w="19050">
            <a:solidFill>
              <a:srgbClr val="466E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 b="1">
                <a:solidFill>
                  <a:srgbClr val="783C0F"/>
                </a:solidFill>
              </a:rPr>
              <a:t>arc energy</a:t>
            </a:r>
            <a:endParaRPr lang="en-US" altLang="en-US" sz="1200" b="1">
              <a:solidFill>
                <a:srgbClr val="783C0F"/>
              </a:solidFill>
            </a:endParaRPr>
          </a:p>
        </p:txBody>
      </p:sp>
      <p:sp>
        <p:nvSpPr>
          <p:cNvPr id="15" name="Freccia a destra 17"/>
          <p:cNvSpPr/>
          <p:nvPr/>
        </p:nvSpPr>
        <p:spPr bwMode="auto">
          <a:xfrm>
            <a:off x="5954713" y="3459163"/>
            <a:ext cx="914400" cy="411162"/>
          </a:xfrm>
          <a:prstGeom prst="rightArrow">
            <a:avLst/>
          </a:prstGeom>
          <a:solidFill>
            <a:srgbClr val="F0781E"/>
          </a:solidFill>
          <a:ln w="28575">
            <a:solidFill>
              <a:srgbClr val="783C0F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CasellaDiTesto 18"/>
          <p:cNvSpPr txBox="1">
            <a:spLocks noChangeArrowheads="1"/>
          </p:cNvSpPr>
          <p:nvPr/>
        </p:nvSpPr>
        <p:spPr bwMode="auto">
          <a:xfrm>
            <a:off x="3462338" y="2373313"/>
            <a:ext cx="1287462" cy="1016000"/>
          </a:xfrm>
          <a:prstGeom prst="rect">
            <a:avLst/>
          </a:prstGeom>
          <a:noFill/>
          <a:ln w="19050">
            <a:solidFill>
              <a:srgbClr val="466E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 b="1">
                <a:solidFill>
                  <a:srgbClr val="783C0F"/>
                </a:solidFill>
              </a:rPr>
              <a:t>flammable amount and composition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 b="1">
                <a:solidFill>
                  <a:srgbClr val="783C0F"/>
                </a:solidFill>
              </a:rPr>
              <a:t>turbulence field</a:t>
            </a:r>
            <a:endParaRPr lang="en-US" altLang="en-US" sz="1200" b="1">
              <a:solidFill>
                <a:srgbClr val="783C0F"/>
              </a:solidFill>
            </a:endParaRPr>
          </a:p>
        </p:txBody>
      </p:sp>
      <p:sp>
        <p:nvSpPr>
          <p:cNvPr id="17" name="Freccia in giù 20"/>
          <p:cNvSpPr/>
          <p:nvPr/>
        </p:nvSpPr>
        <p:spPr bwMode="auto">
          <a:xfrm flipV="1">
            <a:off x="2662238" y="4252913"/>
            <a:ext cx="384175" cy="466725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Freccia in giù 23"/>
          <p:cNvSpPr/>
          <p:nvPr/>
        </p:nvSpPr>
        <p:spPr bwMode="auto">
          <a:xfrm flipV="1">
            <a:off x="5165725" y="4252913"/>
            <a:ext cx="384175" cy="466725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Rettangolo arrotondato 25"/>
          <p:cNvSpPr>
            <a:spLocks noChangeArrowheads="1"/>
          </p:cNvSpPr>
          <p:nvPr/>
        </p:nvSpPr>
        <p:spPr bwMode="auto">
          <a:xfrm>
            <a:off x="841375" y="1195388"/>
            <a:ext cx="1641475" cy="534987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modelling enclosure</a:t>
            </a:r>
          </a:p>
          <a:p>
            <a:pPr algn="ctr"/>
            <a:r>
              <a:rPr lang="it-IT" altLang="en-US" sz="1400">
                <a:solidFill>
                  <a:srgbClr val="466E37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structural response</a:t>
            </a:r>
          </a:p>
        </p:txBody>
      </p:sp>
      <p:sp>
        <p:nvSpPr>
          <p:cNvPr id="20" name="CasellaDiTesto 27"/>
          <p:cNvSpPr txBox="1">
            <a:spLocks noChangeArrowheads="1"/>
          </p:cNvSpPr>
          <p:nvPr/>
        </p:nvSpPr>
        <p:spPr bwMode="auto">
          <a:xfrm>
            <a:off x="2290763" y="1914525"/>
            <a:ext cx="1120775" cy="646113"/>
          </a:xfrm>
          <a:prstGeom prst="rec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200"/>
              <a:t>enclosure characteristic data</a:t>
            </a:r>
            <a:endParaRPr lang="en-US" altLang="en-US" sz="1200"/>
          </a:p>
        </p:txBody>
      </p:sp>
      <p:sp>
        <p:nvSpPr>
          <p:cNvPr id="21" name="Freccia in giù 28"/>
          <p:cNvSpPr/>
          <p:nvPr/>
        </p:nvSpPr>
        <p:spPr bwMode="auto">
          <a:xfrm>
            <a:off x="2662238" y="2584450"/>
            <a:ext cx="384175" cy="465138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2" name="CasellaDiTesto 30"/>
          <p:cNvSpPr txBox="1">
            <a:spLocks noChangeArrowheads="1"/>
          </p:cNvSpPr>
          <p:nvPr/>
        </p:nvSpPr>
        <p:spPr bwMode="auto">
          <a:xfrm>
            <a:off x="5945188" y="2557463"/>
            <a:ext cx="923925" cy="831850"/>
          </a:xfrm>
          <a:prstGeom prst="rect">
            <a:avLst/>
          </a:prstGeom>
          <a:noFill/>
          <a:ln w="19050">
            <a:solidFill>
              <a:srgbClr val="466E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 b="1">
                <a:solidFill>
                  <a:srgbClr val="783C0F"/>
                </a:solidFill>
              </a:rPr>
              <a:t>pressure field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 b="1">
                <a:solidFill>
                  <a:srgbClr val="783C0F"/>
                </a:solidFill>
              </a:rPr>
              <a:t>flame front</a:t>
            </a:r>
            <a:endParaRPr lang="en-US" altLang="en-US" sz="1200" b="1">
              <a:solidFill>
                <a:srgbClr val="783C0F"/>
              </a:solidFill>
            </a:endParaRPr>
          </a:p>
        </p:txBody>
      </p:sp>
      <p:sp>
        <p:nvSpPr>
          <p:cNvPr id="23" name="Freccia in giù 31"/>
          <p:cNvSpPr/>
          <p:nvPr/>
        </p:nvSpPr>
        <p:spPr bwMode="auto">
          <a:xfrm flipV="1">
            <a:off x="6219825" y="1614488"/>
            <a:ext cx="384175" cy="892175"/>
          </a:xfrm>
          <a:prstGeom prst="downArrow">
            <a:avLst/>
          </a:prstGeom>
          <a:solidFill>
            <a:srgbClr val="F0781E"/>
          </a:solidFill>
          <a:ln w="28575">
            <a:solidFill>
              <a:srgbClr val="783C0F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4" name="Documento 32"/>
          <p:cNvSpPr>
            <a:spLocks noChangeArrowheads="1"/>
          </p:cNvSpPr>
          <p:nvPr/>
        </p:nvSpPr>
        <p:spPr bwMode="auto">
          <a:xfrm>
            <a:off x="4646613" y="4748213"/>
            <a:ext cx="1422400" cy="1490662"/>
          </a:xfrm>
          <a:prstGeom prst="flowChartDocumen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cloud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ignition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ignition delay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venting layout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configuration of doors&amp;panels</a:t>
            </a:r>
          </a:p>
        </p:txBody>
      </p:sp>
      <p:sp>
        <p:nvSpPr>
          <p:cNvPr id="25" name="Documento 35"/>
          <p:cNvSpPr>
            <a:spLocks noChangeArrowheads="1"/>
          </p:cNvSpPr>
          <p:nvPr/>
        </p:nvSpPr>
        <p:spPr bwMode="auto">
          <a:xfrm>
            <a:off x="2117725" y="4748213"/>
            <a:ext cx="1473200" cy="803275"/>
          </a:xfrm>
          <a:prstGeom prst="flowChartDocumen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pyrolysis reaction duration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oil mist amount</a:t>
            </a:r>
          </a:p>
        </p:txBody>
      </p:sp>
      <p:sp>
        <p:nvSpPr>
          <p:cNvPr id="26" name="Documento 36"/>
          <p:cNvSpPr>
            <a:spLocks noChangeArrowheads="1"/>
          </p:cNvSpPr>
          <p:nvPr/>
        </p:nvSpPr>
        <p:spPr bwMode="auto">
          <a:xfrm>
            <a:off x="103188" y="4748213"/>
            <a:ext cx="1206500" cy="1031875"/>
          </a:xfrm>
          <a:prstGeom prst="flowChartDocumen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operation conditions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fault location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arc duration</a:t>
            </a:r>
          </a:p>
        </p:txBody>
      </p:sp>
      <p:sp>
        <p:nvSpPr>
          <p:cNvPr id="27" name="Decisione 40"/>
          <p:cNvSpPr>
            <a:spLocks noChangeArrowheads="1"/>
          </p:cNvSpPr>
          <p:nvPr/>
        </p:nvSpPr>
        <p:spPr bwMode="auto">
          <a:xfrm>
            <a:off x="5918200" y="601663"/>
            <a:ext cx="987425" cy="960437"/>
          </a:xfrm>
          <a:prstGeom prst="flowChartDecision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FF0000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external</a:t>
            </a:r>
          </a:p>
          <a:p>
            <a:pPr algn="ctr"/>
            <a:r>
              <a:rPr lang="it-IT" altLang="en-US" sz="1400">
                <a:solidFill>
                  <a:srgbClr val="FF0000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effects</a:t>
            </a:r>
            <a:endParaRPr lang="en-US" altLang="en-US" sz="1400">
              <a:solidFill>
                <a:srgbClr val="FF0000"/>
              </a:solidFill>
              <a:latin typeface="Myriad Pro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8" name="Decisione 43"/>
          <p:cNvSpPr>
            <a:spLocks noChangeArrowheads="1"/>
          </p:cNvSpPr>
          <p:nvPr/>
        </p:nvSpPr>
        <p:spPr bwMode="auto">
          <a:xfrm>
            <a:off x="8062913" y="2284413"/>
            <a:ext cx="987425" cy="960437"/>
          </a:xfrm>
          <a:prstGeom prst="flowChartDecision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400">
                <a:solidFill>
                  <a:srgbClr val="FF0000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internal</a:t>
            </a:r>
          </a:p>
          <a:p>
            <a:pPr algn="ctr"/>
            <a:r>
              <a:rPr lang="it-IT" altLang="en-US" sz="1400">
                <a:solidFill>
                  <a:srgbClr val="FF0000"/>
                </a:solidFill>
                <a:latin typeface="Myriad Pro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effects</a:t>
            </a:r>
            <a:endParaRPr lang="en-US" altLang="en-US" sz="1400">
              <a:solidFill>
                <a:srgbClr val="FF0000"/>
              </a:solidFill>
              <a:latin typeface="Myriad Pro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" name="Freccia a destra 45"/>
          <p:cNvSpPr/>
          <p:nvPr/>
        </p:nvSpPr>
        <p:spPr bwMode="auto">
          <a:xfrm>
            <a:off x="3475038" y="3459163"/>
            <a:ext cx="1276350" cy="411162"/>
          </a:xfrm>
          <a:prstGeom prst="rightArrow">
            <a:avLst/>
          </a:prstGeom>
          <a:solidFill>
            <a:srgbClr val="F0781E"/>
          </a:solidFill>
          <a:ln w="28575">
            <a:solidFill>
              <a:srgbClr val="783C0F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" name="Freccia a destra 46"/>
          <p:cNvSpPr/>
          <p:nvPr/>
        </p:nvSpPr>
        <p:spPr bwMode="auto">
          <a:xfrm>
            <a:off x="1312863" y="3459163"/>
            <a:ext cx="954087" cy="411162"/>
          </a:xfrm>
          <a:prstGeom prst="rightArrow">
            <a:avLst/>
          </a:prstGeom>
          <a:solidFill>
            <a:srgbClr val="F0781E"/>
          </a:solidFill>
          <a:ln w="28575">
            <a:solidFill>
              <a:srgbClr val="783C0F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CasellaDiTesto 47"/>
          <p:cNvSpPr txBox="1">
            <a:spLocks noChangeArrowheads="1"/>
          </p:cNvSpPr>
          <p:nvPr/>
        </p:nvSpPr>
        <p:spPr bwMode="auto">
          <a:xfrm>
            <a:off x="4933950" y="2098675"/>
            <a:ext cx="846138" cy="461963"/>
          </a:xfrm>
          <a:prstGeom prst="rec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200"/>
              <a:t>geometry data</a:t>
            </a:r>
            <a:endParaRPr lang="en-US" altLang="en-US" sz="1200"/>
          </a:p>
        </p:txBody>
      </p:sp>
      <p:sp>
        <p:nvSpPr>
          <p:cNvPr id="32" name="CasellaDiTesto 48"/>
          <p:cNvSpPr txBox="1">
            <a:spLocks noChangeArrowheads="1"/>
          </p:cNvSpPr>
          <p:nvPr/>
        </p:nvSpPr>
        <p:spPr bwMode="auto">
          <a:xfrm>
            <a:off x="6948488" y="1728788"/>
            <a:ext cx="1100137" cy="831850"/>
          </a:xfrm>
          <a:prstGeom prst="rec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en-US" sz="1200"/>
              <a:t>geometry data (concrete and rebars)</a:t>
            </a:r>
          </a:p>
        </p:txBody>
      </p:sp>
      <p:sp>
        <p:nvSpPr>
          <p:cNvPr id="33" name="Freccia in giù 49"/>
          <p:cNvSpPr/>
          <p:nvPr/>
        </p:nvSpPr>
        <p:spPr bwMode="auto">
          <a:xfrm>
            <a:off x="5165725" y="2584450"/>
            <a:ext cx="384175" cy="465138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4" name="Documento 50"/>
          <p:cNvSpPr>
            <a:spLocks noChangeArrowheads="1"/>
          </p:cNvSpPr>
          <p:nvPr/>
        </p:nvSpPr>
        <p:spPr bwMode="auto">
          <a:xfrm>
            <a:off x="6916738" y="4748213"/>
            <a:ext cx="1198562" cy="1490662"/>
          </a:xfrm>
          <a:prstGeom prst="flowChartDocument">
            <a:avLst/>
          </a:prstGeom>
          <a:noFill/>
          <a:ln w="19050">
            <a:solidFill>
              <a:srgbClr val="783C0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92075" indent="-92075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742950" indent="-28575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material data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boundary conditions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other loads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altLang="en-US" sz="1200"/>
              <a:t>load combinations</a:t>
            </a:r>
          </a:p>
        </p:txBody>
      </p:sp>
      <p:sp>
        <p:nvSpPr>
          <p:cNvPr id="35" name="Freccia angolare in su 41"/>
          <p:cNvSpPr/>
          <p:nvPr/>
        </p:nvSpPr>
        <p:spPr bwMode="auto">
          <a:xfrm flipV="1">
            <a:off x="2516188" y="1352550"/>
            <a:ext cx="530225" cy="533400"/>
          </a:xfrm>
          <a:prstGeom prst="bentUpArrow">
            <a:avLst>
              <a:gd name="adj1" fmla="val 39767"/>
              <a:gd name="adj2" fmla="val 42451"/>
              <a:gd name="adj3" fmla="val 40730"/>
            </a:avLst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6" name="Freccia in giù 52"/>
          <p:cNvSpPr/>
          <p:nvPr/>
        </p:nvSpPr>
        <p:spPr bwMode="auto">
          <a:xfrm>
            <a:off x="7273925" y="2584450"/>
            <a:ext cx="384175" cy="465138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7" name="Freccia angolare in su 53"/>
          <p:cNvSpPr/>
          <p:nvPr/>
        </p:nvSpPr>
        <p:spPr bwMode="auto">
          <a:xfrm>
            <a:off x="8056563" y="3311525"/>
            <a:ext cx="703262" cy="477838"/>
          </a:xfrm>
          <a:prstGeom prst="bentUpArrow">
            <a:avLst>
              <a:gd name="adj1" fmla="val 39767"/>
              <a:gd name="adj2" fmla="val 42451"/>
              <a:gd name="adj3" fmla="val 40730"/>
            </a:avLst>
          </a:prstGeom>
          <a:solidFill>
            <a:srgbClr val="F0781E"/>
          </a:solidFill>
          <a:ln w="28575">
            <a:solidFill>
              <a:srgbClr val="783C0F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Freccia in giù 54"/>
          <p:cNvSpPr/>
          <p:nvPr/>
        </p:nvSpPr>
        <p:spPr bwMode="auto">
          <a:xfrm flipV="1">
            <a:off x="7305675" y="4252913"/>
            <a:ext cx="384175" cy="466725"/>
          </a:xfrm>
          <a:prstGeom prst="downArrow">
            <a:avLst/>
          </a:prstGeom>
          <a:solidFill>
            <a:srgbClr val="FFE43F"/>
          </a:solidFill>
          <a:ln w="9525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58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86155"/>
            <a:ext cx="8826500" cy="940443"/>
          </a:xfrm>
        </p:spPr>
        <p:txBody>
          <a:bodyPr>
            <a:noAutofit/>
          </a:bodyPr>
          <a:lstStyle/>
          <a:p>
            <a:r>
              <a:rPr lang="en-GB" sz="3600" dirty="0"/>
              <a:t>Checking external and structural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374" y="1541780"/>
            <a:ext cx="8686800" cy="4180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u="sng" dirty="0"/>
              <a:t>External Effects</a:t>
            </a:r>
            <a:r>
              <a:rPr lang="en-GB" sz="1600" dirty="0"/>
              <a:t>: Seveso directives</a:t>
            </a:r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936293"/>
            <a:ext cx="1781175" cy="259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4" y="1936293"/>
            <a:ext cx="1895961" cy="2596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65" y="2559881"/>
            <a:ext cx="4656909" cy="1013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arrotondato 1"/>
          <p:cNvSpPr/>
          <p:nvPr/>
        </p:nvSpPr>
        <p:spPr bwMode="auto">
          <a:xfrm>
            <a:off x="7829550" y="2983188"/>
            <a:ext cx="1194624" cy="209550"/>
          </a:xfrm>
          <a:prstGeom prst="roundRect">
            <a:avLst/>
          </a:prstGeom>
          <a:noFill/>
          <a:ln w="38100">
            <a:solidFill>
              <a:srgbClr val="F0781E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ts val="0"/>
              </a:spcBef>
              <a:spcAft>
                <a:spcPts val="600"/>
              </a:spcAft>
              <a:tabLst>
                <a:tab pos="3406775" algn="ctr"/>
              </a:tabLst>
              <a:defRPr/>
            </a:pPr>
            <a:endParaRPr lang="en-US" sz="14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7175" y="4806160"/>
            <a:ext cx="8886825" cy="78895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u="sng" dirty="0"/>
              <a:t>Structural Effects</a:t>
            </a:r>
            <a:r>
              <a:rPr lang="en-GB" sz="1600" dirty="0"/>
              <a:t>:</a:t>
            </a:r>
          </a:p>
          <a:p>
            <a:pPr marL="36576" indent="0">
              <a:buFont typeface="Arial"/>
              <a:buNone/>
            </a:pPr>
            <a:r>
              <a:rPr lang="en-GB" sz="1600" i="1" dirty="0"/>
              <a:t>Building 245</a:t>
            </a:r>
            <a:r>
              <a:rPr lang="en-GB" sz="1600" dirty="0"/>
              <a:t>: Serviceability Limit State (SLS) - </a:t>
            </a:r>
            <a:r>
              <a:rPr lang="en-US" sz="1600" dirty="0"/>
              <a:t>The material shall not present any irreversible </a:t>
            </a:r>
            <a:r>
              <a:rPr lang="en-US" sz="1600" dirty="0" smtClean="0"/>
              <a:t>damage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37374" y="909420"/>
            <a:ext cx="5682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u="sng" dirty="0"/>
              <a:t>Definition of admissible threshold values</a:t>
            </a:r>
          </a:p>
        </p:txBody>
      </p:sp>
    </p:spTree>
    <p:extLst>
      <p:ext uri="{BB962C8B-B14F-4D97-AF65-F5344CB8AC3E}">
        <p14:creationId xmlns:p14="http://schemas.microsoft.com/office/powerpoint/2010/main" val="163517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245 – POPS-B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5"/>
            <a:ext cx="3724102" cy="4742685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400" dirty="0"/>
              <a:t>The Technical Building is divided in the following main rooms listed by floor:</a:t>
            </a:r>
          </a:p>
          <a:p>
            <a:pPr marL="36576" indent="0">
              <a:buNone/>
            </a:pPr>
            <a:endParaRPr lang="en-GB" sz="1400" dirty="0"/>
          </a:p>
          <a:p>
            <a:pPr marL="36576" indent="0">
              <a:buNone/>
            </a:pPr>
            <a:r>
              <a:rPr lang="en-GB" sz="1400" b="1" u="sng" dirty="0"/>
              <a:t>Ground floor</a:t>
            </a:r>
          </a:p>
          <a:p>
            <a:r>
              <a:rPr lang="en-GB" sz="1400" dirty="0"/>
              <a:t>Technical Room (S-402) with the pumping station equipment and the electrical cabinets needed for its operation;</a:t>
            </a:r>
          </a:p>
          <a:p>
            <a:r>
              <a:rPr lang="en-GB" sz="1400" dirty="0">
                <a:solidFill>
                  <a:srgbClr val="FF0000"/>
                </a:solidFill>
              </a:rPr>
              <a:t>One room for capacitor banks (S-401);</a:t>
            </a:r>
          </a:p>
          <a:p>
            <a:r>
              <a:rPr lang="en-GB" sz="1400" dirty="0"/>
              <a:t>Reference Magnet room (S-403) with magnetic field measuring equipment (a magnet and some electronics).</a:t>
            </a:r>
          </a:p>
          <a:p>
            <a:pPr marL="36576" indent="0">
              <a:buNone/>
            </a:pPr>
            <a:endParaRPr lang="en-GB" sz="1400" dirty="0"/>
          </a:p>
          <a:p>
            <a:pPr marL="36576" indent="0">
              <a:buNone/>
            </a:pPr>
            <a:r>
              <a:rPr lang="en-GB" sz="1400" b="1" u="sng" dirty="0"/>
              <a:t>First floor</a:t>
            </a:r>
          </a:p>
          <a:p>
            <a:r>
              <a:rPr lang="en-GB" sz="1400" dirty="0">
                <a:solidFill>
                  <a:srgbClr val="FF0000"/>
                </a:solidFill>
              </a:rPr>
              <a:t>Two rooms for capacitor banks (R-401 and R-403);</a:t>
            </a:r>
          </a:p>
          <a:p>
            <a:r>
              <a:rPr lang="en-GB" sz="1400" dirty="0"/>
              <a:t>EL Room (R-004) with electric switchgears and UPS systems.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44" y="1186794"/>
            <a:ext cx="4147528" cy="2385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344" y="3719333"/>
            <a:ext cx="3923954" cy="224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 rot="2450165">
            <a:off x="6988648" y="2037112"/>
            <a:ext cx="603947" cy="824233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980010">
            <a:off x="6757340" y="4577776"/>
            <a:ext cx="743551" cy="1315611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60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14" y="195602"/>
            <a:ext cx="9040986" cy="940443"/>
          </a:xfrm>
        </p:spPr>
        <p:txBody>
          <a:bodyPr>
            <a:normAutofit/>
          </a:bodyPr>
          <a:lstStyle/>
          <a:p>
            <a:r>
              <a:rPr lang="en-GB" sz="4400" dirty="0"/>
              <a:t>B 245 - Retrofitting strategy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14" y="2068176"/>
            <a:ext cx="4295258" cy="1914666"/>
          </a:xfrm>
          <a:prstGeom prst="rect">
            <a:avLst/>
          </a:prstGeom>
        </p:spPr>
      </p:pic>
      <p:sp>
        <p:nvSpPr>
          <p:cNvPr id="29" name="Rettangolo 4"/>
          <p:cNvSpPr>
            <a:spLocks noChangeArrowheads="1"/>
          </p:cNvSpPr>
          <p:nvPr/>
        </p:nvSpPr>
        <p:spPr bwMode="auto">
          <a:xfrm>
            <a:off x="103014" y="1052513"/>
            <a:ext cx="90409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2286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marL="342900" lvl="1" indent="-3429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Realize compartments: blast resisting doors</a:t>
            </a:r>
          </a:p>
          <a:p>
            <a:pPr marL="342900" lvl="1" indent="-3429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Additional venting areas and RC barriers</a:t>
            </a:r>
          </a:p>
          <a:p>
            <a:pPr marL="342900" lvl="1" indent="-3429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Structural stiffnesses and reinforcements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975" y="2304596"/>
            <a:ext cx="4152900" cy="1829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9069" t="5150" b="2160"/>
          <a:stretch/>
        </p:blipFill>
        <p:spPr>
          <a:xfrm>
            <a:off x="5854814" y="4461755"/>
            <a:ext cx="2223542" cy="158662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7724775" y="3895726"/>
            <a:ext cx="552450" cy="5660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224" y="4049231"/>
            <a:ext cx="4166048" cy="199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B245: External pressure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6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b="8038"/>
          <a:stretch/>
        </p:blipFill>
        <p:spPr bwMode="auto">
          <a:xfrm>
            <a:off x="425449" y="1484489"/>
            <a:ext cx="3361691" cy="21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magin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1" b="8038"/>
          <a:stretch/>
        </p:blipFill>
        <p:spPr bwMode="auto">
          <a:xfrm>
            <a:off x="4733360" y="1484489"/>
            <a:ext cx="3232442" cy="217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449" y="1173935"/>
            <a:ext cx="286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floor: 1 venting area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4733360" y="1115156"/>
            <a:ext cx="3344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floor: 2 venting areas</a:t>
            </a:r>
            <a:endParaRPr lang="en-GB" dirty="0"/>
          </a:p>
        </p:txBody>
      </p:sp>
      <p:pic>
        <p:nvPicPr>
          <p:cNvPr id="39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49" y="4058095"/>
            <a:ext cx="3361691" cy="202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327682" y="3688763"/>
            <a:ext cx="3588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floor without barriers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4733360" y="3724918"/>
            <a:ext cx="3588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Ground floor with barriers </a:t>
            </a:r>
            <a:endParaRPr lang="en-GB" dirty="0"/>
          </a:p>
        </p:txBody>
      </p:sp>
      <p:pic>
        <p:nvPicPr>
          <p:cNvPr id="43" name="Immagin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61" y="4068639"/>
            <a:ext cx="3344996" cy="2016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eform 7"/>
          <p:cNvSpPr/>
          <p:nvPr/>
        </p:nvSpPr>
        <p:spPr>
          <a:xfrm>
            <a:off x="5895975" y="5098256"/>
            <a:ext cx="340519" cy="340519"/>
          </a:xfrm>
          <a:custGeom>
            <a:avLst/>
            <a:gdLst>
              <a:gd name="connsiteX0" fmla="*/ 28575 w 340519"/>
              <a:gd name="connsiteY0" fmla="*/ 116682 h 340519"/>
              <a:gd name="connsiteX1" fmla="*/ 0 w 340519"/>
              <a:gd name="connsiteY1" fmla="*/ 0 h 340519"/>
              <a:gd name="connsiteX2" fmla="*/ 340519 w 340519"/>
              <a:gd name="connsiteY2" fmla="*/ 235744 h 340519"/>
              <a:gd name="connsiteX3" fmla="*/ 330994 w 340519"/>
              <a:gd name="connsiteY3" fmla="*/ 340519 h 340519"/>
              <a:gd name="connsiteX4" fmla="*/ 28575 w 340519"/>
              <a:gd name="connsiteY4" fmla="*/ 116682 h 34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519" h="340519">
                <a:moveTo>
                  <a:pt x="28575" y="116682"/>
                </a:moveTo>
                <a:lnTo>
                  <a:pt x="0" y="0"/>
                </a:lnTo>
                <a:lnTo>
                  <a:pt x="340519" y="235744"/>
                </a:lnTo>
                <a:lnTo>
                  <a:pt x="330994" y="340519"/>
                </a:lnTo>
                <a:lnTo>
                  <a:pt x="28575" y="116682"/>
                </a:lnTo>
                <a:close/>
              </a:path>
            </a:pathLst>
          </a:custGeom>
          <a:solidFill>
            <a:srgbClr val="FF99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238875" y="5272088"/>
            <a:ext cx="147638" cy="159543"/>
          </a:xfrm>
          <a:custGeom>
            <a:avLst/>
            <a:gdLst>
              <a:gd name="connsiteX0" fmla="*/ 0 w 147638"/>
              <a:gd name="connsiteY0" fmla="*/ 100012 h 159543"/>
              <a:gd name="connsiteX1" fmla="*/ 147638 w 147638"/>
              <a:gd name="connsiteY1" fmla="*/ 0 h 159543"/>
              <a:gd name="connsiteX2" fmla="*/ 147638 w 147638"/>
              <a:gd name="connsiteY2" fmla="*/ 45243 h 159543"/>
              <a:gd name="connsiteX3" fmla="*/ 0 w 147638"/>
              <a:gd name="connsiteY3" fmla="*/ 159543 h 159543"/>
              <a:gd name="connsiteX4" fmla="*/ 0 w 147638"/>
              <a:gd name="connsiteY4" fmla="*/ 100012 h 1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638" h="159543">
                <a:moveTo>
                  <a:pt x="0" y="100012"/>
                </a:moveTo>
                <a:lnTo>
                  <a:pt x="147638" y="0"/>
                </a:lnTo>
                <a:lnTo>
                  <a:pt x="147638" y="45243"/>
                </a:lnTo>
                <a:lnTo>
                  <a:pt x="0" y="159543"/>
                </a:lnTo>
                <a:lnTo>
                  <a:pt x="0" y="100012"/>
                </a:lnTo>
                <a:close/>
              </a:path>
            </a:pathLst>
          </a:custGeom>
          <a:solidFill>
            <a:srgbClr val="FF99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6169819" y="5122069"/>
            <a:ext cx="228600" cy="176212"/>
          </a:xfrm>
          <a:custGeom>
            <a:avLst/>
            <a:gdLst>
              <a:gd name="connsiteX0" fmla="*/ 9525 w 228600"/>
              <a:gd name="connsiteY0" fmla="*/ 102394 h 176212"/>
              <a:gd name="connsiteX1" fmla="*/ 90487 w 228600"/>
              <a:gd name="connsiteY1" fmla="*/ 152400 h 176212"/>
              <a:gd name="connsiteX2" fmla="*/ 88106 w 228600"/>
              <a:gd name="connsiteY2" fmla="*/ 80962 h 176212"/>
              <a:gd name="connsiteX3" fmla="*/ 228600 w 228600"/>
              <a:gd name="connsiteY3" fmla="*/ 176212 h 176212"/>
              <a:gd name="connsiteX4" fmla="*/ 223837 w 228600"/>
              <a:gd name="connsiteY4" fmla="*/ 152400 h 176212"/>
              <a:gd name="connsiteX5" fmla="*/ 0 w 228600"/>
              <a:gd name="connsiteY5" fmla="*/ 0 h 176212"/>
              <a:gd name="connsiteX6" fmla="*/ 9525 w 228600"/>
              <a:gd name="connsiteY6" fmla="*/ 102394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0" h="176212">
                <a:moveTo>
                  <a:pt x="9525" y="102394"/>
                </a:moveTo>
                <a:lnTo>
                  <a:pt x="90487" y="152400"/>
                </a:lnTo>
                <a:cubicBezTo>
                  <a:pt x="89693" y="128587"/>
                  <a:pt x="88900" y="104775"/>
                  <a:pt x="88106" y="80962"/>
                </a:cubicBezTo>
                <a:lnTo>
                  <a:pt x="228600" y="176212"/>
                </a:lnTo>
                <a:lnTo>
                  <a:pt x="223837" y="152400"/>
                </a:lnTo>
                <a:lnTo>
                  <a:pt x="0" y="0"/>
                </a:lnTo>
                <a:lnTo>
                  <a:pt x="9525" y="102394"/>
                </a:lnTo>
                <a:close/>
              </a:path>
            </a:pathLst>
          </a:custGeom>
          <a:solidFill>
            <a:srgbClr val="FF99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73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B245: Structural Members – Internal Stress / Displacement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1202"/>
            <a:ext cx="3795623" cy="22735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39" y="1421202"/>
            <a:ext cx="3849084" cy="22735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841525"/>
            <a:ext cx="3795623" cy="2204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b="7857"/>
          <a:stretch/>
        </p:blipFill>
        <p:spPr>
          <a:xfrm>
            <a:off x="4445040" y="3816779"/>
            <a:ext cx="3849084" cy="222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2" descr="Risultati immagini per sisyphus stat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29134"/>
          <a:stretch/>
        </p:blipFill>
        <p:spPr bwMode="auto">
          <a:xfrm>
            <a:off x="5411356" y="818970"/>
            <a:ext cx="3581413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86500" y="5362396"/>
            <a:ext cx="285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Greek myth of </a:t>
            </a:r>
            <a:r>
              <a:rPr lang="el-GR" sz="1200" i="1" dirty="0"/>
              <a:t>Σίσυφος </a:t>
            </a:r>
            <a:r>
              <a:rPr lang="en-US" sz="1200" i="1" dirty="0" smtClean="0"/>
              <a:t>(</a:t>
            </a:r>
            <a:r>
              <a:rPr lang="en-GB" sz="1200" i="1" dirty="0" smtClean="0"/>
              <a:t>Sisyphus)</a:t>
            </a:r>
            <a:endParaRPr lang="en-GB" sz="1200" i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3599" y="-2191"/>
            <a:ext cx="8048529" cy="940443"/>
          </a:xfrm>
        </p:spPr>
        <p:txBody>
          <a:bodyPr>
            <a:normAutofit/>
          </a:bodyPr>
          <a:lstStyle/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structural demand?</a:t>
            </a:r>
            <a:endParaRPr lang="en-GB" sz="4000" dirty="0"/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2744" y="929716"/>
            <a:ext cx="554420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800" u="sng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Dead loads (e.g. self weight)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Imposed or live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Environmental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Accidental loads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US" altLang="en-US" sz="1800" dirty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Earthquake loads</a:t>
            </a:r>
            <a:endParaRPr lang="en-GB" altLang="en-US" sz="1800" dirty="0" smtClean="0">
              <a:latin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2744" y="3866931"/>
            <a:ext cx="603375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capacity?</a:t>
            </a:r>
            <a:endParaRPr lang="en-GB" sz="4000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52743" y="4496518"/>
            <a:ext cx="55442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Measure of the capability of a structure and its elements to withstand the applied loads</a:t>
            </a:r>
          </a:p>
        </p:txBody>
      </p:sp>
    </p:spTree>
    <p:extLst>
      <p:ext uri="{BB962C8B-B14F-4D97-AF65-F5344CB8AC3E}">
        <p14:creationId xmlns:p14="http://schemas.microsoft.com/office/powerpoint/2010/main" val="386646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2" descr="Risultati immagini per sisyphus stat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29134"/>
          <a:stretch/>
        </p:blipFill>
        <p:spPr bwMode="auto">
          <a:xfrm>
            <a:off x="5411356" y="818970"/>
            <a:ext cx="3581413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86500" y="5362396"/>
            <a:ext cx="285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Greek myth of </a:t>
            </a:r>
            <a:r>
              <a:rPr lang="el-GR" sz="1200" i="1" dirty="0"/>
              <a:t>Σίσυφος </a:t>
            </a:r>
            <a:r>
              <a:rPr lang="en-US" sz="1200" i="1" dirty="0" smtClean="0"/>
              <a:t>(</a:t>
            </a:r>
            <a:r>
              <a:rPr lang="en-GB" sz="1200" i="1" dirty="0" smtClean="0"/>
              <a:t>Sisyphus)</a:t>
            </a:r>
            <a:endParaRPr lang="en-GB" sz="1200" i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3599" y="-2191"/>
            <a:ext cx="8048529" cy="940443"/>
          </a:xfrm>
        </p:spPr>
        <p:txBody>
          <a:bodyPr>
            <a:normAutofit/>
          </a:bodyPr>
          <a:lstStyle/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structural demand?</a:t>
            </a:r>
            <a:endParaRPr lang="en-GB" sz="4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2744" y="3866931"/>
            <a:ext cx="603375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capacity?</a:t>
            </a:r>
            <a:endParaRPr lang="en-GB" sz="4000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52743" y="4496518"/>
            <a:ext cx="55442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Measure of the capability of a structure and its elements to withstand the applied loads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2743" y="3372924"/>
            <a:ext cx="3258208" cy="445812"/>
          </a:xfrm>
          <a:prstGeom prst="rect">
            <a:avLst/>
          </a:prstGeom>
          <a:solidFill>
            <a:srgbClr val="FFFF00">
              <a:alpha val="33000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2744" y="929716"/>
            <a:ext cx="554420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800" u="sng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Dead loads (e.g. self weight)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Imposed or live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Environmental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Accidental loads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US" altLang="en-US" sz="1800" dirty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Earthquake loads</a:t>
            </a:r>
            <a:endParaRPr lang="en-GB" altLang="en-US" sz="18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7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4459" y="19888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Seismic Hazard Map </a:t>
            </a:r>
            <a:br>
              <a:rPr lang="it-IT" dirty="0" smtClean="0"/>
            </a:br>
            <a:r>
              <a:rPr lang="it-IT" sz="3100" i="1" dirty="0" smtClean="0">
                <a:solidFill>
                  <a:schemeClr val="tx2"/>
                </a:solidFill>
              </a:rPr>
              <a:t>What the standards say for CERN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3215" y="1319760"/>
            <a:ext cx="47813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Peack Gorund Acceleration having a probability of exceedance of 10% in 50 years, </a:t>
            </a:r>
            <a:r>
              <a:rPr lang="it-IT" dirty="0"/>
              <a:t>that means</a:t>
            </a:r>
            <a:r>
              <a:rPr lang="it-IT" dirty="0" smtClean="0"/>
              <a:t>: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Return Period = 475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Frequence      = 0.002/year</a:t>
            </a:r>
            <a:endParaRPr lang="en-GB" dirty="0"/>
          </a:p>
          <a:p>
            <a:endParaRPr lang="en-GB" dirty="0"/>
          </a:p>
        </p:txBody>
      </p:sp>
      <p:pic>
        <p:nvPicPr>
          <p:cNvPr id="14" name="Picture 4" descr="Nouveau zonage sismique de la France (entrée en vigueur le 1er mai 201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304"/>
            <a:ext cx="2997200" cy="418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783215" y="3036909"/>
            <a:ext cx="5029200" cy="2492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Décret n</a:t>
            </a:r>
            <a:r>
              <a:rPr lang="fr-FR" i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</a:t>
            </a:r>
            <a:r>
              <a:rPr lang="fr-FR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2010-1255 du 22 octobre 2010</a:t>
            </a:r>
            <a:r>
              <a:rPr lang="fr-FR" i="1" dirty="0"/>
              <a:t>:</a:t>
            </a:r>
          </a:p>
          <a:p>
            <a:pPr eaLnBrk="1" hangingPunct="1">
              <a:defRPr/>
            </a:pPr>
            <a:endParaRPr lang="fr-FR" i="1" dirty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i="1" dirty="0"/>
              <a:t> Seismic zone 3;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fr-FR" b="0" i="1" dirty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b="0" i="1" dirty="0"/>
              <a:t> </a:t>
            </a:r>
            <a:r>
              <a:rPr lang="en-US" b="0" dirty="0"/>
              <a:t>Reference peak ground acceleration on type A ground, </a:t>
            </a:r>
            <a:r>
              <a:rPr lang="en-US" b="0" i="1" dirty="0" err="1"/>
              <a:t>a</a:t>
            </a:r>
            <a:r>
              <a:rPr lang="en-US" b="0" baseline="-25000" dirty="0" err="1"/>
              <a:t>gR</a:t>
            </a:r>
            <a:r>
              <a:rPr lang="en-US" b="0" dirty="0"/>
              <a:t> equal to  </a:t>
            </a:r>
            <a:r>
              <a:rPr lang="en-US" b="0" dirty="0">
                <a:solidFill>
                  <a:srgbClr val="FF0000"/>
                </a:solidFill>
              </a:rPr>
              <a:t>1.1 m/s</a:t>
            </a:r>
            <a:r>
              <a:rPr lang="en-US" b="0" baseline="30000" dirty="0">
                <a:solidFill>
                  <a:srgbClr val="FF0000"/>
                </a:solidFill>
              </a:rPr>
              <a:t>2</a:t>
            </a:r>
            <a:r>
              <a:rPr lang="en-US" b="0" baseline="30000" dirty="0"/>
              <a:t>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baseline="30000" dirty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b="0" baseline="30000" dirty="0"/>
              <a:t>  </a:t>
            </a:r>
            <a:r>
              <a:rPr lang="en-US" b="0" dirty="0"/>
              <a:t>Design ground acceleration </a:t>
            </a:r>
            <a:r>
              <a:rPr lang="en-US" b="0" i="1" dirty="0" err="1"/>
              <a:t>a</a:t>
            </a:r>
            <a:r>
              <a:rPr lang="en-US" b="0" baseline="-25000" dirty="0" err="1"/>
              <a:t>g</a:t>
            </a:r>
            <a:r>
              <a:rPr lang="en-US" b="0" dirty="0"/>
              <a:t> is equal to </a:t>
            </a:r>
            <a:r>
              <a:rPr lang="en-US" b="0" i="1" dirty="0" err="1"/>
              <a:t>a</a:t>
            </a:r>
            <a:r>
              <a:rPr lang="en-US" b="0" baseline="-25000" dirty="0" err="1"/>
              <a:t>gR</a:t>
            </a:r>
            <a:r>
              <a:rPr lang="en-US" b="0" dirty="0"/>
              <a:t> times the importance factor </a:t>
            </a:r>
            <a:r>
              <a:rPr lang="en-US" b="0" dirty="0" err="1"/>
              <a:t>γ</a:t>
            </a:r>
            <a:r>
              <a:rPr lang="en-US" b="0" baseline="-25000" dirty="0" err="1"/>
              <a:t>I</a:t>
            </a:r>
            <a:r>
              <a:rPr lang="en-US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2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4459" y="19888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Seismic Hazard Map </a:t>
            </a:r>
            <a:br>
              <a:rPr lang="it-IT" dirty="0" smtClean="0"/>
            </a:br>
            <a:r>
              <a:rPr lang="it-IT" sz="3100" i="1" dirty="0" smtClean="0">
                <a:solidFill>
                  <a:schemeClr val="tx2"/>
                </a:solidFill>
              </a:rPr>
              <a:t>What the standards say for CERN</a:t>
            </a:r>
            <a:endParaRPr lang="en-GB" sz="220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83215" y="544534"/>
            <a:ext cx="50292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endParaRPr lang="fr-FR" i="1" dirty="0" smtClean="0"/>
          </a:p>
          <a:p>
            <a:pPr eaLnBrk="1" hangingPunct="1">
              <a:defRPr/>
            </a:pPr>
            <a:endParaRPr lang="fr-FR" i="1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fr-FR" b="0" i="1" dirty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fr-FR" b="0" i="1" dirty="0"/>
              <a:t> </a:t>
            </a:r>
            <a:r>
              <a:rPr lang="en-US" b="0" dirty="0"/>
              <a:t>Reference peak ground acceleration on type A ground, </a:t>
            </a:r>
            <a:r>
              <a:rPr lang="en-US" b="0" i="1" dirty="0" err="1"/>
              <a:t>a</a:t>
            </a:r>
            <a:r>
              <a:rPr lang="en-US" b="0" baseline="-25000" dirty="0" err="1"/>
              <a:t>gR</a:t>
            </a:r>
            <a:r>
              <a:rPr lang="en-US" b="0" dirty="0"/>
              <a:t> equal to  </a:t>
            </a:r>
            <a:r>
              <a:rPr lang="en-US" b="0" dirty="0">
                <a:solidFill>
                  <a:srgbClr val="FF0000"/>
                </a:solidFill>
              </a:rPr>
              <a:t>1.1 m/s</a:t>
            </a:r>
            <a:r>
              <a:rPr lang="en-US" b="0" baseline="30000" dirty="0">
                <a:solidFill>
                  <a:srgbClr val="FF0000"/>
                </a:solidFill>
              </a:rPr>
              <a:t>2</a:t>
            </a:r>
            <a:r>
              <a:rPr lang="en-US" b="0" baseline="30000" dirty="0"/>
              <a:t>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b="0" baseline="30000" dirty="0"/>
          </a:p>
          <a:p>
            <a:pPr eaLnBrk="1" hangingPunct="1">
              <a:defRPr/>
            </a:pPr>
            <a:endParaRPr lang="en-US" b="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638873"/>
              </p:ext>
            </p:extLst>
          </p:nvPr>
        </p:nvGraphicFramePr>
        <p:xfrm>
          <a:off x="250549" y="1297628"/>
          <a:ext cx="3197501" cy="2855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H="1">
            <a:off x="609600" y="1771650"/>
            <a:ext cx="3173615" cy="15811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350" y="2259792"/>
            <a:ext cx="4731371" cy="3679956"/>
          </a:xfrm>
          <a:prstGeom prst="rect">
            <a:avLst/>
          </a:prstGeom>
        </p:spPr>
      </p:pic>
      <p:pic>
        <p:nvPicPr>
          <p:cNvPr id="13314" name="Picture 2" descr="Risultati immagini per castelluccio di norcia sis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50" y="4036635"/>
            <a:ext cx="3383312" cy="190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0549" y="4036635"/>
            <a:ext cx="3532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Castelluccio</a:t>
            </a:r>
            <a:r>
              <a:rPr lang="en-US" sz="1400" dirty="0" smtClean="0">
                <a:solidFill>
                  <a:schemeClr val="bg1"/>
                </a:solidFill>
              </a:rPr>
              <a:t> di Norcia (Italy – 2016)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02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835"/>
          <a:stretch/>
        </p:blipFill>
        <p:spPr bwMode="auto">
          <a:xfrm>
            <a:off x="257015" y="854386"/>
            <a:ext cx="2710119" cy="493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7016" y="206864"/>
            <a:ext cx="5957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GBAR - LINAC </a:t>
            </a:r>
            <a:r>
              <a:rPr lang="en-GB" sz="2800" dirty="0"/>
              <a:t>supporting structure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3235556" y="744715"/>
            <a:ext cx="59084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 the HSE validation of the calculation note of the supporting structure:</a:t>
            </a:r>
          </a:p>
          <a:p>
            <a:endParaRPr lang="en-GB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1 - Documents required for the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Buckling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of the structural members according to the par. 6.3 of the EN 1993-1-1</a:t>
            </a: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Part2- Documents required for the validation before 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Structural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 of the members and the joints under the seismic loads: the simplified equivalent static analysis shown in the Annex E of the EN 1992-4-1 may be adopted.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Reviewed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anchor assessment accounting for horizontal loads.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3894" y="5477069"/>
            <a:ext cx="755779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693505" y="5477069"/>
            <a:ext cx="755779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4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835"/>
          <a:stretch/>
        </p:blipFill>
        <p:spPr bwMode="auto">
          <a:xfrm>
            <a:off x="257015" y="854386"/>
            <a:ext cx="2710119" cy="493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7016" y="206864"/>
            <a:ext cx="5957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GBAR - LINAC </a:t>
            </a:r>
            <a:r>
              <a:rPr lang="en-GB" sz="2800" dirty="0"/>
              <a:t>supporting structure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3235556" y="744715"/>
            <a:ext cx="5908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 joint reinforcements: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3894" y="5477069"/>
            <a:ext cx="755779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693505" y="5477069"/>
            <a:ext cx="755779" cy="457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137" y="1238250"/>
            <a:ext cx="2969838" cy="44575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9778" y="1217727"/>
            <a:ext cx="3020685" cy="445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32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016" y="206864"/>
            <a:ext cx="3799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 smtClean="0"/>
              <a:t>ProtoDUNE</a:t>
            </a:r>
            <a:r>
              <a:rPr lang="en-GB" sz="2800" dirty="0" smtClean="0"/>
              <a:t> Detectors </a:t>
            </a:r>
            <a:endParaRPr lang="en-GB" sz="2800" dirty="0"/>
          </a:p>
        </p:txBody>
      </p:sp>
      <p:pic>
        <p:nvPicPr>
          <p:cNvPr id="15362" name="Picture 2" descr="isvie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8" r="28135"/>
          <a:stretch/>
        </p:blipFill>
        <p:spPr bwMode="auto">
          <a:xfrm>
            <a:off x="810101" y="730084"/>
            <a:ext cx="2708327" cy="324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38" y="845390"/>
            <a:ext cx="1828800" cy="1649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819" y="945981"/>
            <a:ext cx="1662424" cy="1549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478" y="3463540"/>
            <a:ext cx="1645920" cy="1534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C:\Users\dsmargia\Desktop\Capture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700" y="3349146"/>
            <a:ext cx="1935000" cy="177925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662189" y="2595027"/>
            <a:ext cx="1394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Self weight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856951" y="2595027"/>
            <a:ext cx="1394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Hydrostatic pressure 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662189" y="5089447"/>
            <a:ext cx="1394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Design pressure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699819" y="5089447"/>
            <a:ext cx="1551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Earthquake</a:t>
            </a:r>
          </a:p>
          <a:p>
            <a:pPr algn="ctr"/>
            <a:r>
              <a:rPr lang="en-US" sz="1600" dirty="0" smtClean="0"/>
              <a:t>Extra-pressure </a:t>
            </a:r>
            <a:endParaRPr lang="en-GB" sz="1600" dirty="0"/>
          </a:p>
        </p:txBody>
      </p:sp>
      <p:pic>
        <p:nvPicPr>
          <p:cNvPr id="21" name="Picture 20"/>
          <p:cNvPicPr/>
          <p:nvPr/>
        </p:nvPicPr>
        <p:blipFill rotWithShape="1">
          <a:blip r:embed="rId7"/>
          <a:srcRect l="20339" r="36188" b="12783"/>
          <a:stretch/>
        </p:blipFill>
        <p:spPr>
          <a:xfrm>
            <a:off x="142716" y="3985650"/>
            <a:ext cx="1825784" cy="1644794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 rotWithShape="1">
          <a:blip r:embed="rId8"/>
          <a:srcRect l="24074" t="8043" r="24074" b="14257"/>
          <a:stretch/>
        </p:blipFill>
        <p:spPr>
          <a:xfrm>
            <a:off x="2081619" y="3985650"/>
            <a:ext cx="2235203" cy="164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98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016" y="206864"/>
            <a:ext cx="4942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Shielding Block Constructions</a:t>
            </a:r>
            <a:endParaRPr lang="en-GB" sz="2800" dirty="0"/>
          </a:p>
        </p:txBody>
      </p:sp>
      <p:pic>
        <p:nvPicPr>
          <p:cNvPr id="16386" name="Picture 2" descr="Risultati immagini per ehn1 cer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6"/>
          <a:stretch/>
        </p:blipFill>
        <p:spPr bwMode="auto">
          <a:xfrm>
            <a:off x="345916" y="981328"/>
            <a:ext cx="3730784" cy="235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Immagine correlat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6"/>
          <a:stretch/>
        </p:blipFill>
        <p:spPr bwMode="auto">
          <a:xfrm>
            <a:off x="4422343" y="981328"/>
            <a:ext cx="4231313" cy="235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Immagine correlat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42"/>
          <a:stretch/>
        </p:blipFill>
        <p:spPr bwMode="auto">
          <a:xfrm>
            <a:off x="345915" y="3651663"/>
            <a:ext cx="3441225" cy="239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8150" y="981328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EHN1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60443" y="981328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2578" y="5689033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 Hall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394" name="Picture 10" descr="http://player.slideplayer.com/30/9533224/data/images/img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094" y="3482705"/>
            <a:ext cx="3245282" cy="239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269872" y="5415966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/>
                </a:solidFill>
              </a:rPr>
              <a:t>LHCb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6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7016" y="206864"/>
            <a:ext cx="4942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Shielding Block Constructions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460443" y="981328"/>
            <a:ext cx="109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638" y="869183"/>
            <a:ext cx="4088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specific research modelling software (‘LMGC90’) has been developed at the </a:t>
            </a:r>
            <a:r>
              <a:rPr lang="en-GB" dirty="0" err="1"/>
              <a:t>Université</a:t>
            </a:r>
            <a:r>
              <a:rPr lang="en-GB" dirty="0"/>
              <a:t> de Montpellier (FR) ‘to describe’ the interfaces and to allow simulations with 3D finite element models of the </a:t>
            </a:r>
            <a:r>
              <a:rPr lang="en-GB" dirty="0" smtClean="0"/>
              <a:t>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collaboration with </a:t>
            </a:r>
            <a:r>
              <a:rPr lang="en-GB" dirty="0" smtClean="0"/>
              <a:t>academic institutes are going to be </a:t>
            </a:r>
            <a:r>
              <a:rPr lang="en-GB" dirty="0"/>
              <a:t>established to realize </a:t>
            </a:r>
            <a:r>
              <a:rPr lang="en-GB" dirty="0" smtClean="0"/>
              <a:t>experimental tests (shaking </a:t>
            </a:r>
            <a:r>
              <a:rPr lang="en-GB" dirty="0"/>
              <a:t>table) </a:t>
            </a:r>
            <a:r>
              <a:rPr lang="en-GB" dirty="0" smtClean="0"/>
              <a:t>for the calibration of model unknown parameters for monolithic </a:t>
            </a:r>
            <a:r>
              <a:rPr lang="en-GB" dirty="0"/>
              <a:t>or more complex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17410" name="Picture 1" descr="image00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4" b="2493"/>
          <a:stretch/>
        </p:blipFill>
        <p:spPr bwMode="auto">
          <a:xfrm>
            <a:off x="4304581" y="785081"/>
            <a:ext cx="4432886" cy="219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581" y="3103828"/>
            <a:ext cx="4432886" cy="2792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7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6" name="Rettangolo 4"/>
          <p:cNvSpPr>
            <a:spLocks noChangeArrowheads="1"/>
          </p:cNvSpPr>
          <p:nvPr/>
        </p:nvSpPr>
        <p:spPr bwMode="auto">
          <a:xfrm>
            <a:off x="457200" y="1044538"/>
            <a:ext cx="8497019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1pPr>
            <a:lvl2pPr marL="2286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2pPr>
            <a:lvl3pPr marL="11430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3pPr>
            <a:lvl4pPr marL="16002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4pPr>
            <a:lvl5pPr marL="2057400" indent="-228600"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FF812E"/>
                </a:solidFill>
                <a:latin typeface="Arial" panose="020B0604020202020204" pitchFamily="34" charset="0"/>
              </a:defRPr>
            </a:lvl9pPr>
          </a:lstStyle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en-US" sz="1400" b="1" u="sng" dirty="0" smtClean="0">
                <a:solidFill>
                  <a:schemeClr val="tx1"/>
                </a:solidFill>
              </a:rPr>
              <a:t>Dead and Live loads </a:t>
            </a:r>
            <a:r>
              <a:rPr lang="en-US" altLang="en-US" sz="1400" b="1" dirty="0" smtClean="0">
                <a:solidFill>
                  <a:schemeClr val="tx1"/>
                </a:solidFill>
              </a:rPr>
              <a:t>may cause structural failures in elements and details not adequately designed and/or executed</a:t>
            </a:r>
            <a:endParaRPr lang="en-GB" altLang="en-US" sz="1400" b="1" u="sng" dirty="0" smtClean="0">
              <a:solidFill>
                <a:schemeClr val="tx1"/>
              </a:solidFill>
              <a:latin typeface="+mn-lt"/>
            </a:endParaRP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ü"/>
            </a:pPr>
            <a:r>
              <a:rPr lang="en-GB" altLang="en-US" sz="1400" b="1" u="sng" dirty="0" smtClean="0">
                <a:solidFill>
                  <a:schemeClr val="tx1"/>
                </a:solidFill>
                <a:latin typeface="+mn-lt"/>
              </a:rPr>
              <a:t>Loads produced by explosions</a:t>
            </a:r>
            <a:r>
              <a:rPr lang="en-GB" altLang="en-US" sz="1400" b="1" dirty="0" smtClean="0">
                <a:solidFill>
                  <a:schemeClr val="tx1"/>
                </a:solidFill>
                <a:latin typeface="+mn-lt"/>
              </a:rPr>
              <a:t>: advanced </a:t>
            </a:r>
            <a:r>
              <a:rPr lang="en-GB" altLang="en-US" sz="1400" b="1" dirty="0">
                <a:solidFill>
                  <a:schemeClr val="tx1"/>
                </a:solidFill>
                <a:latin typeface="+mn-lt"/>
              </a:rPr>
              <a:t>CFD and FE analyses allowed </a:t>
            </a:r>
            <a:r>
              <a:rPr lang="en-GB" altLang="en-US" sz="1400" b="1" dirty="0" smtClean="0">
                <a:solidFill>
                  <a:schemeClr val="tx1"/>
                </a:solidFill>
                <a:latin typeface="+mn-lt"/>
              </a:rPr>
              <a:t>to</a:t>
            </a:r>
            <a:endParaRPr lang="en-GB" altLang="en-US" sz="1400" b="1" dirty="0">
              <a:solidFill>
                <a:schemeClr val="tx1"/>
              </a:solidFill>
              <a:latin typeface="+mn-lt"/>
            </a:endParaRP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+mn-lt"/>
              </a:rPr>
              <a:t>characterize and compare different venting solutions for blast mitigation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+mn-lt"/>
              </a:rPr>
              <a:t>provide input (blast loads data) for subsequent structural assessment or design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+mn-lt"/>
              </a:rPr>
              <a:t>check solution admissibility with respect to external and structural effects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+mn-lt"/>
              </a:rPr>
              <a:t>select optimal </a:t>
            </a:r>
            <a:r>
              <a:rPr lang="en-GB" altLang="en-US" sz="1400" dirty="0" smtClean="0">
                <a:solidFill>
                  <a:schemeClr val="tx1"/>
                </a:solidFill>
                <a:latin typeface="+mn-lt"/>
              </a:rPr>
              <a:t>solution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ü"/>
            </a:pPr>
            <a:r>
              <a:rPr lang="en-GB" altLang="en-US" sz="1400" b="1" u="sng" dirty="0" smtClean="0">
                <a:solidFill>
                  <a:schemeClr val="tx1"/>
                </a:solidFill>
                <a:latin typeface="+mn-lt"/>
              </a:rPr>
              <a:t>Earthquake loads</a:t>
            </a:r>
            <a:r>
              <a:rPr lang="en-GB" altLang="en-US" sz="1400" b="1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GB" altLang="en-US" sz="1400" b="1" dirty="0" smtClean="0">
                <a:solidFill>
                  <a:schemeClr val="tx1"/>
                </a:solidFill>
                <a:latin typeface="+mn-lt"/>
              </a:rPr>
              <a:t>main seismic vulnerability sources </a:t>
            </a:r>
            <a:r>
              <a:rPr lang="en-GB" altLang="en-US" sz="1400" b="1" dirty="0">
                <a:solidFill>
                  <a:schemeClr val="tx1"/>
                </a:solidFill>
                <a:latin typeface="+mn-lt"/>
              </a:rPr>
              <a:t>at </a:t>
            </a:r>
            <a:r>
              <a:rPr lang="en-GB" altLang="en-US" sz="1400" b="1" dirty="0" smtClean="0">
                <a:solidFill>
                  <a:schemeClr val="tx1"/>
                </a:solidFill>
                <a:latin typeface="+mn-lt"/>
              </a:rPr>
              <a:t>CERN are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</a:rPr>
              <a:t>Non structural elements having a </a:t>
            </a:r>
            <a:r>
              <a:rPr lang="en-GB" altLang="en-US" sz="1400" dirty="0" smtClean="0">
                <a:solidFill>
                  <a:schemeClr val="tx1"/>
                </a:solidFill>
              </a:rPr>
              <a:t>significant </a:t>
            </a:r>
            <a:r>
              <a:rPr lang="en-GB" altLang="en-US" sz="1400" dirty="0">
                <a:solidFill>
                  <a:schemeClr val="tx1"/>
                </a:solidFill>
              </a:rPr>
              <a:t>weight (equipment, installation components, etc</a:t>
            </a:r>
            <a:r>
              <a:rPr lang="en-GB" altLang="en-US" sz="1400" dirty="0" smtClean="0">
                <a:solidFill>
                  <a:schemeClr val="tx1"/>
                </a:solidFill>
              </a:rPr>
              <a:t>.)</a:t>
            </a:r>
            <a:endParaRPr lang="en-GB" altLang="en-US" sz="14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</a:rPr>
              <a:t>Reinforced Concrete Building designed and realized following out-of-date </a:t>
            </a:r>
            <a:r>
              <a:rPr lang="en-GB" altLang="en-US" sz="1400" dirty="0" smtClean="0">
                <a:solidFill>
                  <a:schemeClr val="tx1"/>
                </a:solidFill>
              </a:rPr>
              <a:t>standards</a:t>
            </a: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altLang="en-US" sz="1400" dirty="0" smtClean="0">
                <a:solidFill>
                  <a:schemeClr val="tx1"/>
                </a:solidFill>
              </a:rPr>
              <a:t>Liquid retaining structures of significant dimensions</a:t>
            </a:r>
            <a:endParaRPr lang="en-GB" altLang="en-US" sz="1400" dirty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2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</a:rPr>
              <a:t>Shielding Block </a:t>
            </a:r>
            <a:r>
              <a:rPr lang="en-GB" altLang="en-US" sz="1400" dirty="0" smtClean="0">
                <a:solidFill>
                  <a:schemeClr val="tx1"/>
                </a:solidFill>
              </a:rPr>
              <a:t>Constructions</a:t>
            </a:r>
            <a:endParaRPr lang="en-GB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6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</p:spPr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2" descr="Risultati immagini per sisyphus stat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29134"/>
          <a:stretch/>
        </p:blipFill>
        <p:spPr bwMode="auto">
          <a:xfrm>
            <a:off x="5411356" y="818970"/>
            <a:ext cx="3581413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86500" y="5362396"/>
            <a:ext cx="285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Greek myth of </a:t>
            </a:r>
            <a:r>
              <a:rPr lang="el-GR" sz="1200" i="1" dirty="0"/>
              <a:t>Σίσυφος </a:t>
            </a:r>
            <a:r>
              <a:rPr lang="en-US" sz="1200" i="1" dirty="0" smtClean="0"/>
              <a:t>(</a:t>
            </a:r>
            <a:r>
              <a:rPr lang="en-GB" sz="1200" i="1" dirty="0" smtClean="0"/>
              <a:t>Sisyphus)</a:t>
            </a:r>
            <a:endParaRPr lang="en-GB" sz="1200" i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53599" y="-2191"/>
            <a:ext cx="8048529" cy="940443"/>
          </a:xfrm>
        </p:spPr>
        <p:txBody>
          <a:bodyPr>
            <a:normAutofit/>
          </a:bodyPr>
          <a:lstStyle/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structural demand?</a:t>
            </a:r>
            <a:endParaRPr lang="en-GB" sz="4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2744" y="3866931"/>
            <a:ext cx="6033756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000" u="sng" dirty="0" smtClean="0">
                <a:latin typeface="Calibri" panose="020F0502020204030204" pitchFamily="34" charset="0"/>
              </a:rPr>
              <a:t>What’s the capacity?</a:t>
            </a:r>
            <a:endParaRPr lang="en-GB" sz="4000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252743" y="4496518"/>
            <a:ext cx="554420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Measure of the capability of a structure and its elements to withstand the applied loads</a:t>
            </a:r>
          </a:p>
        </p:txBody>
      </p:sp>
      <p:sp>
        <p:nvSpPr>
          <p:cNvPr id="2" name="Rectangle 1"/>
          <p:cNvSpPr/>
          <p:nvPr/>
        </p:nvSpPr>
        <p:spPr>
          <a:xfrm>
            <a:off x="252743" y="1224951"/>
            <a:ext cx="3258208" cy="897147"/>
          </a:xfrm>
          <a:prstGeom prst="rect">
            <a:avLst/>
          </a:prstGeom>
          <a:solidFill>
            <a:srgbClr val="FFFF00">
              <a:alpha val="33000"/>
            </a:srgb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252744" y="929716"/>
            <a:ext cx="554420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800" u="sng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Dead loads (e.g. self weight)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Imposed or live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Environmental loads</a:t>
            </a: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Accidental loads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US" altLang="en-US" sz="1800" dirty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US" altLang="en-US" sz="1800" dirty="0" smtClean="0">
                <a:latin typeface="Calibri" panose="020F0502020204030204" pitchFamily="34" charset="0"/>
              </a:rPr>
              <a:t>Earthquake loads</a:t>
            </a:r>
            <a:endParaRPr lang="en-GB" altLang="en-US" sz="18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8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4775" y="822325"/>
            <a:ext cx="4038600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2000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structural failure occurred to the false floor of the Building BA1 and supporting an electrical converter has been caused by the self-weight of such an equipment.</a:t>
            </a:r>
          </a:p>
          <a:p>
            <a:pPr algn="just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endParaRPr lang="en-GB" altLang="en-US" sz="2000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2000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structure consisted in a steel frame grid, composed of </a:t>
            </a:r>
            <a:r>
              <a:rPr lang="en-GB" altLang="en-US" sz="2000" b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H-profiles</a:t>
            </a:r>
            <a:r>
              <a:rPr lang="en-GB" altLang="en-US" sz="2000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arranged in a single way and restrained to an adjoining concrete slab by means of an </a:t>
            </a:r>
            <a:r>
              <a:rPr lang="en-GB" altLang="en-US" sz="2000" b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 profile</a:t>
            </a:r>
            <a:r>
              <a:rPr lang="en-GB" altLang="en-US" sz="2000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503237"/>
            <a:ext cx="42084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650" y="3070225"/>
            <a:ext cx="4208463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H="1">
            <a:off x="4870450" y="4160837"/>
            <a:ext cx="1447800" cy="1277938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013450" y="4160837"/>
            <a:ext cx="762000" cy="1277938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226300" y="4160837"/>
            <a:ext cx="111125" cy="1277938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318250" y="4194175"/>
            <a:ext cx="1560513" cy="60325"/>
          </a:xfrm>
          <a:prstGeom prst="line">
            <a:avLst/>
          </a:prstGeom>
          <a:ln>
            <a:solidFill>
              <a:srgbClr val="00B0F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67175" y="3486150"/>
            <a:ext cx="1406525" cy="1312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067175" y="3486150"/>
            <a:ext cx="2327275" cy="13128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056063" y="3486150"/>
            <a:ext cx="3225800" cy="14684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232150" y="4244975"/>
            <a:ext cx="3263900" cy="24923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4775" y="15745"/>
            <a:ext cx="4460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u="sng" dirty="0" smtClean="0">
                <a:latin typeface="Calibri" panose="020F0502020204030204" pitchFamily="34" charset="0"/>
              </a:rPr>
              <a:t>Ante-fact: </a:t>
            </a:r>
            <a:r>
              <a:rPr lang="en-GB" altLang="en-US" sz="2400" u="sng" dirty="0" smtClean="0">
                <a:latin typeface="Calibri" panose="020F0502020204030204" pitchFamily="34" charset="0"/>
              </a:rPr>
              <a:t>The </a:t>
            </a:r>
            <a:r>
              <a:rPr lang="en-GB" altLang="en-US" sz="2400" u="sng" dirty="0">
                <a:latin typeface="Calibri" panose="020F0502020204030204" pitchFamily="34" charset="0"/>
              </a:rPr>
              <a:t>structural failure at </a:t>
            </a:r>
            <a:r>
              <a:rPr lang="en-GB" altLang="en-US" sz="2400" u="sng" dirty="0" smtClean="0">
                <a:latin typeface="Calibri" panose="020F0502020204030204" pitchFamily="34" charset="0"/>
              </a:rPr>
              <a:t>BA1 – September 3</a:t>
            </a:r>
            <a:r>
              <a:rPr lang="en-GB" altLang="en-US" sz="2400" u="sng" baseline="30000" dirty="0" smtClean="0">
                <a:latin typeface="Calibri" panose="020F0502020204030204" pitchFamily="34" charset="0"/>
              </a:rPr>
              <a:t>rd</a:t>
            </a:r>
            <a:r>
              <a:rPr lang="en-GB" altLang="en-US" sz="2400" u="sng" dirty="0" smtClean="0">
                <a:latin typeface="Calibri" panose="020F0502020204030204" pitchFamily="34" charset="0"/>
              </a:rPr>
              <a:t>, 2015</a:t>
            </a:r>
            <a:endParaRPr lang="en-GB" altLang="en-US" sz="24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83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8" name="Group 36"/>
          <p:cNvGrpSpPr>
            <a:grpSpLocks/>
          </p:cNvGrpSpPr>
          <p:nvPr/>
        </p:nvGrpSpPr>
        <p:grpSpPr bwMode="auto">
          <a:xfrm>
            <a:off x="142875" y="1436883"/>
            <a:ext cx="5181600" cy="2570162"/>
            <a:chOff x="378275" y="1903914"/>
            <a:chExt cx="4490682" cy="2180492"/>
          </a:xfrm>
        </p:grpSpPr>
        <p:pic>
          <p:nvPicPr>
            <p:cNvPr id="19" name="Immagin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275" y="1903914"/>
              <a:ext cx="2472176" cy="2147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Immagin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1856" y="2221739"/>
              <a:ext cx="1717101" cy="186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575" y="4294383"/>
            <a:ext cx="2587625" cy="1455737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913" y="4081658"/>
            <a:ext cx="2794000" cy="1571625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5465471" y="2536214"/>
            <a:ext cx="38195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>
                <a:latin typeface="Calibri" panose="020F0502020204030204" pitchFamily="34" charset="0"/>
              </a:rPr>
              <a:t>The failure occurred in a low </a:t>
            </a:r>
            <a:r>
              <a:rPr lang="en-GB" altLang="en-US" sz="2000" dirty="0" smtClean="0">
                <a:latin typeface="Calibri" panose="020F0502020204030204" pitchFamily="34" charset="0"/>
              </a:rPr>
              <a:t>tensile </a:t>
            </a:r>
            <a:r>
              <a:rPr lang="en-GB" altLang="en-US" sz="2000" dirty="0">
                <a:latin typeface="Calibri" panose="020F0502020204030204" pitchFamily="34" charset="0"/>
              </a:rPr>
              <a:t>strength </a:t>
            </a:r>
            <a:r>
              <a:rPr lang="en-GB" altLang="en-US" sz="2000" dirty="0" smtClean="0">
                <a:latin typeface="Calibri" panose="020F0502020204030204" pitchFamily="34" charset="0"/>
              </a:rPr>
              <a:t>zone, in the neighbourhood of one </a:t>
            </a:r>
            <a:r>
              <a:rPr lang="en-GB" altLang="en-US" sz="2000" dirty="0">
                <a:latin typeface="Calibri" panose="020F0502020204030204" pitchFamily="34" charset="0"/>
              </a:rPr>
              <a:t>of the bolts</a:t>
            </a:r>
          </a:p>
        </p:txBody>
      </p:sp>
      <p:sp>
        <p:nvSpPr>
          <p:cNvPr id="24" name="TextBox 25"/>
          <p:cNvSpPr txBox="1">
            <a:spLocks noChangeArrowheads="1"/>
          </p:cNvSpPr>
          <p:nvPr/>
        </p:nvSpPr>
        <p:spPr bwMode="auto">
          <a:xfrm>
            <a:off x="6696075" y="1574995"/>
            <a:ext cx="815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563938" y="2495745"/>
            <a:ext cx="1295400" cy="750888"/>
          </a:xfrm>
          <a:prstGeom prst="rect">
            <a:avLst/>
          </a:prstGeom>
          <a:solidFill>
            <a:srgbClr val="FF0000">
              <a:alpha val="28000"/>
            </a:srgbClr>
          </a:solidFill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cxnSp>
        <p:nvCxnSpPr>
          <p:cNvPr id="26" name="Elbow Connector 25"/>
          <p:cNvCxnSpPr>
            <a:stCxn id="25" idx="3"/>
            <a:endCxn id="22" idx="1"/>
          </p:cNvCxnSpPr>
          <p:nvPr/>
        </p:nvCxnSpPr>
        <p:spPr>
          <a:xfrm>
            <a:off x="4859338" y="2870395"/>
            <a:ext cx="1044575" cy="199707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25" idx="1"/>
            <a:endCxn id="21" idx="0"/>
          </p:cNvCxnSpPr>
          <p:nvPr/>
        </p:nvCxnSpPr>
        <p:spPr>
          <a:xfrm rot="10800000" flipV="1">
            <a:off x="2846388" y="2870395"/>
            <a:ext cx="717550" cy="1423988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4"/>
          <p:cNvSpPr>
            <a:spLocks noChangeArrowheads="1"/>
          </p:cNvSpPr>
          <p:nvPr/>
        </p:nvSpPr>
        <p:spPr bwMode="auto">
          <a:xfrm>
            <a:off x="-7938" y="851095"/>
            <a:ext cx="9288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failure has been generated by the loss of bearing capacity of the L-profile connection</a:t>
            </a:r>
          </a:p>
        </p:txBody>
      </p:sp>
      <p:sp>
        <p:nvSpPr>
          <p:cNvPr id="29" name="TextBox 43"/>
          <p:cNvSpPr txBox="1">
            <a:spLocks noChangeArrowheads="1"/>
          </p:cNvSpPr>
          <p:nvPr/>
        </p:nvSpPr>
        <p:spPr bwMode="auto">
          <a:xfrm>
            <a:off x="23812" y="203395"/>
            <a:ext cx="867410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u="sng">
                <a:latin typeface="Calibri" panose="020F0502020204030204" pitchFamily="34" charset="0"/>
              </a:rPr>
              <a:t>Description of the joint parts collapsed</a:t>
            </a:r>
          </a:p>
        </p:txBody>
      </p:sp>
    </p:spTree>
    <p:extLst>
      <p:ext uri="{BB962C8B-B14F-4D97-AF65-F5344CB8AC3E}">
        <p14:creationId xmlns:p14="http://schemas.microsoft.com/office/powerpoint/2010/main" val="6472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76200" y="18435"/>
            <a:ext cx="8674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u="sng">
                <a:latin typeface="Calibri" panose="020F0502020204030204" pitchFamily="34" charset="0"/>
              </a:rPr>
              <a:t>Description of the joint parts collapsed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76200" y="408960"/>
            <a:ext cx="8636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0" i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failure has been generated by the loss of bearing capacity of the L-profile connection</a:t>
            </a:r>
          </a:p>
        </p:txBody>
      </p: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5391150" y="2072660"/>
            <a:ext cx="38274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>
                <a:latin typeface="Calibri" panose="020F0502020204030204" pitchFamily="34" charset="0"/>
              </a:rPr>
              <a:t>Rupture of the fillet weld between the additional steel plate and the horizontal flange of the L profile</a:t>
            </a:r>
          </a:p>
        </p:txBody>
      </p:sp>
      <p:sp>
        <p:nvSpPr>
          <p:cNvPr id="25" name="TextBox 25"/>
          <p:cNvSpPr txBox="1">
            <a:spLocks noChangeArrowheads="1"/>
          </p:cNvSpPr>
          <p:nvPr/>
        </p:nvSpPr>
        <p:spPr bwMode="auto">
          <a:xfrm>
            <a:off x="6770687" y="1080472"/>
            <a:ext cx="8159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>
                <a:latin typeface="Calibri" panose="020F0502020204030204" pitchFamily="34" charset="0"/>
              </a:rPr>
              <a:t>2</a:t>
            </a:r>
          </a:p>
        </p:txBody>
      </p: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74612" y="869335"/>
            <a:ext cx="8728075" cy="4524375"/>
            <a:chOff x="228600" y="1511300"/>
            <a:chExt cx="10959099" cy="5128719"/>
          </a:xfrm>
        </p:grpSpPr>
        <p:pic>
          <p:nvPicPr>
            <p:cNvPr id="27" name="Immagin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511300"/>
              <a:ext cx="3721100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Immagin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4761" y="1511300"/>
              <a:ext cx="2247900" cy="262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278" y="4307802"/>
              <a:ext cx="3888906" cy="2188253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0519" y="4304202"/>
              <a:ext cx="3888906" cy="2188253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8723995" y="4266411"/>
              <a:ext cx="2463704" cy="2373608"/>
            </a:xfrm>
            <a:prstGeom prst="rect">
              <a:avLst/>
            </a:prstGeom>
            <a:ln w="38100" cap="sq">
              <a:solidFill>
                <a:srgbClr val="FF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2" name="Rectangle 31"/>
            <p:cNvSpPr/>
            <p:nvPr/>
          </p:nvSpPr>
          <p:spPr>
            <a:xfrm>
              <a:off x="4394573" y="1968386"/>
              <a:ext cx="964752" cy="856586"/>
            </a:xfrm>
            <a:prstGeom prst="rect">
              <a:avLst/>
            </a:prstGeom>
            <a:solidFill>
              <a:srgbClr val="FF0000">
                <a:alpha val="28000"/>
              </a:srgbClr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cxnSp>
          <p:nvCxnSpPr>
            <p:cNvPr id="33" name="Elbow Connector 32"/>
            <p:cNvCxnSpPr>
              <a:stCxn id="32" idx="1"/>
            </p:cNvCxnSpPr>
            <p:nvPr/>
          </p:nvCxnSpPr>
          <p:spPr>
            <a:xfrm rot="10800000" flipV="1">
              <a:off x="3792599" y="2396679"/>
              <a:ext cx="601973" cy="1869732"/>
            </a:xfrm>
            <a:prstGeom prst="bentConnector2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Elbow Connector 33"/>
          <p:cNvCxnSpPr>
            <a:endCxn id="31" idx="0"/>
          </p:cNvCxnSpPr>
          <p:nvPr/>
        </p:nvCxnSpPr>
        <p:spPr>
          <a:xfrm>
            <a:off x="5391150" y="3088660"/>
            <a:ext cx="2430462" cy="211137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endCxn id="32" idx="3"/>
          </p:cNvCxnSpPr>
          <p:nvPr/>
        </p:nvCxnSpPr>
        <p:spPr>
          <a:xfrm rot="16200000" flipV="1">
            <a:off x="4056856" y="1754366"/>
            <a:ext cx="1438275" cy="1230313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2" idx="2"/>
          </p:cNvCxnSpPr>
          <p:nvPr/>
        </p:nvCxnSpPr>
        <p:spPr>
          <a:xfrm flipH="1">
            <a:off x="3776662" y="2028210"/>
            <a:ext cx="0" cy="1271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72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4800" u="sng" dirty="0">
                <a:latin typeface="Calibri" panose="020F0502020204030204" pitchFamily="34" charset="0"/>
              </a:rPr>
              <a:t>What we </a:t>
            </a:r>
            <a:r>
              <a:rPr lang="en-GB" altLang="en-US" sz="4800" u="sng" dirty="0" smtClean="0">
                <a:latin typeface="Calibri" panose="020F0502020204030204" pitchFamily="34" charset="0"/>
              </a:rPr>
              <a:t>understood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356345" y="1165399"/>
            <a:ext cx="867568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GB" altLang="en-US" sz="1800" u="sng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The structural detail failed at BA1 was recurrent even in all the BAs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The load patterns of BA1 is similar in all the BAs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Some propping intervention were required to allow the maintenance of the electrical </a:t>
            </a:r>
            <a:r>
              <a:rPr lang="en-GB" altLang="en-US" sz="1800" dirty="0" smtClean="0">
                <a:latin typeface="Calibri" panose="020F0502020204030204" pitchFamily="34" charset="0"/>
              </a:rPr>
              <a:t>components </a:t>
            </a:r>
            <a:r>
              <a:rPr lang="en-GB" altLang="en-US" sz="1800" dirty="0" smtClean="0">
                <a:latin typeface="Calibri" panose="020F0502020204030204" pitchFamily="34" charset="0"/>
              </a:rPr>
              <a:t>underneath the false floors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endParaRPr lang="en-GB" altLang="en-US" sz="1800" dirty="0" smtClean="0">
              <a:latin typeface="Calibri" panose="020F0502020204030204" pitchFamily="34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en-GB" altLang="en-US" sz="1800" dirty="0" smtClean="0">
                <a:latin typeface="Calibri" panose="020F0502020204030204" pitchFamily="34" charset="0"/>
              </a:rPr>
              <a:t>Materials and equipment movements could be allowed using pallet trucks and crane only in some selected areas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9945" y="3957170"/>
            <a:ext cx="8364877" cy="94044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4800" u="sng" dirty="0" smtClean="0">
                <a:latin typeface="Calibri" panose="020F0502020204030204" pitchFamily="34" charset="0"/>
              </a:rPr>
              <a:t>Requests to HSE in the YETS and EYETS </a:t>
            </a:r>
            <a:endParaRPr lang="en-GB" dirty="0"/>
          </a:p>
        </p:txBody>
      </p:sp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356345" y="4998190"/>
            <a:ext cx="8675688" cy="46166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  <a:defRPr/>
            </a:pPr>
            <a:r>
              <a:rPr lang="en-GB" alt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May </a:t>
            </a:r>
            <a:r>
              <a:rPr lang="en-GB" alt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I go underneath the false floor of BA</a:t>
            </a:r>
            <a:r>
              <a:rPr lang="en-GB" altLang="en-US" sz="2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X</a:t>
            </a:r>
            <a:r>
              <a:rPr lang="en-GB" alt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 on </a:t>
            </a:r>
            <a:r>
              <a:rPr lang="en-GB" altLang="en-US" sz="2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Y</a:t>
            </a:r>
            <a:r>
              <a:rPr lang="en-GB" alt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/01/16?</a:t>
            </a:r>
          </a:p>
        </p:txBody>
      </p:sp>
    </p:spTree>
    <p:extLst>
      <p:ext uri="{BB962C8B-B14F-4D97-AF65-F5344CB8AC3E}">
        <p14:creationId xmlns:p14="http://schemas.microsoft.com/office/powerpoint/2010/main" val="3176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249" y="0"/>
            <a:ext cx="8854751" cy="940443"/>
          </a:xfrm>
        </p:spPr>
        <p:txBody>
          <a:bodyPr>
            <a:noAutofit/>
          </a:bodyPr>
          <a:lstStyle/>
          <a:p>
            <a:r>
              <a:rPr lang="en-GB" altLang="en-US" sz="3600" dirty="0">
                <a:latin typeface="Calibri" panose="020F0502020204030204" pitchFamily="34" charset="0"/>
              </a:rPr>
              <a:t>Procedure adopted by HSE for each request</a:t>
            </a:r>
            <a:endParaRPr lang="en-GB" altLang="en-US" sz="3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13-Jul-17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806197"/>
            <a:ext cx="9144000" cy="46166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b="0" dirty="0"/>
              <a:t>Check if the activity has to be carried out in unsafe zone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b="0" dirty="0"/>
              <a:t>Check on-site the possibility to install some props with DIMENSIONE and SMB/SE/CEB before the day </a:t>
            </a:r>
            <a:r>
              <a:rPr lang="en-GB" sz="1600" dirty="0">
                <a:solidFill>
                  <a:srgbClr val="FF0000"/>
                </a:solidFill>
              </a:rPr>
              <a:t>Y</a:t>
            </a:r>
            <a:endParaRPr lang="en-GB" sz="1600" b="0" dirty="0"/>
          </a:p>
          <a:p>
            <a:pPr>
              <a:defRPr/>
            </a:pPr>
            <a:r>
              <a:rPr lang="en-GB" sz="1600" b="0" i="1" dirty="0">
                <a:solidFill>
                  <a:schemeClr val="accent1"/>
                </a:solidFill>
              </a:rPr>
              <a:t>	</a:t>
            </a:r>
            <a:r>
              <a:rPr lang="en-GB" sz="1600" b="0" i="1" dirty="0" smtClean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GB" sz="1600" b="0" i="1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  <a:p>
            <a:pPr>
              <a:defRPr/>
            </a:pPr>
            <a:r>
              <a:rPr lang="en-GB" sz="1600" b="0" dirty="0"/>
              <a:t>		- Assess the props under uncertain loads</a:t>
            </a:r>
          </a:p>
          <a:p>
            <a:pPr>
              <a:defRPr/>
            </a:pPr>
            <a:r>
              <a:rPr lang="en-GB" sz="1600" b="0" dirty="0"/>
              <a:t>		- Check on-site the correct installation of the props</a:t>
            </a:r>
          </a:p>
          <a:p>
            <a:pPr>
              <a:defRPr/>
            </a:pPr>
            <a:r>
              <a:rPr lang="en-GB" sz="1600" b="0" i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GB" sz="1600" b="0" i="1" dirty="0" smtClean="0">
                <a:solidFill>
                  <a:schemeClr val="accent6">
                    <a:lumMod val="50000"/>
                  </a:schemeClr>
                </a:solidFill>
              </a:rPr>
              <a:t>if </a:t>
            </a:r>
            <a:r>
              <a:rPr lang="en-GB" sz="1600" b="0" i="1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  <a:p>
            <a:pPr>
              <a:defRPr/>
            </a:pPr>
            <a:r>
              <a:rPr lang="en-GB" sz="1600" b="0" dirty="0"/>
              <a:t>		- Steel brackets: check the availability of the components at the CERN store 		with SMB/SE/CEB and the feasibility with welders of DIMENSIONE</a:t>
            </a:r>
          </a:p>
          <a:p>
            <a:pPr>
              <a:defRPr/>
            </a:pPr>
            <a:r>
              <a:rPr lang="en-GB" sz="1600" b="0" i="1" dirty="0">
                <a:solidFill>
                  <a:schemeClr val="accent6">
                    <a:lumMod val="50000"/>
                  </a:schemeClr>
                </a:solidFill>
              </a:rPr>
              <a:t>		if yes</a:t>
            </a:r>
          </a:p>
          <a:p>
            <a:pPr>
              <a:defRPr/>
            </a:pPr>
            <a:r>
              <a:rPr lang="en-GB" sz="1600" b="0" dirty="0"/>
              <a:t>			- Proceed supervising building  and installing the brackets</a:t>
            </a:r>
          </a:p>
          <a:p>
            <a:pPr>
              <a:defRPr/>
            </a:pPr>
            <a:r>
              <a:rPr lang="en-GB" sz="1600" b="0" i="1" dirty="0">
                <a:solidFill>
                  <a:schemeClr val="accent6">
                    <a:lumMod val="50000"/>
                  </a:schemeClr>
                </a:solidFill>
              </a:rPr>
              <a:t>		if no</a:t>
            </a:r>
          </a:p>
          <a:p>
            <a:pPr>
              <a:defRPr/>
            </a:pPr>
            <a:r>
              <a:rPr lang="en-GB" sz="1600" b="0" dirty="0">
                <a:solidFill>
                  <a:schemeClr val="accent1"/>
                </a:solidFill>
              </a:rPr>
              <a:t>			</a:t>
            </a:r>
            <a:r>
              <a:rPr lang="en-GB" sz="1600" b="0" dirty="0"/>
              <a:t>- Contact the SMB/SE/DOP (</a:t>
            </a:r>
            <a:r>
              <a:rPr lang="en-GB" sz="1600" b="0" dirty="0" err="1"/>
              <a:t>Synaxis</a:t>
            </a:r>
            <a:r>
              <a:rPr lang="en-GB" sz="1600" b="0" dirty="0"/>
              <a:t>) for a variation in function 			of what is available at CERN store. If the time required for the 			design of this variation is &gt; </a:t>
            </a:r>
            <a:r>
              <a:rPr lang="en-GB" sz="1600" dirty="0">
                <a:solidFill>
                  <a:srgbClr val="FF0000"/>
                </a:solidFill>
              </a:rPr>
              <a:t>Y</a:t>
            </a:r>
            <a:r>
              <a:rPr lang="en-GB" sz="1600" b="0" dirty="0"/>
              <a:t>, perform an “</a:t>
            </a:r>
            <a:r>
              <a:rPr lang="en-GB" sz="1600" b="0" i="1" dirty="0"/>
              <a:t>in house</a:t>
            </a:r>
            <a:r>
              <a:rPr lang="en-GB" sz="1600" b="0" dirty="0"/>
              <a:t>” assessment.</a:t>
            </a:r>
          </a:p>
          <a:p>
            <a:pPr>
              <a:defRPr/>
            </a:pPr>
            <a:r>
              <a:rPr lang="en-GB" sz="1600" b="0" dirty="0"/>
              <a:t>			- Check on-site the correct installation of the brackets.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b="0" dirty="0"/>
              <a:t>Update the loadbearing capacity maps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0B050"/>
                </a:solidFill>
              </a:rPr>
              <a:t>Allow</a:t>
            </a:r>
            <a:r>
              <a:rPr lang="en-GB" sz="1600" b="0" dirty="0"/>
              <a:t>/Forbid access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399645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6008</TotalTime>
  <Words>1713</Words>
  <Application>Microsoft Office PowerPoint</Application>
  <PresentationFormat>On-screen Show (4:3)</PresentationFormat>
  <Paragraphs>397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Arial Unicode MS</vt:lpstr>
      <vt:lpstr>Arial</vt:lpstr>
      <vt:lpstr>Calibri</vt:lpstr>
      <vt:lpstr>Courier New</vt:lpstr>
      <vt:lpstr>MS Mincho</vt:lpstr>
      <vt:lpstr>Myriad Pro</vt:lpstr>
      <vt:lpstr>TIMES</vt:lpstr>
      <vt:lpstr>Times New Roman</vt:lpstr>
      <vt:lpstr>Verdana</vt:lpstr>
      <vt:lpstr>Wingdings</vt:lpstr>
      <vt:lpstr>CERNCorporate4-3</vt:lpstr>
      <vt:lpstr>PowerPoint Presentation</vt:lpstr>
      <vt:lpstr>Some significant experiences of HSE unit support to structural safety problems at CERN</vt:lpstr>
      <vt:lpstr>What’s the structural demand?</vt:lpstr>
      <vt:lpstr>What’s the structural demand?</vt:lpstr>
      <vt:lpstr>PowerPoint Presentation</vt:lpstr>
      <vt:lpstr>PowerPoint Presentation</vt:lpstr>
      <vt:lpstr>PowerPoint Presentation</vt:lpstr>
      <vt:lpstr>What we understood</vt:lpstr>
      <vt:lpstr>Procedure adopted by HSE for each request</vt:lpstr>
      <vt:lpstr>Compensatory measures installed by DIMENSIONE and assessed/validated by HSE </vt:lpstr>
      <vt:lpstr>Compensatory measures installed by DIMENSIONE and assessed/validated by HSE </vt:lpstr>
      <vt:lpstr>Example of Loadbearing Capacity Maps – BA3 – 18/12/15 </vt:lpstr>
      <vt:lpstr>Example of Loadbearing Capacity Maps – BA3 – 19/01/16 </vt:lpstr>
      <vt:lpstr>Example of Access Maps – BA3 – 18/12/15 </vt:lpstr>
      <vt:lpstr>Example of Access Maps – BA3 – 19/01/16 </vt:lpstr>
      <vt:lpstr>What’s the structural demand?</vt:lpstr>
      <vt:lpstr>Preliminary Conclusions</vt:lpstr>
      <vt:lpstr>Activities under the supervision and with the support of HSE-SEE-XP</vt:lpstr>
      <vt:lpstr>Accident Scenario</vt:lpstr>
      <vt:lpstr>Accident Scenario</vt:lpstr>
      <vt:lpstr>Accident Scenario</vt:lpstr>
      <vt:lpstr>Accident Scenario</vt:lpstr>
      <vt:lpstr>Accident Scenario</vt:lpstr>
      <vt:lpstr>Methodological approach </vt:lpstr>
      <vt:lpstr>Checking external and structural effects</vt:lpstr>
      <vt:lpstr>Building 245 – POPS-B</vt:lpstr>
      <vt:lpstr>B 245 - Retrofitting strategy</vt:lpstr>
      <vt:lpstr>B245: External pressure </vt:lpstr>
      <vt:lpstr>B245: Structural Members – Internal Stress / Displacement</vt:lpstr>
      <vt:lpstr>What’s the structural demand?</vt:lpstr>
      <vt:lpstr>Seismic Hazard Map  What the standards say for CERN</vt:lpstr>
      <vt:lpstr>Seismic Hazard Map  What the standards say for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Marco Andreini</cp:lastModifiedBy>
  <cp:revision>90</cp:revision>
  <dcterms:created xsi:type="dcterms:W3CDTF">2016-06-08T08:25:38Z</dcterms:created>
  <dcterms:modified xsi:type="dcterms:W3CDTF">2017-07-12T16:11:20Z</dcterms:modified>
</cp:coreProperties>
</file>