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1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8" r:id="rId3"/>
    <p:sldId id="257" r:id="rId4"/>
    <p:sldId id="260" r:id="rId5"/>
    <p:sldId id="278" r:id="rId6"/>
    <p:sldId id="261" r:id="rId7"/>
    <p:sldId id="262" r:id="rId8"/>
    <p:sldId id="265" r:id="rId9"/>
    <p:sldId id="275" r:id="rId10"/>
    <p:sldId id="276" r:id="rId11"/>
    <p:sldId id="266" r:id="rId12"/>
    <p:sldId id="267" r:id="rId13"/>
    <p:sldId id="273" r:id="rId14"/>
    <p:sldId id="274" r:id="rId15"/>
    <p:sldId id="268" r:id="rId16"/>
    <p:sldId id="271" r:id="rId17"/>
    <p:sldId id="272" r:id="rId18"/>
    <p:sldId id="279" r:id="rId19"/>
    <p:sldId id="277" r:id="rId20"/>
    <p:sldId id="25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148"/>
    <a:srgbClr val="2AB8A1"/>
    <a:srgbClr val="219B9B"/>
    <a:srgbClr val="104282"/>
    <a:srgbClr val="6F7178"/>
    <a:srgbClr val="FFFFFF"/>
    <a:srgbClr val="8C0500"/>
    <a:srgbClr val="2ABCD5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00" autoAdjust="0"/>
    <p:restoredTop sz="69729" autoAdjust="0"/>
  </p:normalViewPr>
  <p:slideViewPr>
    <p:cSldViewPr snapToGrid="0" snapToObjects="1">
      <p:cViewPr varScale="1">
        <p:scale>
          <a:sx n="26" d="100"/>
          <a:sy n="26" d="100"/>
        </p:scale>
        <p:origin x="1260" y="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3" d="100"/>
          <a:sy n="63" d="100"/>
        </p:scale>
        <p:origin x="1781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image" Target="../media/image22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diagram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14B8ED-AD8D-F541-8F94-261BD2FDC99F}" type="doc">
      <dgm:prSet loTypeId="urn:microsoft.com/office/officeart/2008/layout/VerticalCurvedList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E37A763F-2609-744A-9EC3-DCF2199343B1}">
      <dgm:prSet phldrT="[Texte]"/>
      <dgm:spPr/>
      <dgm:t>
        <a:bodyPr/>
        <a:lstStyle/>
        <a:p>
          <a:r>
            <a:rPr lang="fr-FR" dirty="0" smtClean="0"/>
            <a:t>Basic </a:t>
          </a:r>
          <a:r>
            <a:rPr lang="fr-FR" dirty="0" err="1" smtClean="0"/>
            <a:t>mapping</a:t>
          </a:r>
          <a:endParaRPr lang="fr-FR" dirty="0"/>
        </a:p>
      </dgm:t>
    </dgm:pt>
    <dgm:pt modelId="{72A8F43D-AEEC-AE4F-B944-EF040736351D}" type="parTrans" cxnId="{6AB40080-20E5-E445-B74C-AC13BF408979}">
      <dgm:prSet/>
      <dgm:spPr/>
      <dgm:t>
        <a:bodyPr/>
        <a:lstStyle/>
        <a:p>
          <a:endParaRPr lang="fr-FR"/>
        </a:p>
      </dgm:t>
    </dgm:pt>
    <dgm:pt modelId="{A9886C87-E39E-DA4F-88F9-B94D5CF8B4B3}" type="sibTrans" cxnId="{6AB40080-20E5-E445-B74C-AC13BF408979}">
      <dgm:prSet/>
      <dgm:spPr/>
      <dgm:t>
        <a:bodyPr/>
        <a:lstStyle/>
        <a:p>
          <a:endParaRPr lang="fr-FR"/>
        </a:p>
      </dgm:t>
    </dgm:pt>
    <dgm:pt modelId="{95D3D432-4CF7-C743-B12C-2EC7243C9C9F}">
      <dgm:prSet phldrT="[Texte]"/>
      <dgm:spPr/>
      <dgm:t>
        <a:bodyPr/>
        <a:lstStyle/>
        <a:p>
          <a:r>
            <a:rPr lang="fr-FR" dirty="0" smtClean="0"/>
            <a:t>Sound sources model</a:t>
          </a:r>
          <a:endParaRPr lang="fr-FR" dirty="0"/>
        </a:p>
      </dgm:t>
    </dgm:pt>
    <dgm:pt modelId="{D683554B-F334-7C4B-B0AD-98462743C862}" type="parTrans" cxnId="{57328DD1-E883-A943-AD25-22841EA8B85A}">
      <dgm:prSet/>
      <dgm:spPr/>
      <dgm:t>
        <a:bodyPr/>
        <a:lstStyle/>
        <a:p>
          <a:endParaRPr lang="fr-FR"/>
        </a:p>
      </dgm:t>
    </dgm:pt>
    <dgm:pt modelId="{C947608D-AAC8-8743-9F98-C738F24F6EBD}" type="sibTrans" cxnId="{57328DD1-E883-A943-AD25-22841EA8B85A}">
      <dgm:prSet/>
      <dgm:spPr/>
      <dgm:t>
        <a:bodyPr/>
        <a:lstStyle/>
        <a:p>
          <a:endParaRPr lang="fr-FR"/>
        </a:p>
      </dgm:t>
    </dgm:pt>
    <dgm:pt modelId="{A75A6AE1-A012-B74E-944D-37026C2A8F87}">
      <dgm:prSet phldrT="[Texte]"/>
      <dgm:spPr/>
      <dgm:t>
        <a:bodyPr/>
        <a:lstStyle/>
        <a:p>
          <a:r>
            <a:rPr lang="fr-FR" dirty="0" smtClean="0"/>
            <a:t>Sound transmission </a:t>
          </a:r>
          <a:r>
            <a:rPr lang="fr-FR" dirty="0" err="1" smtClean="0"/>
            <a:t>loss</a:t>
          </a:r>
          <a:r>
            <a:rPr lang="fr-FR" dirty="0" smtClean="0"/>
            <a:t> index</a:t>
          </a:r>
          <a:endParaRPr lang="fr-FR" dirty="0"/>
        </a:p>
      </dgm:t>
    </dgm:pt>
    <dgm:pt modelId="{A757CFE2-A48E-4C46-AF92-4C69B4C2AB3B}" type="parTrans" cxnId="{050D5C24-A0E6-1041-9117-72D5B45FCCD7}">
      <dgm:prSet/>
      <dgm:spPr/>
      <dgm:t>
        <a:bodyPr/>
        <a:lstStyle/>
        <a:p>
          <a:endParaRPr lang="fr-FR"/>
        </a:p>
      </dgm:t>
    </dgm:pt>
    <dgm:pt modelId="{B44C25AD-2F3E-A443-8A31-77181FA4B610}" type="sibTrans" cxnId="{050D5C24-A0E6-1041-9117-72D5B45FCCD7}">
      <dgm:prSet/>
      <dgm:spPr/>
      <dgm:t>
        <a:bodyPr/>
        <a:lstStyle/>
        <a:p>
          <a:pPr rtl="0"/>
          <a:endParaRPr lang="fr-FR"/>
        </a:p>
      </dgm:t>
    </dgm:pt>
    <dgm:pt modelId="{831EE68B-1D88-7446-9305-F50A0037473B}">
      <dgm:prSet/>
      <dgm:spPr/>
      <dgm:t>
        <a:bodyPr/>
        <a:lstStyle/>
        <a:p>
          <a:r>
            <a:rPr lang="fr-FR" dirty="0" err="1" smtClean="0"/>
            <a:t>Numerical</a:t>
          </a:r>
          <a:r>
            <a:rPr lang="fr-FR" dirty="0" smtClean="0"/>
            <a:t> </a:t>
          </a:r>
          <a:r>
            <a:rPr lang="fr-FR" dirty="0" err="1" smtClean="0"/>
            <a:t>sound</a:t>
          </a:r>
          <a:r>
            <a:rPr lang="fr-FR" dirty="0" smtClean="0"/>
            <a:t> propagation</a:t>
          </a:r>
          <a:endParaRPr lang="fr-FR" dirty="0"/>
        </a:p>
      </dgm:t>
    </dgm:pt>
    <dgm:pt modelId="{5CD3E970-7995-2049-AA5F-0C942F55EDC8}" type="parTrans" cxnId="{6384FDFF-6C01-594A-B123-13A04CEB93F8}">
      <dgm:prSet/>
      <dgm:spPr/>
      <dgm:t>
        <a:bodyPr/>
        <a:lstStyle/>
        <a:p>
          <a:endParaRPr lang="fr-FR"/>
        </a:p>
      </dgm:t>
    </dgm:pt>
    <dgm:pt modelId="{D150A9D1-C2AB-1940-A1C5-4A978B8B56E2}" type="sibTrans" cxnId="{6384FDFF-6C01-594A-B123-13A04CEB93F8}">
      <dgm:prSet/>
      <dgm:spPr/>
      <dgm:t>
        <a:bodyPr/>
        <a:lstStyle/>
        <a:p>
          <a:endParaRPr lang="fr-FR"/>
        </a:p>
      </dgm:t>
    </dgm:pt>
    <dgm:pt modelId="{F4172C8A-A0AD-C44F-8542-2FB003F3DC27}">
      <dgm:prSet/>
      <dgm:spPr/>
      <dgm:t>
        <a:bodyPr/>
        <a:lstStyle/>
        <a:p>
          <a:r>
            <a:rPr lang="fr-FR" dirty="0" smtClean="0"/>
            <a:t>Simulation </a:t>
          </a:r>
          <a:r>
            <a:rPr lang="fr-FR" dirty="0" err="1" smtClean="0"/>
            <a:t>results</a:t>
          </a:r>
          <a:endParaRPr lang="fr-FR" dirty="0"/>
        </a:p>
      </dgm:t>
    </dgm:pt>
    <dgm:pt modelId="{3238B70C-BBF1-8942-9108-2FB6F263E389}" type="parTrans" cxnId="{BDE62000-7A22-E34B-B97F-6894211194DC}">
      <dgm:prSet/>
      <dgm:spPr/>
      <dgm:t>
        <a:bodyPr/>
        <a:lstStyle/>
        <a:p>
          <a:endParaRPr lang="fr-FR"/>
        </a:p>
      </dgm:t>
    </dgm:pt>
    <dgm:pt modelId="{D8888E6D-3CEB-C843-8E4A-80C0FC871AD7}" type="sibTrans" cxnId="{BDE62000-7A22-E34B-B97F-6894211194DC}">
      <dgm:prSet/>
      <dgm:spPr/>
      <dgm:t>
        <a:bodyPr/>
        <a:lstStyle/>
        <a:p>
          <a:endParaRPr lang="fr-FR"/>
        </a:p>
      </dgm:t>
    </dgm:pt>
    <dgm:pt modelId="{5A61BA3E-F0B5-214E-A6C5-956D6DB8D222}">
      <dgm:prSet/>
      <dgm:spPr/>
      <dgm:t>
        <a:bodyPr/>
        <a:lstStyle/>
        <a:p>
          <a:r>
            <a:rPr lang="fr-FR" dirty="0" err="1" smtClean="0"/>
            <a:t>Internship</a:t>
          </a:r>
          <a:r>
            <a:rPr lang="fr-FR" dirty="0" smtClean="0"/>
            <a:t> objectives</a:t>
          </a:r>
          <a:endParaRPr lang="fr-FR" dirty="0"/>
        </a:p>
      </dgm:t>
    </dgm:pt>
    <dgm:pt modelId="{B368C6DC-38DE-324C-8846-7CC48D6F1ABE}" type="parTrans" cxnId="{DF7712A6-68DD-CB4C-AC9B-94E54E79AEC1}">
      <dgm:prSet/>
      <dgm:spPr/>
      <dgm:t>
        <a:bodyPr/>
        <a:lstStyle/>
        <a:p>
          <a:endParaRPr lang="fr-FR"/>
        </a:p>
      </dgm:t>
    </dgm:pt>
    <dgm:pt modelId="{617DDF7A-1F0B-194C-A63E-9D9B842104F3}" type="sibTrans" cxnId="{DF7712A6-68DD-CB4C-AC9B-94E54E79AEC1}">
      <dgm:prSet/>
      <dgm:spPr/>
      <dgm:t>
        <a:bodyPr/>
        <a:lstStyle/>
        <a:p>
          <a:endParaRPr lang="fr-FR"/>
        </a:p>
      </dgm:t>
    </dgm:pt>
    <dgm:pt modelId="{FF54F805-C739-AB4E-BBCC-34FC946FE97A}" type="pres">
      <dgm:prSet presAssocID="{2114B8ED-AD8D-F541-8F94-261BD2FDC99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C0900695-F42F-0143-87C0-7F280F5343A7}" type="pres">
      <dgm:prSet presAssocID="{2114B8ED-AD8D-F541-8F94-261BD2FDC99F}" presName="Name1" presStyleCnt="0"/>
      <dgm:spPr/>
    </dgm:pt>
    <dgm:pt modelId="{616B6065-21EC-8848-B97F-859A927CED71}" type="pres">
      <dgm:prSet presAssocID="{2114B8ED-AD8D-F541-8F94-261BD2FDC99F}" presName="cycle" presStyleCnt="0"/>
      <dgm:spPr/>
    </dgm:pt>
    <dgm:pt modelId="{4A26EFA6-FA31-D642-AADF-5040E59223F2}" type="pres">
      <dgm:prSet presAssocID="{2114B8ED-AD8D-F541-8F94-261BD2FDC99F}" presName="srcNode" presStyleLbl="node1" presStyleIdx="0" presStyleCnt="6"/>
      <dgm:spPr/>
    </dgm:pt>
    <dgm:pt modelId="{10834F3F-EBFC-B54A-9C41-703FFC779B85}" type="pres">
      <dgm:prSet presAssocID="{2114B8ED-AD8D-F541-8F94-261BD2FDC99F}" presName="conn" presStyleLbl="parChTrans1D2" presStyleIdx="0" presStyleCnt="1"/>
      <dgm:spPr/>
      <dgm:t>
        <a:bodyPr/>
        <a:lstStyle/>
        <a:p>
          <a:endParaRPr lang="fr-FR"/>
        </a:p>
      </dgm:t>
    </dgm:pt>
    <dgm:pt modelId="{51888907-937C-B943-8B49-2D93DC3AFE8E}" type="pres">
      <dgm:prSet presAssocID="{2114B8ED-AD8D-F541-8F94-261BD2FDC99F}" presName="extraNode" presStyleLbl="node1" presStyleIdx="0" presStyleCnt="6"/>
      <dgm:spPr/>
    </dgm:pt>
    <dgm:pt modelId="{18832417-0F38-4241-8AAC-64CBA0FFF1AE}" type="pres">
      <dgm:prSet presAssocID="{2114B8ED-AD8D-F541-8F94-261BD2FDC99F}" presName="dstNode" presStyleLbl="node1" presStyleIdx="0" presStyleCnt="6"/>
      <dgm:spPr/>
    </dgm:pt>
    <dgm:pt modelId="{652A4C73-5F93-EF4A-8532-1DD09AB11013}" type="pres">
      <dgm:prSet presAssocID="{5A61BA3E-F0B5-214E-A6C5-956D6DB8D222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6DF42B9-A44E-3242-8BE6-A35479F3110D}" type="pres">
      <dgm:prSet presAssocID="{5A61BA3E-F0B5-214E-A6C5-956D6DB8D222}" presName="accent_1" presStyleCnt="0"/>
      <dgm:spPr/>
    </dgm:pt>
    <dgm:pt modelId="{FBF52C1F-AF89-914E-9939-553D7D3CB26F}" type="pres">
      <dgm:prSet presAssocID="{5A61BA3E-F0B5-214E-A6C5-956D6DB8D222}" presName="accentRepeatNode" presStyleLbl="solidFgAcc1" presStyleIdx="0" presStyleCnt="6"/>
      <dgm:spPr/>
    </dgm:pt>
    <dgm:pt modelId="{9D5F38D4-5AF0-9346-A85C-9F0CB44B3828}" type="pres">
      <dgm:prSet presAssocID="{E37A763F-2609-744A-9EC3-DCF2199343B1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C58FF3-6523-C54B-852F-EDB78F821D1F}" type="pres">
      <dgm:prSet presAssocID="{E37A763F-2609-744A-9EC3-DCF2199343B1}" presName="accent_2" presStyleCnt="0"/>
      <dgm:spPr/>
    </dgm:pt>
    <dgm:pt modelId="{9C618A15-65F3-414F-8646-8A5D8FBADA77}" type="pres">
      <dgm:prSet presAssocID="{E37A763F-2609-744A-9EC3-DCF2199343B1}" presName="accentRepeatNode" presStyleLbl="solidFgAcc1" presStyleIdx="1" presStyleCnt="6"/>
      <dgm:spPr/>
    </dgm:pt>
    <dgm:pt modelId="{2A9A55CC-9945-1248-9B43-C00B8442CEE8}" type="pres">
      <dgm:prSet presAssocID="{95D3D432-4CF7-C743-B12C-2EC7243C9C9F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E18EF23-834D-9D41-B355-791359BBDE58}" type="pres">
      <dgm:prSet presAssocID="{95D3D432-4CF7-C743-B12C-2EC7243C9C9F}" presName="accent_3" presStyleCnt="0"/>
      <dgm:spPr/>
    </dgm:pt>
    <dgm:pt modelId="{6478051F-6F5F-794F-92E8-56B125CDE8C3}" type="pres">
      <dgm:prSet presAssocID="{95D3D432-4CF7-C743-B12C-2EC7243C9C9F}" presName="accentRepeatNode" presStyleLbl="solidFgAcc1" presStyleIdx="2" presStyleCnt="6"/>
      <dgm:spPr/>
    </dgm:pt>
    <dgm:pt modelId="{06773C33-0A53-B54C-8BE5-F751D79B6B6D}" type="pres">
      <dgm:prSet presAssocID="{A75A6AE1-A012-B74E-944D-37026C2A8F87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E269E93-7C83-7148-AE84-08B2CFEA47CB}" type="pres">
      <dgm:prSet presAssocID="{A75A6AE1-A012-B74E-944D-37026C2A8F87}" presName="accent_4" presStyleCnt="0"/>
      <dgm:spPr/>
    </dgm:pt>
    <dgm:pt modelId="{2309948C-CBE8-BA43-94EE-D73F13FA72A7}" type="pres">
      <dgm:prSet presAssocID="{A75A6AE1-A012-B74E-944D-37026C2A8F87}" presName="accentRepeatNode" presStyleLbl="solidFgAcc1" presStyleIdx="3" presStyleCnt="6"/>
      <dgm:spPr/>
    </dgm:pt>
    <dgm:pt modelId="{4CB9A751-32C0-CB4F-B4B4-0B25D2C59753}" type="pres">
      <dgm:prSet presAssocID="{831EE68B-1D88-7446-9305-F50A0037473B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02DD655-0BCB-3B47-A641-47E4C976387C}" type="pres">
      <dgm:prSet presAssocID="{831EE68B-1D88-7446-9305-F50A0037473B}" presName="accent_5" presStyleCnt="0"/>
      <dgm:spPr/>
    </dgm:pt>
    <dgm:pt modelId="{057D0BFC-7F2D-764E-9DCB-2895221F0581}" type="pres">
      <dgm:prSet presAssocID="{831EE68B-1D88-7446-9305-F50A0037473B}" presName="accentRepeatNode" presStyleLbl="solidFgAcc1" presStyleIdx="4" presStyleCnt="6"/>
      <dgm:spPr/>
    </dgm:pt>
    <dgm:pt modelId="{7F3E7DA1-ECC1-4E40-8760-F435CA091673}" type="pres">
      <dgm:prSet presAssocID="{F4172C8A-A0AD-C44F-8542-2FB003F3DC27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48AF22E-5100-734E-A452-D6AAB3201B6D}" type="pres">
      <dgm:prSet presAssocID="{F4172C8A-A0AD-C44F-8542-2FB003F3DC27}" presName="accent_6" presStyleCnt="0"/>
      <dgm:spPr/>
    </dgm:pt>
    <dgm:pt modelId="{950B9471-ABAF-EA4F-81CC-47EA600C31B6}" type="pres">
      <dgm:prSet presAssocID="{F4172C8A-A0AD-C44F-8542-2FB003F3DC27}" presName="accentRepeatNode" presStyleLbl="solidFgAcc1" presStyleIdx="5" presStyleCnt="6"/>
      <dgm:spPr/>
    </dgm:pt>
  </dgm:ptLst>
  <dgm:cxnLst>
    <dgm:cxn modelId="{0B7DF8AA-71A6-C642-8598-1ECD61AC0817}" type="presOf" srcId="{A75A6AE1-A012-B74E-944D-37026C2A8F87}" destId="{06773C33-0A53-B54C-8BE5-F751D79B6B6D}" srcOrd="0" destOrd="0" presId="urn:microsoft.com/office/officeart/2008/layout/VerticalCurvedList"/>
    <dgm:cxn modelId="{6AB40080-20E5-E445-B74C-AC13BF408979}" srcId="{2114B8ED-AD8D-F541-8F94-261BD2FDC99F}" destId="{E37A763F-2609-744A-9EC3-DCF2199343B1}" srcOrd="1" destOrd="0" parTransId="{72A8F43D-AEEC-AE4F-B944-EF040736351D}" sibTransId="{A9886C87-E39E-DA4F-88F9-B94D5CF8B4B3}"/>
    <dgm:cxn modelId="{6384FDFF-6C01-594A-B123-13A04CEB93F8}" srcId="{2114B8ED-AD8D-F541-8F94-261BD2FDC99F}" destId="{831EE68B-1D88-7446-9305-F50A0037473B}" srcOrd="4" destOrd="0" parTransId="{5CD3E970-7995-2049-AA5F-0C942F55EDC8}" sibTransId="{D150A9D1-C2AB-1940-A1C5-4A978B8B56E2}"/>
    <dgm:cxn modelId="{AA095146-DE4B-A44E-A537-61BF5D3CEEA1}" type="presOf" srcId="{617DDF7A-1F0B-194C-A63E-9D9B842104F3}" destId="{10834F3F-EBFC-B54A-9C41-703FFC779B85}" srcOrd="0" destOrd="0" presId="urn:microsoft.com/office/officeart/2008/layout/VerticalCurvedList"/>
    <dgm:cxn modelId="{840BB1E0-3662-7047-8293-32848F192257}" type="presOf" srcId="{95D3D432-4CF7-C743-B12C-2EC7243C9C9F}" destId="{2A9A55CC-9945-1248-9B43-C00B8442CEE8}" srcOrd="0" destOrd="0" presId="urn:microsoft.com/office/officeart/2008/layout/VerticalCurvedList"/>
    <dgm:cxn modelId="{F6932AEE-D42B-B743-8F2D-F5E4B1EC314A}" type="presOf" srcId="{5A61BA3E-F0B5-214E-A6C5-956D6DB8D222}" destId="{652A4C73-5F93-EF4A-8532-1DD09AB11013}" srcOrd="0" destOrd="0" presId="urn:microsoft.com/office/officeart/2008/layout/VerticalCurvedList"/>
    <dgm:cxn modelId="{CA86A15E-152A-5B44-A055-61FA96A11215}" type="presOf" srcId="{F4172C8A-A0AD-C44F-8542-2FB003F3DC27}" destId="{7F3E7DA1-ECC1-4E40-8760-F435CA091673}" srcOrd="0" destOrd="0" presId="urn:microsoft.com/office/officeart/2008/layout/VerticalCurvedList"/>
    <dgm:cxn modelId="{DF7712A6-68DD-CB4C-AC9B-94E54E79AEC1}" srcId="{2114B8ED-AD8D-F541-8F94-261BD2FDC99F}" destId="{5A61BA3E-F0B5-214E-A6C5-956D6DB8D222}" srcOrd="0" destOrd="0" parTransId="{B368C6DC-38DE-324C-8846-7CC48D6F1ABE}" sibTransId="{617DDF7A-1F0B-194C-A63E-9D9B842104F3}"/>
    <dgm:cxn modelId="{8EE540A2-2F24-3249-94F0-14CFE8386902}" type="presOf" srcId="{E37A763F-2609-744A-9EC3-DCF2199343B1}" destId="{9D5F38D4-5AF0-9346-A85C-9F0CB44B3828}" srcOrd="0" destOrd="0" presId="urn:microsoft.com/office/officeart/2008/layout/VerticalCurvedList"/>
    <dgm:cxn modelId="{BDE62000-7A22-E34B-B97F-6894211194DC}" srcId="{2114B8ED-AD8D-F541-8F94-261BD2FDC99F}" destId="{F4172C8A-A0AD-C44F-8542-2FB003F3DC27}" srcOrd="5" destOrd="0" parTransId="{3238B70C-BBF1-8942-9108-2FB6F263E389}" sibTransId="{D8888E6D-3CEB-C843-8E4A-80C0FC871AD7}"/>
    <dgm:cxn modelId="{57328DD1-E883-A943-AD25-22841EA8B85A}" srcId="{2114B8ED-AD8D-F541-8F94-261BD2FDC99F}" destId="{95D3D432-4CF7-C743-B12C-2EC7243C9C9F}" srcOrd="2" destOrd="0" parTransId="{D683554B-F334-7C4B-B0AD-98462743C862}" sibTransId="{C947608D-AAC8-8743-9F98-C738F24F6EBD}"/>
    <dgm:cxn modelId="{1EBE3F72-A7C6-F044-B917-4A60937FB399}" type="presOf" srcId="{2114B8ED-AD8D-F541-8F94-261BD2FDC99F}" destId="{FF54F805-C739-AB4E-BBCC-34FC946FE97A}" srcOrd="0" destOrd="0" presId="urn:microsoft.com/office/officeart/2008/layout/VerticalCurvedList"/>
    <dgm:cxn modelId="{050D5C24-A0E6-1041-9117-72D5B45FCCD7}" srcId="{2114B8ED-AD8D-F541-8F94-261BD2FDC99F}" destId="{A75A6AE1-A012-B74E-944D-37026C2A8F87}" srcOrd="3" destOrd="0" parTransId="{A757CFE2-A48E-4C46-AF92-4C69B4C2AB3B}" sibTransId="{B44C25AD-2F3E-A443-8A31-77181FA4B610}"/>
    <dgm:cxn modelId="{F2EEE0E2-7DA0-B241-8AD5-6E40A32267DF}" type="presOf" srcId="{831EE68B-1D88-7446-9305-F50A0037473B}" destId="{4CB9A751-32C0-CB4F-B4B4-0B25D2C59753}" srcOrd="0" destOrd="0" presId="urn:microsoft.com/office/officeart/2008/layout/VerticalCurvedList"/>
    <dgm:cxn modelId="{1CBB0633-3598-704F-83E2-21AA9627279D}" type="presParOf" srcId="{FF54F805-C739-AB4E-BBCC-34FC946FE97A}" destId="{C0900695-F42F-0143-87C0-7F280F5343A7}" srcOrd="0" destOrd="0" presId="urn:microsoft.com/office/officeart/2008/layout/VerticalCurvedList"/>
    <dgm:cxn modelId="{C429E602-1C2D-BE41-8616-93CDBA4345D7}" type="presParOf" srcId="{C0900695-F42F-0143-87C0-7F280F5343A7}" destId="{616B6065-21EC-8848-B97F-859A927CED71}" srcOrd="0" destOrd="0" presId="urn:microsoft.com/office/officeart/2008/layout/VerticalCurvedList"/>
    <dgm:cxn modelId="{192CCDD9-FDA5-D046-A155-8D056FE451D4}" type="presParOf" srcId="{616B6065-21EC-8848-B97F-859A927CED71}" destId="{4A26EFA6-FA31-D642-AADF-5040E59223F2}" srcOrd="0" destOrd="0" presId="urn:microsoft.com/office/officeart/2008/layout/VerticalCurvedList"/>
    <dgm:cxn modelId="{1AE960BD-7F83-FD4C-AF39-691F19956AEE}" type="presParOf" srcId="{616B6065-21EC-8848-B97F-859A927CED71}" destId="{10834F3F-EBFC-B54A-9C41-703FFC779B85}" srcOrd="1" destOrd="0" presId="urn:microsoft.com/office/officeart/2008/layout/VerticalCurvedList"/>
    <dgm:cxn modelId="{3398675A-1662-1A4C-9595-B94334DEE6C8}" type="presParOf" srcId="{616B6065-21EC-8848-B97F-859A927CED71}" destId="{51888907-937C-B943-8B49-2D93DC3AFE8E}" srcOrd="2" destOrd="0" presId="urn:microsoft.com/office/officeart/2008/layout/VerticalCurvedList"/>
    <dgm:cxn modelId="{AD35E882-9180-BA4F-B701-383E01026883}" type="presParOf" srcId="{616B6065-21EC-8848-B97F-859A927CED71}" destId="{18832417-0F38-4241-8AAC-64CBA0FFF1AE}" srcOrd="3" destOrd="0" presId="urn:microsoft.com/office/officeart/2008/layout/VerticalCurvedList"/>
    <dgm:cxn modelId="{E178264B-B4FB-9D45-ACEC-DAB5B5881A3B}" type="presParOf" srcId="{C0900695-F42F-0143-87C0-7F280F5343A7}" destId="{652A4C73-5F93-EF4A-8532-1DD09AB11013}" srcOrd="1" destOrd="0" presId="urn:microsoft.com/office/officeart/2008/layout/VerticalCurvedList"/>
    <dgm:cxn modelId="{C76C4537-909D-F648-8CA8-D0A93FA2FBFD}" type="presParOf" srcId="{C0900695-F42F-0143-87C0-7F280F5343A7}" destId="{96DF42B9-A44E-3242-8BE6-A35479F3110D}" srcOrd="2" destOrd="0" presId="urn:microsoft.com/office/officeart/2008/layout/VerticalCurvedList"/>
    <dgm:cxn modelId="{BFD8F2F6-27EE-FD4C-8F66-9FF0B735528D}" type="presParOf" srcId="{96DF42B9-A44E-3242-8BE6-A35479F3110D}" destId="{FBF52C1F-AF89-914E-9939-553D7D3CB26F}" srcOrd="0" destOrd="0" presId="urn:microsoft.com/office/officeart/2008/layout/VerticalCurvedList"/>
    <dgm:cxn modelId="{0F3CF0FB-7AB5-3F4D-BD18-ABF0B62EB203}" type="presParOf" srcId="{C0900695-F42F-0143-87C0-7F280F5343A7}" destId="{9D5F38D4-5AF0-9346-A85C-9F0CB44B3828}" srcOrd="3" destOrd="0" presId="urn:microsoft.com/office/officeart/2008/layout/VerticalCurvedList"/>
    <dgm:cxn modelId="{C4DE06B6-D0C4-2D4C-B561-B35DBDDC4CC2}" type="presParOf" srcId="{C0900695-F42F-0143-87C0-7F280F5343A7}" destId="{21C58FF3-6523-C54B-852F-EDB78F821D1F}" srcOrd="4" destOrd="0" presId="urn:microsoft.com/office/officeart/2008/layout/VerticalCurvedList"/>
    <dgm:cxn modelId="{60148B7D-1DCD-B240-BC97-FD04F36C8ACC}" type="presParOf" srcId="{21C58FF3-6523-C54B-852F-EDB78F821D1F}" destId="{9C618A15-65F3-414F-8646-8A5D8FBADA77}" srcOrd="0" destOrd="0" presId="urn:microsoft.com/office/officeart/2008/layout/VerticalCurvedList"/>
    <dgm:cxn modelId="{F2B29908-1E80-A64A-9D8B-0645B695E6B8}" type="presParOf" srcId="{C0900695-F42F-0143-87C0-7F280F5343A7}" destId="{2A9A55CC-9945-1248-9B43-C00B8442CEE8}" srcOrd="5" destOrd="0" presId="urn:microsoft.com/office/officeart/2008/layout/VerticalCurvedList"/>
    <dgm:cxn modelId="{B5A7B042-E6AE-014B-8F17-22CA66F48A31}" type="presParOf" srcId="{C0900695-F42F-0143-87C0-7F280F5343A7}" destId="{DE18EF23-834D-9D41-B355-791359BBDE58}" srcOrd="6" destOrd="0" presId="urn:microsoft.com/office/officeart/2008/layout/VerticalCurvedList"/>
    <dgm:cxn modelId="{C006CA3A-7A0C-B94F-913F-4D08C15B26DC}" type="presParOf" srcId="{DE18EF23-834D-9D41-B355-791359BBDE58}" destId="{6478051F-6F5F-794F-92E8-56B125CDE8C3}" srcOrd="0" destOrd="0" presId="urn:microsoft.com/office/officeart/2008/layout/VerticalCurvedList"/>
    <dgm:cxn modelId="{A9AA8FE4-2775-DA49-9F67-F69574F7DD56}" type="presParOf" srcId="{C0900695-F42F-0143-87C0-7F280F5343A7}" destId="{06773C33-0A53-B54C-8BE5-F751D79B6B6D}" srcOrd="7" destOrd="0" presId="urn:microsoft.com/office/officeart/2008/layout/VerticalCurvedList"/>
    <dgm:cxn modelId="{36578313-D258-634A-8096-70B993B5D72A}" type="presParOf" srcId="{C0900695-F42F-0143-87C0-7F280F5343A7}" destId="{4E269E93-7C83-7148-AE84-08B2CFEA47CB}" srcOrd="8" destOrd="0" presId="urn:microsoft.com/office/officeart/2008/layout/VerticalCurvedList"/>
    <dgm:cxn modelId="{B89AB691-947C-0146-85D5-5C550FD4B2A6}" type="presParOf" srcId="{4E269E93-7C83-7148-AE84-08B2CFEA47CB}" destId="{2309948C-CBE8-BA43-94EE-D73F13FA72A7}" srcOrd="0" destOrd="0" presId="urn:microsoft.com/office/officeart/2008/layout/VerticalCurvedList"/>
    <dgm:cxn modelId="{ACACEE0E-7301-BA4B-AB82-78EF8FF7B9B6}" type="presParOf" srcId="{C0900695-F42F-0143-87C0-7F280F5343A7}" destId="{4CB9A751-32C0-CB4F-B4B4-0B25D2C59753}" srcOrd="9" destOrd="0" presId="urn:microsoft.com/office/officeart/2008/layout/VerticalCurvedList"/>
    <dgm:cxn modelId="{88BDDDBC-D2AE-E249-BFB1-021251310BC2}" type="presParOf" srcId="{C0900695-F42F-0143-87C0-7F280F5343A7}" destId="{902DD655-0BCB-3B47-A641-47E4C976387C}" srcOrd="10" destOrd="0" presId="urn:microsoft.com/office/officeart/2008/layout/VerticalCurvedList"/>
    <dgm:cxn modelId="{D414397A-A607-584F-A1F3-14DEDDB31358}" type="presParOf" srcId="{902DD655-0BCB-3B47-A641-47E4C976387C}" destId="{057D0BFC-7F2D-764E-9DCB-2895221F0581}" srcOrd="0" destOrd="0" presId="urn:microsoft.com/office/officeart/2008/layout/VerticalCurvedList"/>
    <dgm:cxn modelId="{3CC1D2E8-B307-E142-94DE-9AEA65DFDF48}" type="presParOf" srcId="{C0900695-F42F-0143-87C0-7F280F5343A7}" destId="{7F3E7DA1-ECC1-4E40-8760-F435CA091673}" srcOrd="11" destOrd="0" presId="urn:microsoft.com/office/officeart/2008/layout/VerticalCurvedList"/>
    <dgm:cxn modelId="{29A8BBFE-8E6C-B841-951A-0FB0733DA9FD}" type="presParOf" srcId="{C0900695-F42F-0143-87C0-7F280F5343A7}" destId="{348AF22E-5100-734E-A452-D6AAB3201B6D}" srcOrd="12" destOrd="0" presId="urn:microsoft.com/office/officeart/2008/layout/VerticalCurvedList"/>
    <dgm:cxn modelId="{E25978A1-A195-3847-B279-16E733D7F6C7}" type="presParOf" srcId="{348AF22E-5100-734E-A452-D6AAB3201B6D}" destId="{950B9471-ABAF-EA4F-81CC-47EA600C31B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7CE4AD-40C2-2D4D-8796-30F79650706B}" type="doc">
      <dgm:prSet loTypeId="urn:microsoft.com/office/officeart/2008/layout/HexagonCluster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2CBACDCA-7404-A14F-8694-054263FBB0E6}">
      <dgm:prSet phldrT="[Texte]" custT="1"/>
      <dgm:spPr/>
      <dgm:t>
        <a:bodyPr/>
        <a:lstStyle/>
        <a:p>
          <a:r>
            <a:rPr lang="fr-FR" sz="1600" b="0" i="0" dirty="0" smtClean="0">
              <a:latin typeface="Avenir Book" charset="0"/>
              <a:ea typeface="Avenir Book" charset="0"/>
              <a:cs typeface="Avenir Book" charset="0"/>
            </a:rPr>
            <a:t>dB </a:t>
          </a:r>
          <a:r>
            <a:rPr lang="fr-FR" sz="1600" b="0" i="0" dirty="0" err="1" smtClean="0">
              <a:latin typeface="Avenir Book" charset="0"/>
              <a:ea typeface="Avenir Book" charset="0"/>
              <a:cs typeface="Avenir Book" charset="0"/>
            </a:rPr>
            <a:t>Vib</a:t>
          </a:r>
          <a:r>
            <a:rPr lang="fr-FR" sz="1600" b="0" i="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sz="1600" b="0" i="0" dirty="0" err="1" smtClean="0">
              <a:latin typeface="Avenir Book" charset="0"/>
              <a:ea typeface="Avenir Book" charset="0"/>
              <a:cs typeface="Avenir Book" charset="0"/>
            </a:rPr>
            <a:t>predictive</a:t>
          </a:r>
          <a:r>
            <a:rPr lang="fr-FR" sz="1600" b="0" i="0" dirty="0" smtClean="0">
              <a:latin typeface="Avenir Book" charset="0"/>
              <a:ea typeface="Avenir Book" charset="0"/>
              <a:cs typeface="Avenir Book" charset="0"/>
            </a:rPr>
            <a:t> model </a:t>
          </a:r>
          <a:endParaRPr lang="fr-FR" sz="1600" b="0" i="0" dirty="0">
            <a:latin typeface="Avenir Book" charset="0"/>
            <a:ea typeface="Avenir Book" charset="0"/>
            <a:cs typeface="Avenir Book" charset="0"/>
          </a:endParaRPr>
        </a:p>
      </dgm:t>
    </dgm:pt>
    <dgm:pt modelId="{6126D8CB-26DA-B64E-993A-F9D89F442FE5}" type="parTrans" cxnId="{88F03C37-B655-054D-955B-AEB19A7ECCBE}">
      <dgm:prSet/>
      <dgm:spPr/>
      <dgm:t>
        <a:bodyPr/>
        <a:lstStyle/>
        <a:p>
          <a:endParaRPr lang="fr-FR"/>
        </a:p>
      </dgm:t>
    </dgm:pt>
    <dgm:pt modelId="{5719D9A8-1926-8145-800A-0147F0085FA4}" type="sibTrans" cxnId="{88F03C37-B655-054D-955B-AEB19A7ECCBE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</dgm:spPr>
      <dgm:t>
        <a:bodyPr/>
        <a:lstStyle/>
        <a:p>
          <a:endParaRPr lang="fr-FR"/>
        </a:p>
      </dgm:t>
    </dgm:pt>
    <dgm:pt modelId="{2FE7336B-45DB-2B41-84B9-18B0E6D1A653}">
      <dgm:prSet phldrT="[Texte]" custT="1"/>
      <dgm:spPr/>
      <dgm:t>
        <a:bodyPr/>
        <a:lstStyle/>
        <a:p>
          <a:r>
            <a:rPr lang="fr-FR" sz="1600" b="0" i="0" dirty="0" smtClean="0">
              <a:latin typeface="Avenir Book"/>
              <a:ea typeface="Avenir Book" charset="0"/>
              <a:cs typeface="Avenir Book" charset="0"/>
            </a:rPr>
            <a:t>Global </a:t>
          </a:r>
          <a:r>
            <a:rPr lang="fr-FR" sz="1600" b="0" i="0" dirty="0" err="1" smtClean="0">
              <a:latin typeface="Avenir Book"/>
              <a:ea typeface="Avenir Book" charset="0"/>
              <a:cs typeface="Avenir Book" charset="0"/>
            </a:rPr>
            <a:t>modelling</a:t>
          </a:r>
          <a:r>
            <a:rPr lang="fr-FR" sz="1600" b="0" i="0" dirty="0" smtClean="0">
              <a:latin typeface="Avenir Book"/>
              <a:ea typeface="Avenir Book" charset="0"/>
              <a:cs typeface="Avenir Book" charset="0"/>
            </a:rPr>
            <a:t> of </a:t>
          </a:r>
          <a:r>
            <a:rPr lang="fr-FR" sz="1600" b="0" i="0" dirty="0" err="1" smtClean="0">
              <a:latin typeface="Avenir Book"/>
              <a:ea typeface="Avenir Book" charset="0"/>
              <a:cs typeface="Avenir Book" charset="0"/>
            </a:rPr>
            <a:t>existing</a:t>
          </a:r>
          <a:r>
            <a:rPr lang="fr-FR" sz="1600" b="0" i="0" dirty="0" smtClean="0">
              <a:latin typeface="Avenir Book"/>
              <a:ea typeface="Avenir Book" charset="0"/>
              <a:cs typeface="Avenir Book" charset="0"/>
            </a:rPr>
            <a:t> situation </a:t>
          </a:r>
          <a:r>
            <a:rPr lang="fr-FR" sz="1600" b="0" i="0" dirty="0" err="1" smtClean="0">
              <a:latin typeface="Avenir Book"/>
              <a:ea typeface="Avenir Book" charset="0"/>
              <a:cs typeface="Avenir Book" charset="0"/>
            </a:rPr>
            <a:t>is</a:t>
          </a:r>
          <a:r>
            <a:rPr lang="fr-FR" sz="1600" b="0" i="0" dirty="0" smtClean="0">
              <a:latin typeface="Avenir Book"/>
              <a:ea typeface="Avenir Book" charset="0"/>
              <a:cs typeface="Avenir Book" charset="0"/>
            </a:rPr>
            <a:t> </a:t>
          </a:r>
          <a:r>
            <a:rPr lang="fr-FR" sz="1600" b="0" i="0" dirty="0" err="1" smtClean="0">
              <a:latin typeface="Avenir Book"/>
              <a:ea typeface="Avenir Book" charset="0"/>
              <a:cs typeface="Avenir Book" charset="0"/>
            </a:rPr>
            <a:t>needed</a:t>
          </a:r>
          <a:endParaRPr lang="fr-FR" sz="1600" b="0" i="0" dirty="0">
            <a:latin typeface="Avenir Book"/>
            <a:ea typeface="Avenir Book" charset="0"/>
            <a:cs typeface="Avenir Book" charset="0"/>
          </a:endParaRPr>
        </a:p>
      </dgm:t>
    </dgm:pt>
    <dgm:pt modelId="{15EC05CB-05A7-FF4A-BD8C-D85F344A98BA}" type="parTrans" cxnId="{A318E1F3-F495-DD47-8E40-E0E88612F944}">
      <dgm:prSet/>
      <dgm:spPr/>
      <dgm:t>
        <a:bodyPr/>
        <a:lstStyle/>
        <a:p>
          <a:endParaRPr lang="fr-FR"/>
        </a:p>
      </dgm:t>
    </dgm:pt>
    <dgm:pt modelId="{C10B7161-7B38-D140-938E-74529E7BD5A6}" type="sibTrans" cxnId="{A318E1F3-F495-DD47-8E40-E0E88612F944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</dgm:spPr>
      <dgm:t>
        <a:bodyPr/>
        <a:lstStyle/>
        <a:p>
          <a:endParaRPr lang="fr-FR"/>
        </a:p>
      </dgm:t>
    </dgm:pt>
    <dgm:pt modelId="{7A973393-700C-484F-8592-7096F72EA71E}">
      <dgm:prSet phldrT="[Texte]" custT="1"/>
      <dgm:spPr/>
      <dgm:t>
        <a:bodyPr/>
        <a:lstStyle/>
        <a:p>
          <a:r>
            <a:rPr lang="fr-FR" sz="1600" b="0" i="0" dirty="0" err="1" smtClean="0">
              <a:latin typeface="Avenir Book" charset="0"/>
              <a:ea typeface="Avenir Book" charset="0"/>
              <a:cs typeface="Avenir Book" charset="0"/>
            </a:rPr>
            <a:t>HiLumi-project</a:t>
          </a:r>
          <a:r>
            <a:rPr lang="fr-FR" sz="1600" b="0" i="0" dirty="0" smtClean="0">
              <a:latin typeface="Avenir Book" charset="0"/>
              <a:ea typeface="Avenir Book" charset="0"/>
              <a:cs typeface="Avenir Book" charset="0"/>
            </a:rPr>
            <a:t> building permit</a:t>
          </a:r>
          <a:endParaRPr lang="fr-FR" sz="1600" b="0" i="0" dirty="0">
            <a:latin typeface="Avenir Book" charset="0"/>
            <a:ea typeface="Avenir Book" charset="0"/>
            <a:cs typeface="Avenir Book" charset="0"/>
          </a:endParaRPr>
        </a:p>
      </dgm:t>
    </dgm:pt>
    <dgm:pt modelId="{D23FC9F5-76C9-6448-ADAB-45D98D90EB03}" type="parTrans" cxnId="{3E047403-A1D5-674E-B430-880FE9A916F3}">
      <dgm:prSet/>
      <dgm:spPr/>
      <dgm:t>
        <a:bodyPr/>
        <a:lstStyle/>
        <a:p>
          <a:endParaRPr lang="fr-FR"/>
        </a:p>
      </dgm:t>
    </dgm:pt>
    <dgm:pt modelId="{5ABF6C26-1348-0449-9A62-0301FCC8B14C}" type="sibTrans" cxnId="{3E047403-A1D5-674E-B430-880FE9A916F3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</dgm:spPr>
      <dgm:t>
        <a:bodyPr/>
        <a:lstStyle/>
        <a:p>
          <a:pPr rtl="0"/>
          <a:endParaRPr lang="fr-FR"/>
        </a:p>
      </dgm:t>
    </dgm:pt>
    <dgm:pt modelId="{87E67E47-3222-8B4D-9518-526914D9B882}" type="pres">
      <dgm:prSet presAssocID="{667CE4AD-40C2-2D4D-8796-30F79650706B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fr-FR"/>
        </a:p>
      </dgm:t>
    </dgm:pt>
    <dgm:pt modelId="{0EB55B5B-6D0F-6648-85AD-92D9058CA696}" type="pres">
      <dgm:prSet presAssocID="{2CBACDCA-7404-A14F-8694-054263FBB0E6}" presName="text1" presStyleCnt="0"/>
      <dgm:spPr/>
    </dgm:pt>
    <dgm:pt modelId="{6385EA56-D38F-104C-8D78-FF10868BFBC2}" type="pres">
      <dgm:prSet presAssocID="{2CBACDCA-7404-A14F-8694-054263FBB0E6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8E830FF-F67F-AC44-988F-24B7C53C66F8}" type="pres">
      <dgm:prSet presAssocID="{2CBACDCA-7404-A14F-8694-054263FBB0E6}" presName="textaccent1" presStyleCnt="0"/>
      <dgm:spPr/>
    </dgm:pt>
    <dgm:pt modelId="{6E14C4CC-48E4-8C4B-BCB3-A4FF5E9DA2F3}" type="pres">
      <dgm:prSet presAssocID="{2CBACDCA-7404-A14F-8694-054263FBB0E6}" presName="accentRepeatNode" presStyleLbl="solidAlignAcc1" presStyleIdx="0" presStyleCnt="6"/>
      <dgm:spPr/>
    </dgm:pt>
    <dgm:pt modelId="{0604687D-412D-F449-A6D6-25A815BF10B8}" type="pres">
      <dgm:prSet presAssocID="{5719D9A8-1926-8145-800A-0147F0085FA4}" presName="image1" presStyleCnt="0"/>
      <dgm:spPr/>
    </dgm:pt>
    <dgm:pt modelId="{DB6E18CD-E2D7-D540-8429-0A3B5B745524}" type="pres">
      <dgm:prSet presAssocID="{5719D9A8-1926-8145-800A-0147F0085FA4}" presName="imageRepeatNode" presStyleLbl="alignAcc1" presStyleIdx="0" presStyleCnt="3"/>
      <dgm:spPr/>
      <dgm:t>
        <a:bodyPr/>
        <a:lstStyle/>
        <a:p>
          <a:endParaRPr lang="fr-FR"/>
        </a:p>
      </dgm:t>
    </dgm:pt>
    <dgm:pt modelId="{1AD7E7A5-1262-184B-A65A-BAA7B6DAF000}" type="pres">
      <dgm:prSet presAssocID="{5719D9A8-1926-8145-800A-0147F0085FA4}" presName="imageaccent1" presStyleCnt="0"/>
      <dgm:spPr/>
    </dgm:pt>
    <dgm:pt modelId="{AED7B020-A68B-7F45-8EE5-F15A9A3C059F}" type="pres">
      <dgm:prSet presAssocID="{5719D9A8-1926-8145-800A-0147F0085FA4}" presName="accentRepeatNode" presStyleLbl="solidAlignAcc1" presStyleIdx="1" presStyleCnt="6"/>
      <dgm:spPr/>
    </dgm:pt>
    <dgm:pt modelId="{8D2530CC-14EA-A840-8608-FC757F2A6685}" type="pres">
      <dgm:prSet presAssocID="{2FE7336B-45DB-2B41-84B9-18B0E6D1A653}" presName="text2" presStyleCnt="0"/>
      <dgm:spPr/>
    </dgm:pt>
    <dgm:pt modelId="{F4046EB7-94AA-C04D-9B65-A4BFA49A3238}" type="pres">
      <dgm:prSet presAssocID="{2FE7336B-45DB-2B41-84B9-18B0E6D1A653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7ADC47E1-3B7D-D54E-88E4-10D986B6BB31}" type="pres">
      <dgm:prSet presAssocID="{2FE7336B-45DB-2B41-84B9-18B0E6D1A653}" presName="textaccent2" presStyleCnt="0"/>
      <dgm:spPr/>
    </dgm:pt>
    <dgm:pt modelId="{1036451D-88A9-AE44-AC69-D677BD73B1D8}" type="pres">
      <dgm:prSet presAssocID="{2FE7336B-45DB-2B41-84B9-18B0E6D1A653}" presName="accentRepeatNode" presStyleLbl="solidAlignAcc1" presStyleIdx="2" presStyleCnt="6"/>
      <dgm:spPr/>
    </dgm:pt>
    <dgm:pt modelId="{4ED514C1-6AA1-9F41-859A-CB8DB5363CA2}" type="pres">
      <dgm:prSet presAssocID="{C10B7161-7B38-D140-938E-74529E7BD5A6}" presName="image2" presStyleCnt="0"/>
      <dgm:spPr/>
    </dgm:pt>
    <dgm:pt modelId="{176C2949-DD78-5444-8C12-930E29151985}" type="pres">
      <dgm:prSet presAssocID="{C10B7161-7B38-D140-938E-74529E7BD5A6}" presName="imageRepeatNode" presStyleLbl="alignAcc1" presStyleIdx="1" presStyleCnt="3"/>
      <dgm:spPr/>
      <dgm:t>
        <a:bodyPr/>
        <a:lstStyle/>
        <a:p>
          <a:endParaRPr lang="fr-FR"/>
        </a:p>
      </dgm:t>
    </dgm:pt>
    <dgm:pt modelId="{72EF88DA-B6DF-EC47-B1B0-27FE1B72AAF8}" type="pres">
      <dgm:prSet presAssocID="{C10B7161-7B38-D140-938E-74529E7BD5A6}" presName="imageaccent2" presStyleCnt="0"/>
      <dgm:spPr/>
    </dgm:pt>
    <dgm:pt modelId="{82801C99-9272-D841-8096-626485C6F9F7}" type="pres">
      <dgm:prSet presAssocID="{C10B7161-7B38-D140-938E-74529E7BD5A6}" presName="accentRepeatNode" presStyleLbl="solidAlignAcc1" presStyleIdx="3" presStyleCnt="6"/>
      <dgm:spPr/>
    </dgm:pt>
    <dgm:pt modelId="{C678C425-616E-EB46-8340-B5025D0B83D8}" type="pres">
      <dgm:prSet presAssocID="{7A973393-700C-484F-8592-7096F72EA71E}" presName="text3" presStyleCnt="0"/>
      <dgm:spPr/>
    </dgm:pt>
    <dgm:pt modelId="{430DA1E8-EC68-544D-824A-E975BA09BE82}" type="pres">
      <dgm:prSet presAssocID="{7A973393-700C-484F-8592-7096F72EA71E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488BA90-9714-8742-BE61-F5729D5BC7CB}" type="pres">
      <dgm:prSet presAssocID="{7A973393-700C-484F-8592-7096F72EA71E}" presName="textaccent3" presStyleCnt="0"/>
      <dgm:spPr/>
    </dgm:pt>
    <dgm:pt modelId="{C3B0DBAD-005D-2B4F-9CDF-935DCB38990D}" type="pres">
      <dgm:prSet presAssocID="{7A973393-700C-484F-8592-7096F72EA71E}" presName="accentRepeatNode" presStyleLbl="solidAlignAcc1" presStyleIdx="4" presStyleCnt="6"/>
      <dgm:spPr/>
    </dgm:pt>
    <dgm:pt modelId="{C20C7677-6802-1F47-BD2D-A588AB924EA5}" type="pres">
      <dgm:prSet presAssocID="{5ABF6C26-1348-0449-9A62-0301FCC8B14C}" presName="image3" presStyleCnt="0"/>
      <dgm:spPr/>
    </dgm:pt>
    <dgm:pt modelId="{25CB3BE1-1F43-2947-861F-9D7467A23A1E}" type="pres">
      <dgm:prSet presAssocID="{5ABF6C26-1348-0449-9A62-0301FCC8B14C}" presName="imageRepeatNode" presStyleLbl="alignAcc1" presStyleIdx="2" presStyleCnt="3"/>
      <dgm:spPr/>
      <dgm:t>
        <a:bodyPr/>
        <a:lstStyle/>
        <a:p>
          <a:endParaRPr lang="fr-FR"/>
        </a:p>
      </dgm:t>
    </dgm:pt>
    <dgm:pt modelId="{EE559F3B-E7EF-5646-A31B-50CB2DD7E147}" type="pres">
      <dgm:prSet presAssocID="{5ABF6C26-1348-0449-9A62-0301FCC8B14C}" presName="imageaccent3" presStyleCnt="0"/>
      <dgm:spPr/>
    </dgm:pt>
    <dgm:pt modelId="{433FE8DB-671F-1B4D-8990-2C33ADABC4CB}" type="pres">
      <dgm:prSet presAssocID="{5ABF6C26-1348-0449-9A62-0301FCC8B14C}" presName="accentRepeatNode" presStyleLbl="solidAlignAcc1" presStyleIdx="5" presStyleCnt="6"/>
      <dgm:spPr/>
    </dgm:pt>
  </dgm:ptLst>
  <dgm:cxnLst>
    <dgm:cxn modelId="{A318E1F3-F495-DD47-8E40-E0E88612F944}" srcId="{667CE4AD-40C2-2D4D-8796-30F79650706B}" destId="{2FE7336B-45DB-2B41-84B9-18B0E6D1A653}" srcOrd="1" destOrd="0" parTransId="{15EC05CB-05A7-FF4A-BD8C-D85F344A98BA}" sibTransId="{C10B7161-7B38-D140-938E-74529E7BD5A6}"/>
    <dgm:cxn modelId="{253CAC12-B6A8-C242-BEC8-FC09605F651B}" type="presOf" srcId="{2FE7336B-45DB-2B41-84B9-18B0E6D1A653}" destId="{F4046EB7-94AA-C04D-9B65-A4BFA49A3238}" srcOrd="0" destOrd="0" presId="urn:microsoft.com/office/officeart/2008/layout/HexagonCluster"/>
    <dgm:cxn modelId="{0F983DC6-0BD8-C44A-AE93-8F5B56E2D414}" type="presOf" srcId="{7A973393-700C-484F-8592-7096F72EA71E}" destId="{430DA1E8-EC68-544D-824A-E975BA09BE82}" srcOrd="0" destOrd="0" presId="urn:microsoft.com/office/officeart/2008/layout/HexagonCluster"/>
    <dgm:cxn modelId="{1CE08D04-B256-7C41-930E-67BBAB673CD6}" type="presOf" srcId="{2CBACDCA-7404-A14F-8694-054263FBB0E6}" destId="{6385EA56-D38F-104C-8D78-FF10868BFBC2}" srcOrd="0" destOrd="0" presId="urn:microsoft.com/office/officeart/2008/layout/HexagonCluster"/>
    <dgm:cxn modelId="{AE369ACD-306C-9F4E-BE7F-16B256AD1661}" type="presOf" srcId="{5719D9A8-1926-8145-800A-0147F0085FA4}" destId="{DB6E18CD-E2D7-D540-8429-0A3B5B745524}" srcOrd="0" destOrd="0" presId="urn:microsoft.com/office/officeart/2008/layout/HexagonCluster"/>
    <dgm:cxn modelId="{EF6D981E-28CE-B44B-99A4-069D52070AE4}" type="presOf" srcId="{5ABF6C26-1348-0449-9A62-0301FCC8B14C}" destId="{25CB3BE1-1F43-2947-861F-9D7467A23A1E}" srcOrd="0" destOrd="0" presId="urn:microsoft.com/office/officeart/2008/layout/HexagonCluster"/>
    <dgm:cxn modelId="{45A3B1BE-C43E-2947-9159-C4B5B3DC3B63}" type="presOf" srcId="{667CE4AD-40C2-2D4D-8796-30F79650706B}" destId="{87E67E47-3222-8B4D-9518-526914D9B882}" srcOrd="0" destOrd="0" presId="urn:microsoft.com/office/officeart/2008/layout/HexagonCluster"/>
    <dgm:cxn modelId="{3E047403-A1D5-674E-B430-880FE9A916F3}" srcId="{667CE4AD-40C2-2D4D-8796-30F79650706B}" destId="{7A973393-700C-484F-8592-7096F72EA71E}" srcOrd="2" destOrd="0" parTransId="{D23FC9F5-76C9-6448-ADAB-45D98D90EB03}" sibTransId="{5ABF6C26-1348-0449-9A62-0301FCC8B14C}"/>
    <dgm:cxn modelId="{88F03C37-B655-054D-955B-AEB19A7ECCBE}" srcId="{667CE4AD-40C2-2D4D-8796-30F79650706B}" destId="{2CBACDCA-7404-A14F-8694-054263FBB0E6}" srcOrd="0" destOrd="0" parTransId="{6126D8CB-26DA-B64E-993A-F9D89F442FE5}" sibTransId="{5719D9A8-1926-8145-800A-0147F0085FA4}"/>
    <dgm:cxn modelId="{D744DE71-BA4A-7940-A7DA-8F78B21EAA7E}" type="presOf" srcId="{C10B7161-7B38-D140-938E-74529E7BD5A6}" destId="{176C2949-DD78-5444-8C12-930E29151985}" srcOrd="0" destOrd="0" presId="urn:microsoft.com/office/officeart/2008/layout/HexagonCluster"/>
    <dgm:cxn modelId="{A8F9069F-BDCB-0849-BC8B-7C9CC6C37988}" type="presParOf" srcId="{87E67E47-3222-8B4D-9518-526914D9B882}" destId="{0EB55B5B-6D0F-6648-85AD-92D9058CA696}" srcOrd="0" destOrd="0" presId="urn:microsoft.com/office/officeart/2008/layout/HexagonCluster"/>
    <dgm:cxn modelId="{AC8D9498-CCF5-1844-9BB9-1E30636998BE}" type="presParOf" srcId="{0EB55B5B-6D0F-6648-85AD-92D9058CA696}" destId="{6385EA56-D38F-104C-8D78-FF10868BFBC2}" srcOrd="0" destOrd="0" presId="urn:microsoft.com/office/officeart/2008/layout/HexagonCluster"/>
    <dgm:cxn modelId="{53D04F5B-227E-D148-B52B-0043A95F222C}" type="presParOf" srcId="{87E67E47-3222-8B4D-9518-526914D9B882}" destId="{58E830FF-F67F-AC44-988F-24B7C53C66F8}" srcOrd="1" destOrd="0" presId="urn:microsoft.com/office/officeart/2008/layout/HexagonCluster"/>
    <dgm:cxn modelId="{00F97645-0022-F141-80AF-DFD04B70CEEF}" type="presParOf" srcId="{58E830FF-F67F-AC44-988F-24B7C53C66F8}" destId="{6E14C4CC-48E4-8C4B-BCB3-A4FF5E9DA2F3}" srcOrd="0" destOrd="0" presId="urn:microsoft.com/office/officeart/2008/layout/HexagonCluster"/>
    <dgm:cxn modelId="{2EAFF210-FFAE-B044-99BA-2EAC00159060}" type="presParOf" srcId="{87E67E47-3222-8B4D-9518-526914D9B882}" destId="{0604687D-412D-F449-A6D6-25A815BF10B8}" srcOrd="2" destOrd="0" presId="urn:microsoft.com/office/officeart/2008/layout/HexagonCluster"/>
    <dgm:cxn modelId="{9413DF36-88FF-E24A-8BBE-937024D59F55}" type="presParOf" srcId="{0604687D-412D-F449-A6D6-25A815BF10B8}" destId="{DB6E18CD-E2D7-D540-8429-0A3B5B745524}" srcOrd="0" destOrd="0" presId="urn:microsoft.com/office/officeart/2008/layout/HexagonCluster"/>
    <dgm:cxn modelId="{4CA5FFDA-FC47-B640-9F24-753FF4F607D9}" type="presParOf" srcId="{87E67E47-3222-8B4D-9518-526914D9B882}" destId="{1AD7E7A5-1262-184B-A65A-BAA7B6DAF000}" srcOrd="3" destOrd="0" presId="urn:microsoft.com/office/officeart/2008/layout/HexagonCluster"/>
    <dgm:cxn modelId="{1C4413E0-9098-CA4E-AA73-31D9CAF6BA2A}" type="presParOf" srcId="{1AD7E7A5-1262-184B-A65A-BAA7B6DAF000}" destId="{AED7B020-A68B-7F45-8EE5-F15A9A3C059F}" srcOrd="0" destOrd="0" presId="urn:microsoft.com/office/officeart/2008/layout/HexagonCluster"/>
    <dgm:cxn modelId="{458B0099-AC73-9440-B5C3-5D316E05F9EE}" type="presParOf" srcId="{87E67E47-3222-8B4D-9518-526914D9B882}" destId="{8D2530CC-14EA-A840-8608-FC757F2A6685}" srcOrd="4" destOrd="0" presId="urn:microsoft.com/office/officeart/2008/layout/HexagonCluster"/>
    <dgm:cxn modelId="{8F9BD4CA-99BA-DF43-9418-5D7A304B6FC1}" type="presParOf" srcId="{8D2530CC-14EA-A840-8608-FC757F2A6685}" destId="{F4046EB7-94AA-C04D-9B65-A4BFA49A3238}" srcOrd="0" destOrd="0" presId="urn:microsoft.com/office/officeart/2008/layout/HexagonCluster"/>
    <dgm:cxn modelId="{2F4D9C4D-529E-C44D-8618-B0BDFF9E3629}" type="presParOf" srcId="{87E67E47-3222-8B4D-9518-526914D9B882}" destId="{7ADC47E1-3B7D-D54E-88E4-10D986B6BB31}" srcOrd="5" destOrd="0" presId="urn:microsoft.com/office/officeart/2008/layout/HexagonCluster"/>
    <dgm:cxn modelId="{C2795B30-F5F0-EE46-A5C4-D16971497D2F}" type="presParOf" srcId="{7ADC47E1-3B7D-D54E-88E4-10D986B6BB31}" destId="{1036451D-88A9-AE44-AC69-D677BD73B1D8}" srcOrd="0" destOrd="0" presId="urn:microsoft.com/office/officeart/2008/layout/HexagonCluster"/>
    <dgm:cxn modelId="{3831C008-38AA-B34E-9A9C-BC49DB7FC1A5}" type="presParOf" srcId="{87E67E47-3222-8B4D-9518-526914D9B882}" destId="{4ED514C1-6AA1-9F41-859A-CB8DB5363CA2}" srcOrd="6" destOrd="0" presId="urn:microsoft.com/office/officeart/2008/layout/HexagonCluster"/>
    <dgm:cxn modelId="{B1FB4B73-D9B4-0E40-8232-CFB22CB49062}" type="presParOf" srcId="{4ED514C1-6AA1-9F41-859A-CB8DB5363CA2}" destId="{176C2949-DD78-5444-8C12-930E29151985}" srcOrd="0" destOrd="0" presId="urn:microsoft.com/office/officeart/2008/layout/HexagonCluster"/>
    <dgm:cxn modelId="{2020C975-6B0E-AC46-8C09-4192515C4D99}" type="presParOf" srcId="{87E67E47-3222-8B4D-9518-526914D9B882}" destId="{72EF88DA-B6DF-EC47-B1B0-27FE1B72AAF8}" srcOrd="7" destOrd="0" presId="urn:microsoft.com/office/officeart/2008/layout/HexagonCluster"/>
    <dgm:cxn modelId="{575D105E-7ECA-C342-8941-B3AE46E95677}" type="presParOf" srcId="{72EF88DA-B6DF-EC47-B1B0-27FE1B72AAF8}" destId="{82801C99-9272-D841-8096-626485C6F9F7}" srcOrd="0" destOrd="0" presId="urn:microsoft.com/office/officeart/2008/layout/HexagonCluster"/>
    <dgm:cxn modelId="{9B680A3C-928C-4B43-98D3-883CC250B7FD}" type="presParOf" srcId="{87E67E47-3222-8B4D-9518-526914D9B882}" destId="{C678C425-616E-EB46-8340-B5025D0B83D8}" srcOrd="8" destOrd="0" presId="urn:microsoft.com/office/officeart/2008/layout/HexagonCluster"/>
    <dgm:cxn modelId="{8A910845-FF63-9449-B6B4-EA94F7A0A3E8}" type="presParOf" srcId="{C678C425-616E-EB46-8340-B5025D0B83D8}" destId="{430DA1E8-EC68-544D-824A-E975BA09BE82}" srcOrd="0" destOrd="0" presId="urn:microsoft.com/office/officeart/2008/layout/HexagonCluster"/>
    <dgm:cxn modelId="{FB9715DF-1F87-294A-9849-766C33908AA5}" type="presParOf" srcId="{87E67E47-3222-8B4D-9518-526914D9B882}" destId="{3488BA90-9714-8742-BE61-F5729D5BC7CB}" srcOrd="9" destOrd="0" presId="urn:microsoft.com/office/officeart/2008/layout/HexagonCluster"/>
    <dgm:cxn modelId="{D1FF4F13-2D21-C147-8309-D0CBB1FD642E}" type="presParOf" srcId="{3488BA90-9714-8742-BE61-F5729D5BC7CB}" destId="{C3B0DBAD-005D-2B4F-9CDF-935DCB38990D}" srcOrd="0" destOrd="0" presId="urn:microsoft.com/office/officeart/2008/layout/HexagonCluster"/>
    <dgm:cxn modelId="{4A2429C3-001F-BA42-AD84-35472E8DF344}" type="presParOf" srcId="{87E67E47-3222-8B4D-9518-526914D9B882}" destId="{C20C7677-6802-1F47-BD2D-A588AB924EA5}" srcOrd="10" destOrd="0" presId="urn:microsoft.com/office/officeart/2008/layout/HexagonCluster"/>
    <dgm:cxn modelId="{832267FF-6D30-8D46-8B59-9D2E28356265}" type="presParOf" srcId="{C20C7677-6802-1F47-BD2D-A588AB924EA5}" destId="{25CB3BE1-1F43-2947-861F-9D7467A23A1E}" srcOrd="0" destOrd="0" presId="urn:microsoft.com/office/officeart/2008/layout/HexagonCluster"/>
    <dgm:cxn modelId="{9EA98DB9-9386-704E-A0E1-76C0B88BCCA6}" type="presParOf" srcId="{87E67E47-3222-8B4D-9518-526914D9B882}" destId="{EE559F3B-E7EF-5646-A31B-50CB2DD7E147}" srcOrd="11" destOrd="0" presId="urn:microsoft.com/office/officeart/2008/layout/HexagonCluster"/>
    <dgm:cxn modelId="{A15613B2-80F0-3D44-8BD5-D8D4A49C9974}" type="presParOf" srcId="{EE559F3B-E7EF-5646-A31B-50CB2DD7E147}" destId="{433FE8DB-671F-1B4D-8990-2C33ADABC4CB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905F0B1-DF97-264C-9607-F6C4314090A4}" type="doc">
      <dgm:prSet loTypeId="urn:microsoft.com/office/officeart/2008/layout/AscendingPictureAccentProcess" loCatId="" qsTypeId="urn:microsoft.com/office/officeart/2005/8/quickstyle/simple1" qsCatId="simple" csTypeId="urn:microsoft.com/office/officeart/2005/8/colors/accent0_3" csCatId="mainScheme" phldr="1"/>
      <dgm:spPr/>
    </dgm:pt>
    <dgm:pt modelId="{98095CDF-1EE9-904C-931F-198899D13584}">
      <dgm:prSet phldrT="[Texte]"/>
      <dgm:spPr/>
      <dgm:t>
        <a:bodyPr/>
        <a:lstStyle/>
        <a:p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SMB-SE-DOP&amp; Google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Maps</a:t>
          </a:r>
          <a:endParaRPr lang="fr-FR" b="0" i="0" dirty="0">
            <a:latin typeface="Avenir Book" charset="0"/>
            <a:ea typeface="Avenir Book" charset="0"/>
            <a:cs typeface="Avenir Book" charset="0"/>
          </a:endParaRPr>
        </a:p>
      </dgm:t>
    </dgm:pt>
    <dgm:pt modelId="{2F13B504-73E9-AB48-BA50-E5630A384DBD}" type="parTrans" cxnId="{3D777D03-3E5F-D944-87A9-168BEC693956}">
      <dgm:prSet/>
      <dgm:spPr/>
      <dgm:t>
        <a:bodyPr/>
        <a:lstStyle/>
        <a:p>
          <a:endParaRPr lang="fr-FR"/>
        </a:p>
      </dgm:t>
    </dgm:pt>
    <dgm:pt modelId="{C8CB6BF0-F3F1-C84D-BCE9-8728CA5A64AD}" type="sibTrans" cxnId="{3D777D03-3E5F-D944-87A9-168BEC693956}">
      <dgm:prSet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7703EE84-3612-4E42-9C78-FEE66E37B2A0}" type="pres">
      <dgm:prSet presAssocID="{8905F0B1-DF97-264C-9607-F6C4314090A4}" presName="Name0" presStyleCnt="0">
        <dgm:presLayoutVars>
          <dgm:chMax val="7"/>
          <dgm:chPref val="7"/>
          <dgm:dir/>
        </dgm:presLayoutVars>
      </dgm:prSet>
      <dgm:spPr/>
    </dgm:pt>
    <dgm:pt modelId="{40D047F8-36B0-8F4C-852B-4F9BFD04B06B}" type="pres">
      <dgm:prSet presAssocID="{98095CDF-1EE9-904C-931F-198899D13584}" presName="parTx1" presStyleLbl="node1" presStyleIdx="0" presStyleCnt="1"/>
      <dgm:spPr/>
      <dgm:t>
        <a:bodyPr/>
        <a:lstStyle/>
        <a:p>
          <a:endParaRPr lang="fr-FR"/>
        </a:p>
      </dgm:t>
    </dgm:pt>
    <dgm:pt modelId="{8F5CDCDE-AF75-2544-B8F1-799205F4EDAE}" type="pres">
      <dgm:prSet presAssocID="{C8CB6BF0-F3F1-C84D-BCE9-8728CA5A64AD}" presName="picture1" presStyleCnt="0"/>
      <dgm:spPr/>
    </dgm:pt>
    <dgm:pt modelId="{FB165328-6D0B-184E-910F-61FDFA370C2D}" type="pres">
      <dgm:prSet presAssocID="{C8CB6BF0-F3F1-C84D-BCE9-8728CA5A64AD}" presName="imageRepeatNode" presStyleLbl="fgImgPlace1" presStyleIdx="0" presStyleCnt="1"/>
      <dgm:spPr/>
      <dgm:t>
        <a:bodyPr/>
        <a:lstStyle/>
        <a:p>
          <a:endParaRPr lang="fr-FR"/>
        </a:p>
      </dgm:t>
    </dgm:pt>
  </dgm:ptLst>
  <dgm:cxnLst>
    <dgm:cxn modelId="{97324ED7-19E4-4B4A-AECE-1F7B05694946}" type="presOf" srcId="{8905F0B1-DF97-264C-9607-F6C4314090A4}" destId="{7703EE84-3612-4E42-9C78-FEE66E37B2A0}" srcOrd="0" destOrd="0" presId="urn:microsoft.com/office/officeart/2008/layout/AscendingPictureAccentProcess"/>
    <dgm:cxn modelId="{577BFBAA-8400-3947-BDC6-39293BF755B4}" type="presOf" srcId="{C8CB6BF0-F3F1-C84D-BCE9-8728CA5A64AD}" destId="{FB165328-6D0B-184E-910F-61FDFA370C2D}" srcOrd="0" destOrd="0" presId="urn:microsoft.com/office/officeart/2008/layout/AscendingPictureAccentProcess"/>
    <dgm:cxn modelId="{3D777D03-3E5F-D944-87A9-168BEC693956}" srcId="{8905F0B1-DF97-264C-9607-F6C4314090A4}" destId="{98095CDF-1EE9-904C-931F-198899D13584}" srcOrd="0" destOrd="0" parTransId="{2F13B504-73E9-AB48-BA50-E5630A384DBD}" sibTransId="{C8CB6BF0-F3F1-C84D-BCE9-8728CA5A64AD}"/>
    <dgm:cxn modelId="{CAA598CB-40E6-1744-A38A-A28FCE75ABE0}" type="presOf" srcId="{98095CDF-1EE9-904C-931F-198899D13584}" destId="{40D047F8-36B0-8F4C-852B-4F9BFD04B06B}" srcOrd="0" destOrd="0" presId="urn:microsoft.com/office/officeart/2008/layout/AscendingPictureAccentProcess"/>
    <dgm:cxn modelId="{FDD3A020-483C-5240-AABA-29C67585683D}" type="presParOf" srcId="{7703EE84-3612-4E42-9C78-FEE66E37B2A0}" destId="{40D047F8-36B0-8F4C-852B-4F9BFD04B06B}" srcOrd="0" destOrd="0" presId="urn:microsoft.com/office/officeart/2008/layout/AscendingPictureAccentProcess"/>
    <dgm:cxn modelId="{573B37D6-BC32-0241-B236-CAE1EF3066B7}" type="presParOf" srcId="{7703EE84-3612-4E42-9C78-FEE66E37B2A0}" destId="{8F5CDCDE-AF75-2544-B8F1-799205F4EDAE}" srcOrd="1" destOrd="0" presId="urn:microsoft.com/office/officeart/2008/layout/AscendingPictureAccentProcess"/>
    <dgm:cxn modelId="{FA15EA69-9990-DE4F-B076-55C1D168793F}" type="presParOf" srcId="{8F5CDCDE-AF75-2544-B8F1-799205F4EDAE}" destId="{FB165328-6D0B-184E-910F-61FDFA370C2D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905F0B1-DF97-264C-9607-F6C4314090A4}" type="doc">
      <dgm:prSet loTypeId="urn:microsoft.com/office/officeart/2008/layout/AscendingPictureAccentProcess" loCatId="" qsTypeId="urn:microsoft.com/office/officeart/2005/8/quickstyle/simple1" qsCatId="simple" csTypeId="urn:microsoft.com/office/officeart/2005/8/colors/accent0_3" csCatId="mainScheme" phldr="1"/>
      <dgm:spPr/>
    </dgm:pt>
    <dgm:pt modelId="{98095CDF-1EE9-904C-931F-198899D13584}">
      <dgm:prSet phldrT="[Texte]"/>
      <dgm:spPr/>
      <dgm:t>
        <a:bodyPr/>
        <a:lstStyle/>
        <a:p>
          <a:r>
            <a:rPr lang="fr-FR" dirty="0" smtClean="0"/>
            <a:t>MNT « Modèle Numérique de Terrain » SMB-SE-DOP</a:t>
          </a:r>
          <a:endParaRPr lang="fr-FR" dirty="0"/>
        </a:p>
      </dgm:t>
    </dgm:pt>
    <dgm:pt modelId="{2F13B504-73E9-AB48-BA50-E5630A384DBD}" type="parTrans" cxnId="{3D777D03-3E5F-D944-87A9-168BEC693956}">
      <dgm:prSet/>
      <dgm:spPr/>
      <dgm:t>
        <a:bodyPr/>
        <a:lstStyle/>
        <a:p>
          <a:endParaRPr lang="fr-FR"/>
        </a:p>
      </dgm:t>
    </dgm:pt>
    <dgm:pt modelId="{C8CB6BF0-F3F1-C84D-BCE9-8728CA5A64AD}" type="sibTrans" cxnId="{3D777D03-3E5F-D944-87A9-168BEC693956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fr-FR"/>
        </a:p>
      </dgm:t>
    </dgm:pt>
    <dgm:pt modelId="{783DAD15-B3EF-464C-8185-1CFB8E665741}">
      <dgm:prSet/>
      <dgm:spPr/>
      <dgm:t>
        <a:bodyPr/>
        <a:lstStyle/>
        <a:p>
          <a:r>
            <a:rPr lang="fr-FR" dirty="0" smtClean="0"/>
            <a:t>Drone </a:t>
          </a:r>
          <a:r>
            <a:rPr lang="fr-FR" dirty="0" err="1" smtClean="0"/>
            <a:t>measured</a:t>
          </a:r>
          <a:r>
            <a:rPr lang="fr-FR" dirty="0" smtClean="0"/>
            <a:t> points, </a:t>
          </a:r>
          <a:r>
            <a:rPr lang="fr-FR" dirty="0" err="1" smtClean="0"/>
            <a:t>sorted</a:t>
          </a:r>
          <a:r>
            <a:rPr lang="fr-FR" dirty="0" smtClean="0"/>
            <a:t> as (X,Y,Z) in a .CSV file</a:t>
          </a:r>
          <a:endParaRPr lang="fr-FR" dirty="0"/>
        </a:p>
      </dgm:t>
    </dgm:pt>
    <dgm:pt modelId="{A406EF5E-EDB2-2C42-8D4A-E692C0F9F24B}" type="parTrans" cxnId="{2A25FFAA-F1E0-344F-8BD2-08F20F5F9C92}">
      <dgm:prSet/>
      <dgm:spPr/>
      <dgm:t>
        <a:bodyPr/>
        <a:lstStyle/>
        <a:p>
          <a:endParaRPr lang="fr-FR"/>
        </a:p>
      </dgm:t>
    </dgm:pt>
    <dgm:pt modelId="{40BA441C-F4C0-5F42-B1F9-601968912378}" type="sibTrans" cxnId="{2A25FFAA-F1E0-344F-8BD2-08F20F5F9C92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fr-FR"/>
        </a:p>
      </dgm:t>
    </dgm:pt>
    <dgm:pt modelId="{7703EE84-3612-4E42-9C78-FEE66E37B2A0}" type="pres">
      <dgm:prSet presAssocID="{8905F0B1-DF97-264C-9607-F6C4314090A4}" presName="Name0" presStyleCnt="0">
        <dgm:presLayoutVars>
          <dgm:chMax val="7"/>
          <dgm:chPref val="7"/>
          <dgm:dir/>
        </dgm:presLayoutVars>
      </dgm:prSet>
      <dgm:spPr/>
    </dgm:pt>
    <dgm:pt modelId="{325B1BC8-2F95-BD4E-AC50-B4F7540FDB02}" type="pres">
      <dgm:prSet presAssocID="{8905F0B1-DF97-264C-9607-F6C4314090A4}" presName="dot1" presStyleLbl="alignNode1" presStyleIdx="0" presStyleCnt="10"/>
      <dgm:spPr/>
    </dgm:pt>
    <dgm:pt modelId="{0AB4E107-F1AD-834F-9BD7-F93C700A9B86}" type="pres">
      <dgm:prSet presAssocID="{8905F0B1-DF97-264C-9607-F6C4314090A4}" presName="dot2" presStyleLbl="alignNode1" presStyleIdx="1" presStyleCnt="10"/>
      <dgm:spPr/>
    </dgm:pt>
    <dgm:pt modelId="{1CCE0440-C03F-874A-96E0-B94E4270C398}" type="pres">
      <dgm:prSet presAssocID="{8905F0B1-DF97-264C-9607-F6C4314090A4}" presName="dot3" presStyleLbl="alignNode1" presStyleIdx="2" presStyleCnt="10"/>
      <dgm:spPr/>
    </dgm:pt>
    <dgm:pt modelId="{B49F381A-1605-BF4C-969B-DADF1284FE48}" type="pres">
      <dgm:prSet presAssocID="{8905F0B1-DF97-264C-9607-F6C4314090A4}" presName="dotArrow1" presStyleLbl="alignNode1" presStyleIdx="3" presStyleCnt="10"/>
      <dgm:spPr/>
    </dgm:pt>
    <dgm:pt modelId="{DF5614E6-3D8B-7B48-AF11-20D0BF059A74}" type="pres">
      <dgm:prSet presAssocID="{8905F0B1-DF97-264C-9607-F6C4314090A4}" presName="dotArrow2" presStyleLbl="alignNode1" presStyleIdx="4" presStyleCnt="10"/>
      <dgm:spPr/>
    </dgm:pt>
    <dgm:pt modelId="{35211CB8-B5A5-B441-9A1F-0ABB0658F7E0}" type="pres">
      <dgm:prSet presAssocID="{8905F0B1-DF97-264C-9607-F6C4314090A4}" presName="dotArrow3" presStyleLbl="alignNode1" presStyleIdx="5" presStyleCnt="10"/>
      <dgm:spPr/>
    </dgm:pt>
    <dgm:pt modelId="{E88D57C7-6AFC-D04B-902A-62C80A43F9AD}" type="pres">
      <dgm:prSet presAssocID="{8905F0B1-DF97-264C-9607-F6C4314090A4}" presName="dotArrow4" presStyleLbl="alignNode1" presStyleIdx="6" presStyleCnt="10"/>
      <dgm:spPr/>
    </dgm:pt>
    <dgm:pt modelId="{CED78D8D-357B-2048-A45E-8EDDF7BA251F}" type="pres">
      <dgm:prSet presAssocID="{8905F0B1-DF97-264C-9607-F6C4314090A4}" presName="dotArrow5" presStyleLbl="alignNode1" presStyleIdx="7" presStyleCnt="10"/>
      <dgm:spPr/>
    </dgm:pt>
    <dgm:pt modelId="{8E371E4F-9A8E-A446-A002-A0275815C69D}" type="pres">
      <dgm:prSet presAssocID="{8905F0B1-DF97-264C-9607-F6C4314090A4}" presName="dotArrow6" presStyleLbl="alignNode1" presStyleIdx="8" presStyleCnt="10"/>
      <dgm:spPr/>
    </dgm:pt>
    <dgm:pt modelId="{36DB7DDF-1825-3C49-A3F3-D743AFBF497D}" type="pres">
      <dgm:prSet presAssocID="{8905F0B1-DF97-264C-9607-F6C4314090A4}" presName="dotArrow7" presStyleLbl="alignNode1" presStyleIdx="9" presStyleCnt="10"/>
      <dgm:spPr/>
    </dgm:pt>
    <dgm:pt modelId="{40D047F8-36B0-8F4C-852B-4F9BFD04B06B}" type="pres">
      <dgm:prSet presAssocID="{98095CDF-1EE9-904C-931F-198899D13584}" presName="parTx1" presStyleLbl="node1" presStyleIdx="0" presStyleCnt="2"/>
      <dgm:spPr/>
      <dgm:t>
        <a:bodyPr/>
        <a:lstStyle/>
        <a:p>
          <a:endParaRPr lang="fr-FR"/>
        </a:p>
      </dgm:t>
    </dgm:pt>
    <dgm:pt modelId="{8F5CDCDE-AF75-2544-B8F1-799205F4EDAE}" type="pres">
      <dgm:prSet presAssocID="{C8CB6BF0-F3F1-C84D-BCE9-8728CA5A64AD}" presName="picture1" presStyleCnt="0"/>
      <dgm:spPr/>
    </dgm:pt>
    <dgm:pt modelId="{FB165328-6D0B-184E-910F-61FDFA370C2D}" type="pres">
      <dgm:prSet presAssocID="{C8CB6BF0-F3F1-C84D-BCE9-8728CA5A64AD}" presName="imageRepeatNode" presStyleLbl="fgImgPlace1" presStyleIdx="0" presStyleCnt="2"/>
      <dgm:spPr/>
      <dgm:t>
        <a:bodyPr/>
        <a:lstStyle/>
        <a:p>
          <a:endParaRPr lang="fr-FR"/>
        </a:p>
      </dgm:t>
    </dgm:pt>
    <dgm:pt modelId="{4A24CB5D-8C2E-7748-BD18-3EE6A0CB2860}" type="pres">
      <dgm:prSet presAssocID="{783DAD15-B3EF-464C-8185-1CFB8E665741}" presName="parTx2" presStyleLbl="node1" presStyleIdx="1" presStyleCnt="2"/>
      <dgm:spPr/>
      <dgm:t>
        <a:bodyPr/>
        <a:lstStyle/>
        <a:p>
          <a:endParaRPr lang="fr-FR"/>
        </a:p>
      </dgm:t>
    </dgm:pt>
    <dgm:pt modelId="{9E0D69C8-01CA-C746-B587-4C22BE4C8761}" type="pres">
      <dgm:prSet presAssocID="{40BA441C-F4C0-5F42-B1F9-601968912378}" presName="picture2" presStyleCnt="0"/>
      <dgm:spPr/>
    </dgm:pt>
    <dgm:pt modelId="{7D3A9C87-A970-DD46-AFB2-2A4F29205030}" type="pres">
      <dgm:prSet presAssocID="{40BA441C-F4C0-5F42-B1F9-601968912378}" presName="imageRepeatNode" presStyleLbl="fgImgPlace1" presStyleIdx="1" presStyleCnt="2"/>
      <dgm:spPr/>
      <dgm:t>
        <a:bodyPr/>
        <a:lstStyle/>
        <a:p>
          <a:endParaRPr lang="fr-FR"/>
        </a:p>
      </dgm:t>
    </dgm:pt>
  </dgm:ptLst>
  <dgm:cxnLst>
    <dgm:cxn modelId="{BCEEBD86-7C5E-934A-BAB9-54C255761C69}" type="presOf" srcId="{783DAD15-B3EF-464C-8185-1CFB8E665741}" destId="{4A24CB5D-8C2E-7748-BD18-3EE6A0CB2860}" srcOrd="0" destOrd="0" presId="urn:microsoft.com/office/officeart/2008/layout/AscendingPictureAccentProcess"/>
    <dgm:cxn modelId="{646A27F8-AB3F-744D-B30B-56AD446DEFC0}" type="presOf" srcId="{C8CB6BF0-F3F1-C84D-BCE9-8728CA5A64AD}" destId="{FB165328-6D0B-184E-910F-61FDFA370C2D}" srcOrd="0" destOrd="0" presId="urn:microsoft.com/office/officeart/2008/layout/AscendingPictureAccentProcess"/>
    <dgm:cxn modelId="{E70B39FF-CFE6-BC4A-B7D8-CD5734915634}" type="presOf" srcId="{8905F0B1-DF97-264C-9607-F6C4314090A4}" destId="{7703EE84-3612-4E42-9C78-FEE66E37B2A0}" srcOrd="0" destOrd="0" presId="urn:microsoft.com/office/officeart/2008/layout/AscendingPictureAccentProcess"/>
    <dgm:cxn modelId="{4633EE9B-585E-2242-98A5-85642A7BCA83}" type="presOf" srcId="{98095CDF-1EE9-904C-931F-198899D13584}" destId="{40D047F8-36B0-8F4C-852B-4F9BFD04B06B}" srcOrd="0" destOrd="0" presId="urn:microsoft.com/office/officeart/2008/layout/AscendingPictureAccentProcess"/>
    <dgm:cxn modelId="{3D777D03-3E5F-D944-87A9-168BEC693956}" srcId="{8905F0B1-DF97-264C-9607-F6C4314090A4}" destId="{98095CDF-1EE9-904C-931F-198899D13584}" srcOrd="0" destOrd="0" parTransId="{2F13B504-73E9-AB48-BA50-E5630A384DBD}" sibTransId="{C8CB6BF0-F3F1-C84D-BCE9-8728CA5A64AD}"/>
    <dgm:cxn modelId="{2A25FFAA-F1E0-344F-8BD2-08F20F5F9C92}" srcId="{8905F0B1-DF97-264C-9607-F6C4314090A4}" destId="{783DAD15-B3EF-464C-8185-1CFB8E665741}" srcOrd="1" destOrd="0" parTransId="{A406EF5E-EDB2-2C42-8D4A-E692C0F9F24B}" sibTransId="{40BA441C-F4C0-5F42-B1F9-601968912378}"/>
    <dgm:cxn modelId="{B4DBF8A7-9E84-1D4F-8A54-1E2A948EA87C}" type="presOf" srcId="{40BA441C-F4C0-5F42-B1F9-601968912378}" destId="{7D3A9C87-A970-DD46-AFB2-2A4F29205030}" srcOrd="0" destOrd="0" presId="urn:microsoft.com/office/officeart/2008/layout/AscendingPictureAccentProcess"/>
    <dgm:cxn modelId="{AAE6A748-BB9D-BA45-A54D-C78F9DE399FC}" type="presParOf" srcId="{7703EE84-3612-4E42-9C78-FEE66E37B2A0}" destId="{325B1BC8-2F95-BD4E-AC50-B4F7540FDB02}" srcOrd="0" destOrd="0" presId="urn:microsoft.com/office/officeart/2008/layout/AscendingPictureAccentProcess"/>
    <dgm:cxn modelId="{8DD2970D-2F96-2D4D-9072-67C7314C2118}" type="presParOf" srcId="{7703EE84-3612-4E42-9C78-FEE66E37B2A0}" destId="{0AB4E107-F1AD-834F-9BD7-F93C700A9B86}" srcOrd="1" destOrd="0" presId="urn:microsoft.com/office/officeart/2008/layout/AscendingPictureAccentProcess"/>
    <dgm:cxn modelId="{EB95E798-32B4-ED41-912E-F451BAADC4BE}" type="presParOf" srcId="{7703EE84-3612-4E42-9C78-FEE66E37B2A0}" destId="{1CCE0440-C03F-874A-96E0-B94E4270C398}" srcOrd="2" destOrd="0" presId="urn:microsoft.com/office/officeart/2008/layout/AscendingPictureAccentProcess"/>
    <dgm:cxn modelId="{54BC1538-6F29-4F49-9A7C-0813D1608805}" type="presParOf" srcId="{7703EE84-3612-4E42-9C78-FEE66E37B2A0}" destId="{B49F381A-1605-BF4C-969B-DADF1284FE48}" srcOrd="3" destOrd="0" presId="urn:microsoft.com/office/officeart/2008/layout/AscendingPictureAccentProcess"/>
    <dgm:cxn modelId="{80381E62-130A-6949-A1FF-695A9543AAE1}" type="presParOf" srcId="{7703EE84-3612-4E42-9C78-FEE66E37B2A0}" destId="{DF5614E6-3D8B-7B48-AF11-20D0BF059A74}" srcOrd="4" destOrd="0" presId="urn:microsoft.com/office/officeart/2008/layout/AscendingPictureAccentProcess"/>
    <dgm:cxn modelId="{16663183-B9A7-D045-B847-3CEB4C45000C}" type="presParOf" srcId="{7703EE84-3612-4E42-9C78-FEE66E37B2A0}" destId="{35211CB8-B5A5-B441-9A1F-0ABB0658F7E0}" srcOrd="5" destOrd="0" presId="urn:microsoft.com/office/officeart/2008/layout/AscendingPictureAccentProcess"/>
    <dgm:cxn modelId="{F09811A0-C6F4-2F45-88FB-1834A6084818}" type="presParOf" srcId="{7703EE84-3612-4E42-9C78-FEE66E37B2A0}" destId="{E88D57C7-6AFC-D04B-902A-62C80A43F9AD}" srcOrd="6" destOrd="0" presId="urn:microsoft.com/office/officeart/2008/layout/AscendingPictureAccentProcess"/>
    <dgm:cxn modelId="{EE13297D-DC74-054A-824E-D40AF50FA1B2}" type="presParOf" srcId="{7703EE84-3612-4E42-9C78-FEE66E37B2A0}" destId="{CED78D8D-357B-2048-A45E-8EDDF7BA251F}" srcOrd="7" destOrd="0" presId="urn:microsoft.com/office/officeart/2008/layout/AscendingPictureAccentProcess"/>
    <dgm:cxn modelId="{29CBAF23-EE63-6443-AAB3-800FE674BD5E}" type="presParOf" srcId="{7703EE84-3612-4E42-9C78-FEE66E37B2A0}" destId="{8E371E4F-9A8E-A446-A002-A0275815C69D}" srcOrd="8" destOrd="0" presId="urn:microsoft.com/office/officeart/2008/layout/AscendingPictureAccentProcess"/>
    <dgm:cxn modelId="{A14DCA59-2E95-F041-98AE-E242283CBDEE}" type="presParOf" srcId="{7703EE84-3612-4E42-9C78-FEE66E37B2A0}" destId="{36DB7DDF-1825-3C49-A3F3-D743AFBF497D}" srcOrd="9" destOrd="0" presId="urn:microsoft.com/office/officeart/2008/layout/AscendingPictureAccentProcess"/>
    <dgm:cxn modelId="{0A320D8A-6D15-E947-9D02-8A7903AD8EE0}" type="presParOf" srcId="{7703EE84-3612-4E42-9C78-FEE66E37B2A0}" destId="{40D047F8-36B0-8F4C-852B-4F9BFD04B06B}" srcOrd="10" destOrd="0" presId="urn:microsoft.com/office/officeart/2008/layout/AscendingPictureAccentProcess"/>
    <dgm:cxn modelId="{6EF0D7AF-37D8-CC4C-A160-2998A9CC525C}" type="presParOf" srcId="{7703EE84-3612-4E42-9C78-FEE66E37B2A0}" destId="{8F5CDCDE-AF75-2544-B8F1-799205F4EDAE}" srcOrd="11" destOrd="0" presId="urn:microsoft.com/office/officeart/2008/layout/AscendingPictureAccentProcess"/>
    <dgm:cxn modelId="{31D0088D-3C46-9A4B-A558-F6488AD7CE4F}" type="presParOf" srcId="{8F5CDCDE-AF75-2544-B8F1-799205F4EDAE}" destId="{FB165328-6D0B-184E-910F-61FDFA370C2D}" srcOrd="0" destOrd="0" presId="urn:microsoft.com/office/officeart/2008/layout/AscendingPictureAccentProcess"/>
    <dgm:cxn modelId="{1DBE2231-043B-6E4F-867B-8D57680F6678}" type="presParOf" srcId="{7703EE84-3612-4E42-9C78-FEE66E37B2A0}" destId="{4A24CB5D-8C2E-7748-BD18-3EE6A0CB2860}" srcOrd="12" destOrd="0" presId="urn:microsoft.com/office/officeart/2008/layout/AscendingPictureAccentProcess"/>
    <dgm:cxn modelId="{473A2535-8114-AD4F-8EC1-81EE01721FC2}" type="presParOf" srcId="{7703EE84-3612-4E42-9C78-FEE66E37B2A0}" destId="{9E0D69C8-01CA-C746-B587-4C22BE4C8761}" srcOrd="13" destOrd="0" presId="urn:microsoft.com/office/officeart/2008/layout/AscendingPictureAccentProcess"/>
    <dgm:cxn modelId="{25AAFC68-5A86-2D46-9BF8-D7652C53D66A}" type="presParOf" srcId="{9E0D69C8-01CA-C746-B587-4C22BE4C8761}" destId="{7D3A9C87-A970-DD46-AFB2-2A4F29205030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D5FC1C-91A2-024B-A89A-FEF5E0F0F899}" type="doc">
      <dgm:prSet loTypeId="urn:microsoft.com/office/officeart/2008/layout/VerticalCurvedList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9623B9A1-1062-A149-A6E7-D433FFDCD83E}">
      <dgm:prSet phldrT="[Texte]"/>
      <dgm:spPr/>
      <dgm:t>
        <a:bodyPr/>
        <a:lstStyle/>
        <a:p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Transformers</a:t>
          </a:r>
          <a:endParaRPr lang="fr-FR" b="0" i="0" dirty="0">
            <a:latin typeface="Avenir Book" charset="0"/>
            <a:ea typeface="Avenir Book" charset="0"/>
            <a:cs typeface="Avenir Book" charset="0"/>
          </a:endParaRPr>
        </a:p>
      </dgm:t>
    </dgm:pt>
    <dgm:pt modelId="{FA532D35-A049-5448-A602-D591F5F0B56C}" type="parTrans" cxnId="{47DCBA40-4564-3C4A-9D08-07A68D3CCCC5}">
      <dgm:prSet/>
      <dgm:spPr/>
      <dgm:t>
        <a:bodyPr/>
        <a:lstStyle/>
        <a:p>
          <a:endParaRPr lang="fr-FR"/>
        </a:p>
      </dgm:t>
    </dgm:pt>
    <dgm:pt modelId="{96F9FF93-4F6E-6749-9599-F5DF5EE1E8B7}" type="sibTrans" cxnId="{47DCBA40-4564-3C4A-9D08-07A68D3CCCC5}">
      <dgm:prSet/>
      <dgm:spPr/>
      <dgm:t>
        <a:bodyPr/>
        <a:lstStyle/>
        <a:p>
          <a:endParaRPr lang="fr-FR"/>
        </a:p>
      </dgm:t>
    </dgm:pt>
    <dgm:pt modelId="{93AE0605-2E7D-F440-B680-B5AEB46D9D5E}">
      <dgm:prSet phldrT="[Texte]"/>
      <dgm:spPr/>
      <dgm:t>
        <a:bodyPr/>
        <a:lstStyle/>
        <a:p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Fans</a:t>
          </a:r>
          <a:endParaRPr lang="fr-FR" b="0" i="0" dirty="0">
            <a:latin typeface="Avenir Book" charset="0"/>
            <a:ea typeface="Avenir Book" charset="0"/>
            <a:cs typeface="Avenir Book" charset="0"/>
          </a:endParaRPr>
        </a:p>
      </dgm:t>
    </dgm:pt>
    <dgm:pt modelId="{A70E3F19-8D54-0B4C-B1FE-A626BF999899}" type="parTrans" cxnId="{762AB5E0-65E9-0245-8BA2-EC6FABE958FB}">
      <dgm:prSet/>
      <dgm:spPr/>
      <dgm:t>
        <a:bodyPr/>
        <a:lstStyle/>
        <a:p>
          <a:endParaRPr lang="fr-FR"/>
        </a:p>
      </dgm:t>
    </dgm:pt>
    <dgm:pt modelId="{5FE73296-B5CA-3C40-BEB2-9E2839CBD06D}" type="sibTrans" cxnId="{762AB5E0-65E9-0245-8BA2-EC6FABE958FB}">
      <dgm:prSet/>
      <dgm:spPr/>
      <dgm:t>
        <a:bodyPr/>
        <a:lstStyle/>
        <a:p>
          <a:endParaRPr lang="fr-FR"/>
        </a:p>
      </dgm:t>
    </dgm:pt>
    <dgm:pt modelId="{5C418075-EB31-0D4A-9532-D5F1F1BBA998}">
      <dgm:prSet phldrT="[Texte]"/>
      <dgm:spPr/>
      <dgm:t>
        <a:bodyPr/>
        <a:lstStyle/>
        <a:p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Falling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 water</a:t>
          </a:r>
          <a:endParaRPr lang="fr-FR" b="0" i="0" dirty="0">
            <a:latin typeface="Avenir Book" charset="0"/>
            <a:ea typeface="Avenir Book" charset="0"/>
            <a:cs typeface="Avenir Book" charset="0"/>
          </a:endParaRPr>
        </a:p>
      </dgm:t>
    </dgm:pt>
    <dgm:pt modelId="{22EEFD99-BF3A-0E42-803A-CEBEBE7F171D}" type="parTrans" cxnId="{31F7667B-5785-764B-894B-C9E8A9FE41A0}">
      <dgm:prSet/>
      <dgm:spPr/>
      <dgm:t>
        <a:bodyPr/>
        <a:lstStyle/>
        <a:p>
          <a:endParaRPr lang="fr-FR"/>
        </a:p>
      </dgm:t>
    </dgm:pt>
    <dgm:pt modelId="{A01631D3-B6C6-664E-9292-D633A0BBB230}" type="sibTrans" cxnId="{31F7667B-5785-764B-894B-C9E8A9FE41A0}">
      <dgm:prSet/>
      <dgm:spPr/>
      <dgm:t>
        <a:bodyPr/>
        <a:lstStyle/>
        <a:p>
          <a:pPr rtl="0"/>
          <a:endParaRPr lang="fr-FR"/>
        </a:p>
      </dgm:t>
    </dgm:pt>
    <dgm:pt modelId="{F0C6A865-0DA0-3640-B909-E10C271305C6}" type="pres">
      <dgm:prSet presAssocID="{E9D5FC1C-91A2-024B-A89A-FEF5E0F0F89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649B33A1-B205-4C4B-A6B7-B4750B5CA4FF}" type="pres">
      <dgm:prSet presAssocID="{E9D5FC1C-91A2-024B-A89A-FEF5E0F0F899}" presName="Name1" presStyleCnt="0"/>
      <dgm:spPr/>
    </dgm:pt>
    <dgm:pt modelId="{962475AF-81C1-D846-8ECE-9A72411A8E38}" type="pres">
      <dgm:prSet presAssocID="{E9D5FC1C-91A2-024B-A89A-FEF5E0F0F899}" presName="cycle" presStyleCnt="0"/>
      <dgm:spPr/>
    </dgm:pt>
    <dgm:pt modelId="{54EC060A-9DA8-A443-BE1B-9FA8600242EF}" type="pres">
      <dgm:prSet presAssocID="{E9D5FC1C-91A2-024B-A89A-FEF5E0F0F899}" presName="srcNode" presStyleLbl="node1" presStyleIdx="0" presStyleCnt="3"/>
      <dgm:spPr/>
    </dgm:pt>
    <dgm:pt modelId="{01480009-04B3-214E-BC40-8BFE520B72FC}" type="pres">
      <dgm:prSet presAssocID="{E9D5FC1C-91A2-024B-A89A-FEF5E0F0F899}" presName="conn" presStyleLbl="parChTrans1D2" presStyleIdx="0" presStyleCnt="1"/>
      <dgm:spPr/>
      <dgm:t>
        <a:bodyPr/>
        <a:lstStyle/>
        <a:p>
          <a:endParaRPr lang="fr-FR"/>
        </a:p>
      </dgm:t>
    </dgm:pt>
    <dgm:pt modelId="{93D0AE90-4225-BD4C-B2F7-BAF4604C4CA8}" type="pres">
      <dgm:prSet presAssocID="{E9D5FC1C-91A2-024B-A89A-FEF5E0F0F899}" presName="extraNode" presStyleLbl="node1" presStyleIdx="0" presStyleCnt="3"/>
      <dgm:spPr/>
    </dgm:pt>
    <dgm:pt modelId="{16130F59-D5F1-6044-9CAF-2F6707FCB900}" type="pres">
      <dgm:prSet presAssocID="{E9D5FC1C-91A2-024B-A89A-FEF5E0F0F899}" presName="dstNode" presStyleLbl="node1" presStyleIdx="0" presStyleCnt="3"/>
      <dgm:spPr/>
    </dgm:pt>
    <dgm:pt modelId="{61C2CDC1-F7DF-4947-BEC0-217BEAACC967}" type="pres">
      <dgm:prSet presAssocID="{9623B9A1-1062-A149-A6E7-D433FFDCD83E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9071582-B92D-0A4B-ADDD-DE634F0CBC73}" type="pres">
      <dgm:prSet presAssocID="{9623B9A1-1062-A149-A6E7-D433FFDCD83E}" presName="accent_1" presStyleCnt="0"/>
      <dgm:spPr/>
    </dgm:pt>
    <dgm:pt modelId="{8B482F88-D873-A84B-971B-D4ED3FFBC67F}" type="pres">
      <dgm:prSet presAssocID="{9623B9A1-1062-A149-A6E7-D433FFDCD83E}" presName="accentRepeatNode" presStyleLbl="solidFgAcc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</dgm:pt>
    <dgm:pt modelId="{7A848025-93BA-AF46-9149-1909D8DCFD99}" type="pres">
      <dgm:prSet presAssocID="{93AE0605-2E7D-F440-B680-B5AEB46D9D5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B8C9881-D145-384F-A3EA-D4F5A2544BE3}" type="pres">
      <dgm:prSet presAssocID="{93AE0605-2E7D-F440-B680-B5AEB46D9D5E}" presName="accent_2" presStyleCnt="0"/>
      <dgm:spPr/>
    </dgm:pt>
    <dgm:pt modelId="{50541ADB-A3C2-264F-A93D-2520ADA2DE13}" type="pres">
      <dgm:prSet presAssocID="{93AE0605-2E7D-F440-B680-B5AEB46D9D5E}" presName="accentRepeatNode" presStyleLbl="solidFgAcc1" presStyleIdx="1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</dgm:pt>
    <dgm:pt modelId="{9CFE9F79-8B84-0141-9FDC-2843288C9E35}" type="pres">
      <dgm:prSet presAssocID="{5C418075-EB31-0D4A-9532-D5F1F1BBA99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0613E0E-4D47-724F-895C-C1AF82409B6B}" type="pres">
      <dgm:prSet presAssocID="{5C418075-EB31-0D4A-9532-D5F1F1BBA998}" presName="accent_3" presStyleCnt="0"/>
      <dgm:spPr/>
    </dgm:pt>
    <dgm:pt modelId="{33AF39E3-F437-2B46-94D3-092CFA53B3CF}" type="pres">
      <dgm:prSet presAssocID="{5C418075-EB31-0D4A-9532-D5F1F1BBA998}" presName="accentRepeatNode" presStyleLbl="solidFgAcc1" presStyleIdx="2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</dgm:spPr>
    </dgm:pt>
  </dgm:ptLst>
  <dgm:cxnLst>
    <dgm:cxn modelId="{47DCBA40-4564-3C4A-9D08-07A68D3CCCC5}" srcId="{E9D5FC1C-91A2-024B-A89A-FEF5E0F0F899}" destId="{9623B9A1-1062-A149-A6E7-D433FFDCD83E}" srcOrd="0" destOrd="0" parTransId="{FA532D35-A049-5448-A602-D591F5F0B56C}" sibTransId="{96F9FF93-4F6E-6749-9599-F5DF5EE1E8B7}"/>
    <dgm:cxn modelId="{CD099EA8-35FC-AE46-8794-EB3E106C031E}" type="presOf" srcId="{93AE0605-2E7D-F440-B680-B5AEB46D9D5E}" destId="{7A848025-93BA-AF46-9149-1909D8DCFD99}" srcOrd="0" destOrd="0" presId="urn:microsoft.com/office/officeart/2008/layout/VerticalCurvedList"/>
    <dgm:cxn modelId="{177AE7BA-C658-164C-A787-481E912DB31B}" type="presOf" srcId="{5C418075-EB31-0D4A-9532-D5F1F1BBA998}" destId="{9CFE9F79-8B84-0141-9FDC-2843288C9E35}" srcOrd="0" destOrd="0" presId="urn:microsoft.com/office/officeart/2008/layout/VerticalCurvedList"/>
    <dgm:cxn modelId="{762AB5E0-65E9-0245-8BA2-EC6FABE958FB}" srcId="{E9D5FC1C-91A2-024B-A89A-FEF5E0F0F899}" destId="{93AE0605-2E7D-F440-B680-B5AEB46D9D5E}" srcOrd="1" destOrd="0" parTransId="{A70E3F19-8D54-0B4C-B1FE-A626BF999899}" sibTransId="{5FE73296-B5CA-3C40-BEB2-9E2839CBD06D}"/>
    <dgm:cxn modelId="{24A220A6-8CA3-F946-A7B2-FA4415E36911}" type="presOf" srcId="{96F9FF93-4F6E-6749-9599-F5DF5EE1E8B7}" destId="{01480009-04B3-214E-BC40-8BFE520B72FC}" srcOrd="0" destOrd="0" presId="urn:microsoft.com/office/officeart/2008/layout/VerticalCurvedList"/>
    <dgm:cxn modelId="{22D24A88-767A-C141-81DD-548D22B28B7B}" type="presOf" srcId="{E9D5FC1C-91A2-024B-A89A-FEF5E0F0F899}" destId="{F0C6A865-0DA0-3640-B909-E10C271305C6}" srcOrd="0" destOrd="0" presId="urn:microsoft.com/office/officeart/2008/layout/VerticalCurvedList"/>
    <dgm:cxn modelId="{1402EBBE-7390-7344-9DCE-8E6B44CA0379}" type="presOf" srcId="{9623B9A1-1062-A149-A6E7-D433FFDCD83E}" destId="{61C2CDC1-F7DF-4947-BEC0-217BEAACC967}" srcOrd="0" destOrd="0" presId="urn:microsoft.com/office/officeart/2008/layout/VerticalCurvedList"/>
    <dgm:cxn modelId="{31F7667B-5785-764B-894B-C9E8A9FE41A0}" srcId="{E9D5FC1C-91A2-024B-A89A-FEF5E0F0F899}" destId="{5C418075-EB31-0D4A-9532-D5F1F1BBA998}" srcOrd="2" destOrd="0" parTransId="{22EEFD99-BF3A-0E42-803A-CEBEBE7F171D}" sibTransId="{A01631D3-B6C6-664E-9292-D633A0BBB230}"/>
    <dgm:cxn modelId="{1D85A885-7F33-0C4F-A7C0-DF6FAB358F52}" type="presParOf" srcId="{F0C6A865-0DA0-3640-B909-E10C271305C6}" destId="{649B33A1-B205-4C4B-A6B7-B4750B5CA4FF}" srcOrd="0" destOrd="0" presId="urn:microsoft.com/office/officeart/2008/layout/VerticalCurvedList"/>
    <dgm:cxn modelId="{D81CFF54-B137-A54E-8F3A-F1F37E6CE298}" type="presParOf" srcId="{649B33A1-B205-4C4B-A6B7-B4750B5CA4FF}" destId="{962475AF-81C1-D846-8ECE-9A72411A8E38}" srcOrd="0" destOrd="0" presId="urn:microsoft.com/office/officeart/2008/layout/VerticalCurvedList"/>
    <dgm:cxn modelId="{36784BB6-C03A-994C-B518-790F3747B839}" type="presParOf" srcId="{962475AF-81C1-D846-8ECE-9A72411A8E38}" destId="{54EC060A-9DA8-A443-BE1B-9FA8600242EF}" srcOrd="0" destOrd="0" presId="urn:microsoft.com/office/officeart/2008/layout/VerticalCurvedList"/>
    <dgm:cxn modelId="{5DEFAEAB-5D9E-B540-BDA9-1CD4B067CCA3}" type="presParOf" srcId="{962475AF-81C1-D846-8ECE-9A72411A8E38}" destId="{01480009-04B3-214E-BC40-8BFE520B72FC}" srcOrd="1" destOrd="0" presId="urn:microsoft.com/office/officeart/2008/layout/VerticalCurvedList"/>
    <dgm:cxn modelId="{8CFE2A94-0EE5-0E4A-9F60-EDF0918F595D}" type="presParOf" srcId="{962475AF-81C1-D846-8ECE-9A72411A8E38}" destId="{93D0AE90-4225-BD4C-B2F7-BAF4604C4CA8}" srcOrd="2" destOrd="0" presId="urn:microsoft.com/office/officeart/2008/layout/VerticalCurvedList"/>
    <dgm:cxn modelId="{034A9051-F5F6-AA46-93FF-1D094E3DC0E8}" type="presParOf" srcId="{962475AF-81C1-D846-8ECE-9A72411A8E38}" destId="{16130F59-D5F1-6044-9CAF-2F6707FCB900}" srcOrd="3" destOrd="0" presId="urn:microsoft.com/office/officeart/2008/layout/VerticalCurvedList"/>
    <dgm:cxn modelId="{C24B3BF5-F3FB-3C47-99A8-FA374130056A}" type="presParOf" srcId="{649B33A1-B205-4C4B-A6B7-B4750B5CA4FF}" destId="{61C2CDC1-F7DF-4947-BEC0-217BEAACC967}" srcOrd="1" destOrd="0" presId="urn:microsoft.com/office/officeart/2008/layout/VerticalCurvedList"/>
    <dgm:cxn modelId="{83A40AD2-87BC-8345-9EC9-02DC0F2DBF0F}" type="presParOf" srcId="{649B33A1-B205-4C4B-A6B7-B4750B5CA4FF}" destId="{E9071582-B92D-0A4B-ADDD-DE634F0CBC73}" srcOrd="2" destOrd="0" presId="urn:microsoft.com/office/officeart/2008/layout/VerticalCurvedList"/>
    <dgm:cxn modelId="{79406D29-ED27-554F-97DB-463C2FA3D457}" type="presParOf" srcId="{E9071582-B92D-0A4B-ADDD-DE634F0CBC73}" destId="{8B482F88-D873-A84B-971B-D4ED3FFBC67F}" srcOrd="0" destOrd="0" presId="urn:microsoft.com/office/officeart/2008/layout/VerticalCurvedList"/>
    <dgm:cxn modelId="{D979B920-E4E1-AA42-9A8E-AA0D14468C3C}" type="presParOf" srcId="{649B33A1-B205-4C4B-A6B7-B4750B5CA4FF}" destId="{7A848025-93BA-AF46-9149-1909D8DCFD99}" srcOrd="3" destOrd="0" presId="urn:microsoft.com/office/officeart/2008/layout/VerticalCurvedList"/>
    <dgm:cxn modelId="{94BEE6DA-A923-6D4D-95A3-6F807AE80E85}" type="presParOf" srcId="{649B33A1-B205-4C4B-A6B7-B4750B5CA4FF}" destId="{8B8C9881-D145-384F-A3EA-D4F5A2544BE3}" srcOrd="4" destOrd="0" presId="urn:microsoft.com/office/officeart/2008/layout/VerticalCurvedList"/>
    <dgm:cxn modelId="{2910A741-14B0-144E-ACDB-5FFDEC19FEC4}" type="presParOf" srcId="{8B8C9881-D145-384F-A3EA-D4F5A2544BE3}" destId="{50541ADB-A3C2-264F-A93D-2520ADA2DE13}" srcOrd="0" destOrd="0" presId="urn:microsoft.com/office/officeart/2008/layout/VerticalCurvedList"/>
    <dgm:cxn modelId="{5AE3C5B4-CE8D-964B-B686-351B9637FE24}" type="presParOf" srcId="{649B33A1-B205-4C4B-A6B7-B4750B5CA4FF}" destId="{9CFE9F79-8B84-0141-9FDC-2843288C9E35}" srcOrd="5" destOrd="0" presId="urn:microsoft.com/office/officeart/2008/layout/VerticalCurvedList"/>
    <dgm:cxn modelId="{E908D7B6-0178-A841-905D-EF18EF44204E}" type="presParOf" srcId="{649B33A1-B205-4C4B-A6B7-B4750B5CA4FF}" destId="{E0613E0E-4D47-724F-895C-C1AF82409B6B}" srcOrd="6" destOrd="0" presId="urn:microsoft.com/office/officeart/2008/layout/VerticalCurvedList"/>
    <dgm:cxn modelId="{8B27333F-2BE3-8749-BF19-A4C80CF8775B}" type="presParOf" srcId="{E0613E0E-4D47-724F-895C-C1AF82409B6B}" destId="{33AF39E3-F437-2B46-94D3-092CFA53B3C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FE633B-240C-1A4D-A31B-1199BCDB1101}" type="doc">
      <dgm:prSet loTypeId="urn:microsoft.com/office/officeart/2008/layout/AscendingPictureAccentProcess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B43E7C7F-7F6B-F24B-BA27-728416C1EBF3}">
      <dgm:prSet/>
      <dgm:spPr/>
      <dgm:t>
        <a:bodyPr/>
        <a:lstStyle/>
        <a:p>
          <a:pPr algn="ctr"/>
          <a:r>
            <a:rPr lang="fr-FR" dirty="0" err="1" smtClean="0"/>
            <a:t>Openings</a:t>
          </a:r>
          <a:r>
            <a:rPr lang="fr-FR" dirty="0" smtClean="0"/>
            <a:t> </a:t>
          </a:r>
          <a:r>
            <a:rPr lang="fr-FR" dirty="0" err="1" smtClean="0"/>
            <a:t>edition</a:t>
          </a:r>
          <a:r>
            <a:rPr lang="fr-FR" dirty="0" smtClean="0"/>
            <a:t> </a:t>
          </a:r>
          <a:endParaRPr lang="fr-FR" dirty="0"/>
        </a:p>
      </dgm:t>
    </dgm:pt>
    <dgm:pt modelId="{397AFD75-F528-4044-BE83-152C66C6BCE1}" type="parTrans" cxnId="{2DFA9B79-630F-DE4C-B773-1F309A2EB354}">
      <dgm:prSet/>
      <dgm:spPr/>
      <dgm:t>
        <a:bodyPr/>
        <a:lstStyle/>
        <a:p>
          <a:endParaRPr lang="fr-FR"/>
        </a:p>
      </dgm:t>
    </dgm:pt>
    <dgm:pt modelId="{F9EF3BE6-8544-EF4E-9F21-1A0323AB31E9}" type="sibTrans" cxnId="{2DFA9B79-630F-DE4C-B773-1F309A2EB354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0895CFD8-68EE-EF4A-A0F6-DA32C43B8421}">
      <dgm:prSet/>
      <dgm:spPr/>
      <dgm:t>
        <a:bodyPr/>
        <a:lstStyle/>
        <a:p>
          <a:pPr algn="ctr"/>
          <a:r>
            <a:rPr lang="fr-FR" dirty="0" err="1" smtClean="0"/>
            <a:t>Acoustics</a:t>
          </a:r>
          <a:r>
            <a:rPr lang="fr-FR" dirty="0" smtClean="0"/>
            <a:t> </a:t>
          </a:r>
          <a:r>
            <a:rPr lang="fr-FR" dirty="0" err="1" smtClean="0"/>
            <a:t>insulation</a:t>
          </a:r>
          <a:r>
            <a:rPr lang="fr-FR" dirty="0" smtClean="0"/>
            <a:t> </a:t>
          </a:r>
          <a:r>
            <a:rPr lang="fr-FR" dirty="0" err="1" smtClean="0"/>
            <a:t>definition</a:t>
          </a:r>
          <a:endParaRPr lang="fr-FR" dirty="0"/>
        </a:p>
      </dgm:t>
    </dgm:pt>
    <dgm:pt modelId="{6D4E48AC-A8DF-3548-BB64-E7B3F393B858}" type="parTrans" cxnId="{21516A1B-A599-194C-99EF-D64925F2D8B3}">
      <dgm:prSet/>
      <dgm:spPr/>
      <dgm:t>
        <a:bodyPr/>
        <a:lstStyle/>
        <a:p>
          <a:endParaRPr lang="fr-FR"/>
        </a:p>
      </dgm:t>
    </dgm:pt>
    <dgm:pt modelId="{EBDBA103-6772-1E47-B5B9-C0F71109ED34}" type="sibTrans" cxnId="{21516A1B-A599-194C-99EF-D64925F2D8B3}">
      <dgm:prSet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  <dgm:t>
        <a:bodyPr/>
        <a:lstStyle/>
        <a:p>
          <a:endParaRPr lang="fr-FR"/>
        </a:p>
      </dgm:t>
    </dgm:pt>
    <dgm:pt modelId="{E4F5AA58-992C-BA44-A0FE-2B6727568DCD}">
      <dgm:prSet phldrT="[Texte]"/>
      <dgm:spPr/>
      <dgm:t>
        <a:bodyPr/>
        <a:lstStyle/>
        <a:p>
          <a:pPr algn="ctr"/>
          <a:r>
            <a:rPr lang="fr-FR" dirty="0" smtClean="0"/>
            <a:t>Allocation to the building</a:t>
          </a:r>
          <a:endParaRPr lang="fr-FR" dirty="0"/>
        </a:p>
      </dgm:t>
    </dgm:pt>
    <dgm:pt modelId="{9C4F92EA-90BE-D94D-9E7B-DB51053ECE05}" type="sibTrans" cxnId="{CCF335C8-9636-654D-99E8-5174DF1A6089}">
      <dgm:prSet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solidFill>
            <a:schemeClr val="lt2">
              <a:hueOff val="0"/>
              <a:satOff val="0"/>
              <a:lumOff val="0"/>
            </a:schemeClr>
          </a:solidFill>
        </a:ln>
        <a:effectLst/>
      </dgm:spPr>
      <dgm:t>
        <a:bodyPr/>
        <a:lstStyle/>
        <a:p>
          <a:pPr rtl="0"/>
          <a:endParaRPr lang="fr-FR"/>
        </a:p>
      </dgm:t>
    </dgm:pt>
    <dgm:pt modelId="{3330BC33-AC4C-F647-A2E7-BE45F505AEAC}" type="parTrans" cxnId="{CCF335C8-9636-654D-99E8-5174DF1A6089}">
      <dgm:prSet/>
      <dgm:spPr/>
      <dgm:t>
        <a:bodyPr/>
        <a:lstStyle/>
        <a:p>
          <a:endParaRPr lang="fr-FR"/>
        </a:p>
      </dgm:t>
    </dgm:pt>
    <dgm:pt modelId="{C0BACF8D-6CB8-6F48-A6BB-7550EA266D29}">
      <dgm:prSet phldrT="[Texte]"/>
      <dgm:spPr/>
      <dgm:t>
        <a:bodyPr/>
        <a:lstStyle/>
        <a:p>
          <a:pPr algn="ctr"/>
          <a:r>
            <a:rPr lang="fr-FR" dirty="0" smtClean="0"/>
            <a:t>Spectral </a:t>
          </a:r>
          <a:r>
            <a:rPr lang="fr-FR" dirty="0" err="1" smtClean="0"/>
            <a:t>intern</a:t>
          </a:r>
          <a:r>
            <a:rPr lang="fr-FR" dirty="0" smtClean="0"/>
            <a:t> source </a:t>
          </a:r>
          <a:r>
            <a:rPr lang="fr-FR" dirty="0" err="1" smtClean="0"/>
            <a:t>definition</a:t>
          </a:r>
          <a:endParaRPr lang="fr-FR" dirty="0"/>
        </a:p>
      </dgm:t>
    </dgm:pt>
    <dgm:pt modelId="{54C3BDF0-C055-9541-968A-8E3168904582}" type="sibTrans" cxnId="{14B8C8CD-94C6-5645-9EE2-2F7CB8F58DFB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solidFill>
            <a:schemeClr val="bg1"/>
          </a:solidFill>
        </a:ln>
      </dgm:spPr>
      <dgm:t>
        <a:bodyPr/>
        <a:lstStyle/>
        <a:p>
          <a:endParaRPr lang="fr-FR"/>
        </a:p>
      </dgm:t>
    </dgm:pt>
    <dgm:pt modelId="{489F72ED-41C6-6E49-9B15-335C36F15E9B}" type="parTrans" cxnId="{14B8C8CD-94C6-5645-9EE2-2F7CB8F58DFB}">
      <dgm:prSet/>
      <dgm:spPr/>
      <dgm:t>
        <a:bodyPr/>
        <a:lstStyle/>
        <a:p>
          <a:endParaRPr lang="fr-FR"/>
        </a:p>
      </dgm:t>
    </dgm:pt>
    <dgm:pt modelId="{22565538-6555-6D46-9035-C9B7BE367CDC}">
      <dgm:prSet/>
      <dgm:spPr/>
      <dgm:t>
        <a:bodyPr/>
        <a:lstStyle/>
        <a:p>
          <a:pPr algn="ctr"/>
          <a:r>
            <a:rPr lang="fr-FR" dirty="0" smtClean="0"/>
            <a:t>On-site </a:t>
          </a:r>
          <a:r>
            <a:rPr lang="fr-FR" dirty="0" err="1" smtClean="0"/>
            <a:t>measurements</a:t>
          </a:r>
          <a:endParaRPr lang="fr-FR" dirty="0"/>
        </a:p>
      </dgm:t>
    </dgm:pt>
    <dgm:pt modelId="{55081CF3-A482-6144-80A6-80FB7FD7BDAC}" type="sibTrans" cxnId="{5FD1DEB0-00E2-0346-9B5C-B41027BA7F38}">
      <dgm:prSet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fr-FR"/>
        </a:p>
      </dgm:t>
    </dgm:pt>
    <dgm:pt modelId="{D6110360-CD06-B842-AA47-FAF2C70E82F3}" type="parTrans" cxnId="{5FD1DEB0-00E2-0346-9B5C-B41027BA7F38}">
      <dgm:prSet/>
      <dgm:spPr/>
      <dgm:t>
        <a:bodyPr/>
        <a:lstStyle/>
        <a:p>
          <a:endParaRPr lang="fr-FR"/>
        </a:p>
      </dgm:t>
    </dgm:pt>
    <dgm:pt modelId="{7444826E-76C1-274E-87A6-7115AF191C11}" type="pres">
      <dgm:prSet presAssocID="{9BFE633B-240C-1A4D-A31B-1199BCDB110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fr-FR"/>
        </a:p>
      </dgm:t>
    </dgm:pt>
    <dgm:pt modelId="{839505E8-3450-CE43-8A73-D1C0BE1791FC}" type="pres">
      <dgm:prSet presAssocID="{9BFE633B-240C-1A4D-A31B-1199BCDB1101}" presName="dot1" presStyleLbl="alignNode1" presStyleIdx="0" presStyleCnt="15"/>
      <dgm:spPr/>
    </dgm:pt>
    <dgm:pt modelId="{FA86C4D0-86D5-024F-85F6-3C2EB7B493A6}" type="pres">
      <dgm:prSet presAssocID="{9BFE633B-240C-1A4D-A31B-1199BCDB1101}" presName="dot2" presStyleLbl="alignNode1" presStyleIdx="1" presStyleCnt="15"/>
      <dgm:spPr/>
    </dgm:pt>
    <dgm:pt modelId="{A05BFD4D-6E16-2C48-85B5-DF6963002794}" type="pres">
      <dgm:prSet presAssocID="{9BFE633B-240C-1A4D-A31B-1199BCDB1101}" presName="dot3" presStyleLbl="alignNode1" presStyleIdx="2" presStyleCnt="15"/>
      <dgm:spPr/>
    </dgm:pt>
    <dgm:pt modelId="{85907B65-8E2F-EA48-9319-02BB910501D9}" type="pres">
      <dgm:prSet presAssocID="{9BFE633B-240C-1A4D-A31B-1199BCDB1101}" presName="dot4" presStyleLbl="alignNode1" presStyleIdx="3" presStyleCnt="15"/>
      <dgm:spPr/>
    </dgm:pt>
    <dgm:pt modelId="{2C109C05-7EBC-1D43-AEE3-369437A6009C}" type="pres">
      <dgm:prSet presAssocID="{9BFE633B-240C-1A4D-A31B-1199BCDB1101}" presName="dot5" presStyleLbl="alignNode1" presStyleIdx="4" presStyleCnt="15"/>
      <dgm:spPr/>
    </dgm:pt>
    <dgm:pt modelId="{F88F1C97-7CAD-0743-B8A5-5F9244F37805}" type="pres">
      <dgm:prSet presAssocID="{9BFE633B-240C-1A4D-A31B-1199BCDB1101}" presName="dot6" presStyleLbl="alignNode1" presStyleIdx="5" presStyleCnt="15"/>
      <dgm:spPr/>
    </dgm:pt>
    <dgm:pt modelId="{87A0E213-B7F7-444B-BACB-97050A870B10}" type="pres">
      <dgm:prSet presAssocID="{9BFE633B-240C-1A4D-A31B-1199BCDB1101}" presName="dot7" presStyleLbl="alignNode1" presStyleIdx="6" presStyleCnt="15"/>
      <dgm:spPr/>
    </dgm:pt>
    <dgm:pt modelId="{1C9916B1-62BE-2542-AE67-6CB14EFEC2C2}" type="pres">
      <dgm:prSet presAssocID="{9BFE633B-240C-1A4D-A31B-1199BCDB1101}" presName="dot8" presStyleLbl="alignNode1" presStyleIdx="7" presStyleCnt="15"/>
      <dgm:spPr/>
    </dgm:pt>
    <dgm:pt modelId="{F23A228C-7483-1441-AF67-358F08AB84B4}" type="pres">
      <dgm:prSet presAssocID="{9BFE633B-240C-1A4D-A31B-1199BCDB1101}" presName="dotArrow1" presStyleLbl="alignNode1" presStyleIdx="8" presStyleCnt="15"/>
      <dgm:spPr/>
    </dgm:pt>
    <dgm:pt modelId="{71449C5A-561A-0744-8C3A-174D2B3533E1}" type="pres">
      <dgm:prSet presAssocID="{9BFE633B-240C-1A4D-A31B-1199BCDB1101}" presName="dotArrow2" presStyleLbl="alignNode1" presStyleIdx="9" presStyleCnt="15"/>
      <dgm:spPr/>
    </dgm:pt>
    <dgm:pt modelId="{A6C0CC17-C53D-FF4A-A72D-A1426ACD11B2}" type="pres">
      <dgm:prSet presAssocID="{9BFE633B-240C-1A4D-A31B-1199BCDB1101}" presName="dotArrow3" presStyleLbl="alignNode1" presStyleIdx="10" presStyleCnt="15"/>
      <dgm:spPr/>
    </dgm:pt>
    <dgm:pt modelId="{9CF38EE3-9979-F24D-A8B3-18C158039FDB}" type="pres">
      <dgm:prSet presAssocID="{9BFE633B-240C-1A4D-A31B-1199BCDB1101}" presName="dotArrow4" presStyleLbl="alignNode1" presStyleIdx="11" presStyleCnt="15"/>
      <dgm:spPr/>
    </dgm:pt>
    <dgm:pt modelId="{9121A869-E969-214D-8CAC-2F1A6D8AF496}" type="pres">
      <dgm:prSet presAssocID="{9BFE633B-240C-1A4D-A31B-1199BCDB1101}" presName="dotArrow5" presStyleLbl="alignNode1" presStyleIdx="12" presStyleCnt="15"/>
      <dgm:spPr/>
    </dgm:pt>
    <dgm:pt modelId="{02593FD2-B2AA-194F-A0CF-16012947BFF7}" type="pres">
      <dgm:prSet presAssocID="{9BFE633B-240C-1A4D-A31B-1199BCDB1101}" presName="dotArrow6" presStyleLbl="alignNode1" presStyleIdx="13" presStyleCnt="15"/>
      <dgm:spPr/>
    </dgm:pt>
    <dgm:pt modelId="{0532FC7E-C03D-E54A-BC8F-5EABE5820D03}" type="pres">
      <dgm:prSet presAssocID="{9BFE633B-240C-1A4D-A31B-1199BCDB1101}" presName="dotArrow7" presStyleLbl="alignNode1" presStyleIdx="14" presStyleCnt="15"/>
      <dgm:spPr/>
    </dgm:pt>
    <dgm:pt modelId="{18975CDF-F9A1-844A-A851-2FD7E63CD545}" type="pres">
      <dgm:prSet presAssocID="{22565538-6555-6D46-9035-C9B7BE367CDC}" presName="parTx1" presStyleLbl="node1" presStyleIdx="0" presStyleCnt="5"/>
      <dgm:spPr/>
      <dgm:t>
        <a:bodyPr/>
        <a:lstStyle/>
        <a:p>
          <a:endParaRPr lang="fr-FR"/>
        </a:p>
      </dgm:t>
    </dgm:pt>
    <dgm:pt modelId="{954B2AAC-9474-A244-A931-31BD866C5808}" type="pres">
      <dgm:prSet presAssocID="{55081CF3-A482-6144-80A6-80FB7FD7BDAC}" presName="picture1" presStyleCnt="0"/>
      <dgm:spPr/>
    </dgm:pt>
    <dgm:pt modelId="{55AC4B3B-41BC-8746-B217-5E8011A9D490}" type="pres">
      <dgm:prSet presAssocID="{55081CF3-A482-6144-80A6-80FB7FD7BDAC}" presName="imageRepeatNode" presStyleLbl="fgImgPlace1" presStyleIdx="0" presStyleCnt="5"/>
      <dgm:spPr/>
      <dgm:t>
        <a:bodyPr/>
        <a:lstStyle/>
        <a:p>
          <a:endParaRPr lang="fr-FR"/>
        </a:p>
      </dgm:t>
    </dgm:pt>
    <dgm:pt modelId="{4EF3DC62-120C-BF46-9738-EC81D2DC96DC}" type="pres">
      <dgm:prSet presAssocID="{C0BACF8D-6CB8-6F48-A6BB-7550EA266D29}" presName="parTx2" presStyleLbl="node1" presStyleIdx="1" presStyleCnt="5"/>
      <dgm:spPr/>
      <dgm:t>
        <a:bodyPr/>
        <a:lstStyle/>
        <a:p>
          <a:endParaRPr lang="fr-FR"/>
        </a:p>
      </dgm:t>
    </dgm:pt>
    <dgm:pt modelId="{A9085E66-33B3-834A-B388-C182C2E5BE61}" type="pres">
      <dgm:prSet presAssocID="{54C3BDF0-C055-9541-968A-8E3168904582}" presName="picture2" presStyleCnt="0"/>
      <dgm:spPr/>
    </dgm:pt>
    <dgm:pt modelId="{C74DDCE6-BB3D-CD4E-8BFD-F68D96A45CB1}" type="pres">
      <dgm:prSet presAssocID="{54C3BDF0-C055-9541-968A-8E3168904582}" presName="imageRepeatNode" presStyleLbl="fgImgPlace1" presStyleIdx="1" presStyleCnt="5"/>
      <dgm:spPr/>
      <dgm:t>
        <a:bodyPr/>
        <a:lstStyle/>
        <a:p>
          <a:endParaRPr lang="fr-FR"/>
        </a:p>
      </dgm:t>
    </dgm:pt>
    <dgm:pt modelId="{C8594DF6-4AC7-8B4D-8830-F592D044E674}" type="pres">
      <dgm:prSet presAssocID="{E4F5AA58-992C-BA44-A0FE-2B6727568DCD}" presName="parTx3" presStyleLbl="node1" presStyleIdx="2" presStyleCnt="5"/>
      <dgm:spPr/>
      <dgm:t>
        <a:bodyPr/>
        <a:lstStyle/>
        <a:p>
          <a:endParaRPr lang="fr-FR"/>
        </a:p>
      </dgm:t>
    </dgm:pt>
    <dgm:pt modelId="{C2062425-1A40-A844-81F3-0A584A0B038D}" type="pres">
      <dgm:prSet presAssocID="{9C4F92EA-90BE-D94D-9E7B-DB51053ECE05}" presName="picture3" presStyleCnt="0"/>
      <dgm:spPr/>
    </dgm:pt>
    <dgm:pt modelId="{9B03EEF6-F331-8247-A611-65306E56C39B}" type="pres">
      <dgm:prSet presAssocID="{9C4F92EA-90BE-D94D-9E7B-DB51053ECE05}" presName="imageRepeatNode" presStyleLbl="fgImgPlace1" presStyleIdx="2" presStyleCnt="5"/>
      <dgm:spPr/>
      <dgm:t>
        <a:bodyPr/>
        <a:lstStyle/>
        <a:p>
          <a:endParaRPr lang="fr-FR"/>
        </a:p>
      </dgm:t>
    </dgm:pt>
    <dgm:pt modelId="{86D11243-CE60-4D4F-8F87-30C21BE9DBFE}" type="pres">
      <dgm:prSet presAssocID="{B43E7C7F-7F6B-F24B-BA27-728416C1EBF3}" presName="parTx4" presStyleLbl="node1" presStyleIdx="3" presStyleCnt="5"/>
      <dgm:spPr/>
      <dgm:t>
        <a:bodyPr/>
        <a:lstStyle/>
        <a:p>
          <a:endParaRPr lang="fr-FR"/>
        </a:p>
      </dgm:t>
    </dgm:pt>
    <dgm:pt modelId="{EAD33E6D-8B87-E248-8E3B-380220A25B80}" type="pres">
      <dgm:prSet presAssocID="{F9EF3BE6-8544-EF4E-9F21-1A0323AB31E9}" presName="picture4" presStyleCnt="0"/>
      <dgm:spPr/>
    </dgm:pt>
    <dgm:pt modelId="{1E771B6D-962B-6440-9B91-CAB7F279D198}" type="pres">
      <dgm:prSet presAssocID="{F9EF3BE6-8544-EF4E-9F21-1A0323AB31E9}" presName="imageRepeatNode" presStyleLbl="fgImgPlace1" presStyleIdx="3" presStyleCnt="5"/>
      <dgm:spPr/>
      <dgm:t>
        <a:bodyPr/>
        <a:lstStyle/>
        <a:p>
          <a:endParaRPr lang="fr-FR"/>
        </a:p>
      </dgm:t>
    </dgm:pt>
    <dgm:pt modelId="{8EB07C54-78AE-1448-B062-8F20FBDC74F7}" type="pres">
      <dgm:prSet presAssocID="{0895CFD8-68EE-EF4A-A0F6-DA32C43B8421}" presName="parTx5" presStyleLbl="node1" presStyleIdx="4" presStyleCnt="5"/>
      <dgm:spPr/>
      <dgm:t>
        <a:bodyPr/>
        <a:lstStyle/>
        <a:p>
          <a:endParaRPr lang="fr-FR"/>
        </a:p>
      </dgm:t>
    </dgm:pt>
    <dgm:pt modelId="{8209845E-0C82-4543-980E-A3D546FFFCB7}" type="pres">
      <dgm:prSet presAssocID="{EBDBA103-6772-1E47-B5B9-C0F71109ED34}" presName="picture5" presStyleCnt="0"/>
      <dgm:spPr/>
    </dgm:pt>
    <dgm:pt modelId="{0B959E8D-5E56-8D43-94DC-3768676E4629}" type="pres">
      <dgm:prSet presAssocID="{EBDBA103-6772-1E47-B5B9-C0F71109ED34}" presName="imageRepeatNode" presStyleLbl="fgImgPlace1" presStyleIdx="4" presStyleCnt="5"/>
      <dgm:spPr/>
      <dgm:t>
        <a:bodyPr/>
        <a:lstStyle/>
        <a:p>
          <a:endParaRPr lang="fr-FR"/>
        </a:p>
      </dgm:t>
    </dgm:pt>
  </dgm:ptLst>
  <dgm:cxnLst>
    <dgm:cxn modelId="{C73C3AB4-7E8E-8545-B77E-FBFCAEC0272C}" type="presOf" srcId="{0895CFD8-68EE-EF4A-A0F6-DA32C43B8421}" destId="{8EB07C54-78AE-1448-B062-8F20FBDC74F7}" srcOrd="0" destOrd="0" presId="urn:microsoft.com/office/officeart/2008/layout/AscendingPictureAccentProcess"/>
    <dgm:cxn modelId="{21516A1B-A599-194C-99EF-D64925F2D8B3}" srcId="{9BFE633B-240C-1A4D-A31B-1199BCDB1101}" destId="{0895CFD8-68EE-EF4A-A0F6-DA32C43B8421}" srcOrd="4" destOrd="0" parTransId="{6D4E48AC-A8DF-3548-BB64-E7B3F393B858}" sibTransId="{EBDBA103-6772-1E47-B5B9-C0F71109ED34}"/>
    <dgm:cxn modelId="{8F638B5A-216C-2C43-88CA-5EF4C2C680E4}" type="presOf" srcId="{54C3BDF0-C055-9541-968A-8E3168904582}" destId="{C74DDCE6-BB3D-CD4E-8BFD-F68D96A45CB1}" srcOrd="0" destOrd="0" presId="urn:microsoft.com/office/officeart/2008/layout/AscendingPictureAccentProcess"/>
    <dgm:cxn modelId="{C78CD940-1E0C-804C-8045-71F8B3BAA3B2}" type="presOf" srcId="{22565538-6555-6D46-9035-C9B7BE367CDC}" destId="{18975CDF-F9A1-844A-A851-2FD7E63CD545}" srcOrd="0" destOrd="0" presId="urn:microsoft.com/office/officeart/2008/layout/AscendingPictureAccentProcess"/>
    <dgm:cxn modelId="{9BE5501D-5CBD-D748-8138-6FF1949D8E43}" type="presOf" srcId="{9BFE633B-240C-1A4D-A31B-1199BCDB1101}" destId="{7444826E-76C1-274E-87A6-7115AF191C11}" srcOrd="0" destOrd="0" presId="urn:microsoft.com/office/officeart/2008/layout/AscendingPictureAccentProcess"/>
    <dgm:cxn modelId="{2DFA9B79-630F-DE4C-B773-1F309A2EB354}" srcId="{9BFE633B-240C-1A4D-A31B-1199BCDB1101}" destId="{B43E7C7F-7F6B-F24B-BA27-728416C1EBF3}" srcOrd="3" destOrd="0" parTransId="{397AFD75-F528-4044-BE83-152C66C6BCE1}" sibTransId="{F9EF3BE6-8544-EF4E-9F21-1A0323AB31E9}"/>
    <dgm:cxn modelId="{5FD1DEB0-00E2-0346-9B5C-B41027BA7F38}" srcId="{9BFE633B-240C-1A4D-A31B-1199BCDB1101}" destId="{22565538-6555-6D46-9035-C9B7BE367CDC}" srcOrd="0" destOrd="0" parTransId="{D6110360-CD06-B842-AA47-FAF2C70E82F3}" sibTransId="{55081CF3-A482-6144-80A6-80FB7FD7BDAC}"/>
    <dgm:cxn modelId="{C5988CC9-ADCD-C046-8C0F-DEAC0E53DB4A}" type="presOf" srcId="{55081CF3-A482-6144-80A6-80FB7FD7BDAC}" destId="{55AC4B3B-41BC-8746-B217-5E8011A9D490}" srcOrd="0" destOrd="0" presId="urn:microsoft.com/office/officeart/2008/layout/AscendingPictureAccentProcess"/>
    <dgm:cxn modelId="{0F317D4A-E2F4-6E4F-A140-7261443D923E}" type="presOf" srcId="{9C4F92EA-90BE-D94D-9E7B-DB51053ECE05}" destId="{9B03EEF6-F331-8247-A611-65306E56C39B}" srcOrd="0" destOrd="0" presId="urn:microsoft.com/office/officeart/2008/layout/AscendingPictureAccentProcess"/>
    <dgm:cxn modelId="{B27BFC86-7F25-B545-94C2-FC9DA7A3ABD5}" type="presOf" srcId="{E4F5AA58-992C-BA44-A0FE-2B6727568DCD}" destId="{C8594DF6-4AC7-8B4D-8830-F592D044E674}" srcOrd="0" destOrd="0" presId="urn:microsoft.com/office/officeart/2008/layout/AscendingPictureAccentProcess"/>
    <dgm:cxn modelId="{4A7EFB14-950B-954A-B5AE-F8085333343E}" type="presOf" srcId="{B43E7C7F-7F6B-F24B-BA27-728416C1EBF3}" destId="{86D11243-CE60-4D4F-8F87-30C21BE9DBFE}" srcOrd="0" destOrd="0" presId="urn:microsoft.com/office/officeart/2008/layout/AscendingPictureAccentProcess"/>
    <dgm:cxn modelId="{8C92D5DC-2ED6-3049-924D-AA035877F23D}" type="presOf" srcId="{EBDBA103-6772-1E47-B5B9-C0F71109ED34}" destId="{0B959E8D-5E56-8D43-94DC-3768676E4629}" srcOrd="0" destOrd="0" presId="urn:microsoft.com/office/officeart/2008/layout/AscendingPictureAccentProcess"/>
    <dgm:cxn modelId="{CCF335C8-9636-654D-99E8-5174DF1A6089}" srcId="{9BFE633B-240C-1A4D-A31B-1199BCDB1101}" destId="{E4F5AA58-992C-BA44-A0FE-2B6727568DCD}" srcOrd="2" destOrd="0" parTransId="{3330BC33-AC4C-F647-A2E7-BE45F505AEAC}" sibTransId="{9C4F92EA-90BE-D94D-9E7B-DB51053ECE05}"/>
    <dgm:cxn modelId="{14B8C8CD-94C6-5645-9EE2-2F7CB8F58DFB}" srcId="{9BFE633B-240C-1A4D-A31B-1199BCDB1101}" destId="{C0BACF8D-6CB8-6F48-A6BB-7550EA266D29}" srcOrd="1" destOrd="0" parTransId="{489F72ED-41C6-6E49-9B15-335C36F15E9B}" sibTransId="{54C3BDF0-C055-9541-968A-8E3168904582}"/>
    <dgm:cxn modelId="{29C56D0D-66DF-4640-8735-FF377D5E92AA}" type="presOf" srcId="{C0BACF8D-6CB8-6F48-A6BB-7550EA266D29}" destId="{4EF3DC62-120C-BF46-9738-EC81D2DC96DC}" srcOrd="0" destOrd="0" presId="urn:microsoft.com/office/officeart/2008/layout/AscendingPictureAccentProcess"/>
    <dgm:cxn modelId="{4485A47C-CEBB-824E-AACD-6E60BB9A5547}" type="presOf" srcId="{F9EF3BE6-8544-EF4E-9F21-1A0323AB31E9}" destId="{1E771B6D-962B-6440-9B91-CAB7F279D198}" srcOrd="0" destOrd="0" presId="urn:microsoft.com/office/officeart/2008/layout/AscendingPictureAccentProcess"/>
    <dgm:cxn modelId="{516C99D2-53C7-794A-AF04-4C2DAD950274}" type="presParOf" srcId="{7444826E-76C1-274E-87A6-7115AF191C11}" destId="{839505E8-3450-CE43-8A73-D1C0BE1791FC}" srcOrd="0" destOrd="0" presId="urn:microsoft.com/office/officeart/2008/layout/AscendingPictureAccentProcess"/>
    <dgm:cxn modelId="{08EB5264-90A7-AC4E-B6B0-63F25A0CE58C}" type="presParOf" srcId="{7444826E-76C1-274E-87A6-7115AF191C11}" destId="{FA86C4D0-86D5-024F-85F6-3C2EB7B493A6}" srcOrd="1" destOrd="0" presId="urn:microsoft.com/office/officeart/2008/layout/AscendingPictureAccentProcess"/>
    <dgm:cxn modelId="{6E62BD48-81F3-6C47-9162-5A97173DC297}" type="presParOf" srcId="{7444826E-76C1-274E-87A6-7115AF191C11}" destId="{A05BFD4D-6E16-2C48-85B5-DF6963002794}" srcOrd="2" destOrd="0" presId="urn:microsoft.com/office/officeart/2008/layout/AscendingPictureAccentProcess"/>
    <dgm:cxn modelId="{B97227C0-1924-B047-A627-9E55A470DCC5}" type="presParOf" srcId="{7444826E-76C1-274E-87A6-7115AF191C11}" destId="{85907B65-8E2F-EA48-9319-02BB910501D9}" srcOrd="3" destOrd="0" presId="urn:microsoft.com/office/officeart/2008/layout/AscendingPictureAccentProcess"/>
    <dgm:cxn modelId="{475A3F1A-7E86-8841-BCC6-7B4A61502FB3}" type="presParOf" srcId="{7444826E-76C1-274E-87A6-7115AF191C11}" destId="{2C109C05-7EBC-1D43-AEE3-369437A6009C}" srcOrd="4" destOrd="0" presId="urn:microsoft.com/office/officeart/2008/layout/AscendingPictureAccentProcess"/>
    <dgm:cxn modelId="{6261755A-5D82-7944-9D9A-445491F24C0E}" type="presParOf" srcId="{7444826E-76C1-274E-87A6-7115AF191C11}" destId="{F88F1C97-7CAD-0743-B8A5-5F9244F37805}" srcOrd="5" destOrd="0" presId="urn:microsoft.com/office/officeart/2008/layout/AscendingPictureAccentProcess"/>
    <dgm:cxn modelId="{0B8A8565-8DAA-D34F-84EC-C87B504CA125}" type="presParOf" srcId="{7444826E-76C1-274E-87A6-7115AF191C11}" destId="{87A0E213-B7F7-444B-BACB-97050A870B10}" srcOrd="6" destOrd="0" presId="urn:microsoft.com/office/officeart/2008/layout/AscendingPictureAccentProcess"/>
    <dgm:cxn modelId="{50FBA504-180D-E34C-83DB-54701B3CA46E}" type="presParOf" srcId="{7444826E-76C1-274E-87A6-7115AF191C11}" destId="{1C9916B1-62BE-2542-AE67-6CB14EFEC2C2}" srcOrd="7" destOrd="0" presId="urn:microsoft.com/office/officeart/2008/layout/AscendingPictureAccentProcess"/>
    <dgm:cxn modelId="{5EF49566-44A4-8843-BA86-461AF7FF5045}" type="presParOf" srcId="{7444826E-76C1-274E-87A6-7115AF191C11}" destId="{F23A228C-7483-1441-AF67-358F08AB84B4}" srcOrd="8" destOrd="0" presId="urn:microsoft.com/office/officeart/2008/layout/AscendingPictureAccentProcess"/>
    <dgm:cxn modelId="{8852B634-5440-504A-AB7D-B17AA8AB2A28}" type="presParOf" srcId="{7444826E-76C1-274E-87A6-7115AF191C11}" destId="{71449C5A-561A-0744-8C3A-174D2B3533E1}" srcOrd="9" destOrd="0" presId="urn:microsoft.com/office/officeart/2008/layout/AscendingPictureAccentProcess"/>
    <dgm:cxn modelId="{65096BDB-1223-194B-9F95-3AFEE40C6F46}" type="presParOf" srcId="{7444826E-76C1-274E-87A6-7115AF191C11}" destId="{A6C0CC17-C53D-FF4A-A72D-A1426ACD11B2}" srcOrd="10" destOrd="0" presId="urn:microsoft.com/office/officeart/2008/layout/AscendingPictureAccentProcess"/>
    <dgm:cxn modelId="{9F27A5AE-F1F2-534B-89F6-F3E3DFA09956}" type="presParOf" srcId="{7444826E-76C1-274E-87A6-7115AF191C11}" destId="{9CF38EE3-9979-F24D-A8B3-18C158039FDB}" srcOrd="11" destOrd="0" presId="urn:microsoft.com/office/officeart/2008/layout/AscendingPictureAccentProcess"/>
    <dgm:cxn modelId="{D9EAAA96-4D7D-3740-B77C-804A77C9992A}" type="presParOf" srcId="{7444826E-76C1-274E-87A6-7115AF191C11}" destId="{9121A869-E969-214D-8CAC-2F1A6D8AF496}" srcOrd="12" destOrd="0" presId="urn:microsoft.com/office/officeart/2008/layout/AscendingPictureAccentProcess"/>
    <dgm:cxn modelId="{36258797-921F-A447-A597-5E4D5FC16EC0}" type="presParOf" srcId="{7444826E-76C1-274E-87A6-7115AF191C11}" destId="{02593FD2-B2AA-194F-A0CF-16012947BFF7}" srcOrd="13" destOrd="0" presId="urn:microsoft.com/office/officeart/2008/layout/AscendingPictureAccentProcess"/>
    <dgm:cxn modelId="{BF7F6BB9-14B0-ED40-A544-9EEE8F3121B9}" type="presParOf" srcId="{7444826E-76C1-274E-87A6-7115AF191C11}" destId="{0532FC7E-C03D-E54A-BC8F-5EABE5820D03}" srcOrd="14" destOrd="0" presId="urn:microsoft.com/office/officeart/2008/layout/AscendingPictureAccentProcess"/>
    <dgm:cxn modelId="{385A9C79-BCEA-B84E-B3A5-D579F23AFB9C}" type="presParOf" srcId="{7444826E-76C1-274E-87A6-7115AF191C11}" destId="{18975CDF-F9A1-844A-A851-2FD7E63CD545}" srcOrd="15" destOrd="0" presId="urn:microsoft.com/office/officeart/2008/layout/AscendingPictureAccentProcess"/>
    <dgm:cxn modelId="{6EB2F8BE-3EBD-9640-A2D4-A723A7B25CCE}" type="presParOf" srcId="{7444826E-76C1-274E-87A6-7115AF191C11}" destId="{954B2AAC-9474-A244-A931-31BD866C5808}" srcOrd="16" destOrd="0" presId="urn:microsoft.com/office/officeart/2008/layout/AscendingPictureAccentProcess"/>
    <dgm:cxn modelId="{745BE1C4-099C-2B48-84A1-93109186FE38}" type="presParOf" srcId="{954B2AAC-9474-A244-A931-31BD866C5808}" destId="{55AC4B3B-41BC-8746-B217-5E8011A9D490}" srcOrd="0" destOrd="0" presId="urn:microsoft.com/office/officeart/2008/layout/AscendingPictureAccentProcess"/>
    <dgm:cxn modelId="{C3E3D6DF-B58E-E443-8AF3-D3285A235589}" type="presParOf" srcId="{7444826E-76C1-274E-87A6-7115AF191C11}" destId="{4EF3DC62-120C-BF46-9738-EC81D2DC96DC}" srcOrd="17" destOrd="0" presId="urn:microsoft.com/office/officeart/2008/layout/AscendingPictureAccentProcess"/>
    <dgm:cxn modelId="{89BB5ADA-6657-1343-A5F9-10BF5C5E3512}" type="presParOf" srcId="{7444826E-76C1-274E-87A6-7115AF191C11}" destId="{A9085E66-33B3-834A-B388-C182C2E5BE61}" srcOrd="18" destOrd="0" presId="urn:microsoft.com/office/officeart/2008/layout/AscendingPictureAccentProcess"/>
    <dgm:cxn modelId="{54B6689D-4F3F-8648-887B-733D1E4D0254}" type="presParOf" srcId="{A9085E66-33B3-834A-B388-C182C2E5BE61}" destId="{C74DDCE6-BB3D-CD4E-8BFD-F68D96A45CB1}" srcOrd="0" destOrd="0" presId="urn:microsoft.com/office/officeart/2008/layout/AscendingPictureAccentProcess"/>
    <dgm:cxn modelId="{2D283BE0-C31F-2B45-93B9-059D3CDDC5E8}" type="presParOf" srcId="{7444826E-76C1-274E-87A6-7115AF191C11}" destId="{C8594DF6-4AC7-8B4D-8830-F592D044E674}" srcOrd="19" destOrd="0" presId="urn:microsoft.com/office/officeart/2008/layout/AscendingPictureAccentProcess"/>
    <dgm:cxn modelId="{52AA8D28-5EBF-134A-90FF-22281BB5FF42}" type="presParOf" srcId="{7444826E-76C1-274E-87A6-7115AF191C11}" destId="{C2062425-1A40-A844-81F3-0A584A0B038D}" srcOrd="20" destOrd="0" presId="urn:microsoft.com/office/officeart/2008/layout/AscendingPictureAccentProcess"/>
    <dgm:cxn modelId="{FEEC9230-B036-6F4B-8447-39006F6E0FEE}" type="presParOf" srcId="{C2062425-1A40-A844-81F3-0A584A0B038D}" destId="{9B03EEF6-F331-8247-A611-65306E56C39B}" srcOrd="0" destOrd="0" presId="urn:microsoft.com/office/officeart/2008/layout/AscendingPictureAccentProcess"/>
    <dgm:cxn modelId="{7F6F6729-50AF-8D45-B60D-8350A71DA0E4}" type="presParOf" srcId="{7444826E-76C1-274E-87A6-7115AF191C11}" destId="{86D11243-CE60-4D4F-8F87-30C21BE9DBFE}" srcOrd="21" destOrd="0" presId="urn:microsoft.com/office/officeart/2008/layout/AscendingPictureAccentProcess"/>
    <dgm:cxn modelId="{0040816C-695C-D54B-8101-396C685B4CD3}" type="presParOf" srcId="{7444826E-76C1-274E-87A6-7115AF191C11}" destId="{EAD33E6D-8B87-E248-8E3B-380220A25B80}" srcOrd="22" destOrd="0" presId="urn:microsoft.com/office/officeart/2008/layout/AscendingPictureAccentProcess"/>
    <dgm:cxn modelId="{31E1ED12-965A-A848-AAF1-724BBCAF759B}" type="presParOf" srcId="{EAD33E6D-8B87-E248-8E3B-380220A25B80}" destId="{1E771B6D-962B-6440-9B91-CAB7F279D198}" srcOrd="0" destOrd="0" presId="urn:microsoft.com/office/officeart/2008/layout/AscendingPictureAccentProcess"/>
    <dgm:cxn modelId="{07E2F37C-28AB-8843-928B-A96F3D369990}" type="presParOf" srcId="{7444826E-76C1-274E-87A6-7115AF191C11}" destId="{8EB07C54-78AE-1448-B062-8F20FBDC74F7}" srcOrd="23" destOrd="0" presId="urn:microsoft.com/office/officeart/2008/layout/AscendingPictureAccentProcess"/>
    <dgm:cxn modelId="{32D29F72-840E-5042-8995-0FB79A96FDEC}" type="presParOf" srcId="{7444826E-76C1-274E-87A6-7115AF191C11}" destId="{8209845E-0C82-4543-980E-A3D546FFFCB7}" srcOrd="24" destOrd="0" presId="urn:microsoft.com/office/officeart/2008/layout/AscendingPictureAccentProcess"/>
    <dgm:cxn modelId="{B01746BF-DE24-BC4B-86F5-965ACEC52C32}" type="presParOf" srcId="{8209845E-0C82-4543-980E-A3D546FFFCB7}" destId="{0B959E8D-5E56-8D43-94DC-3768676E4629}" srcOrd="0" destOrd="0" presId="urn:microsoft.com/office/officeart/2008/layout/AscendingPictureAccent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11FB491-4635-2E41-AF2B-08A50A2FF80C}" type="doc">
      <dgm:prSet loTypeId="urn:microsoft.com/office/officeart/2008/layout/PictureAccentList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0A56959F-2648-B746-BCCE-ACF319F760C1}">
      <dgm:prSet phldrT="[Texte]"/>
      <dgm:spPr>
        <a:ln>
          <a:noFill/>
        </a:ln>
        <a:effectLst>
          <a:outerShdw blurRad="50800" dist="50800" dir="5400000" algn="ctr" rotWithShape="0">
            <a:srgbClr val="000000">
              <a:alpha val="48000"/>
            </a:srgbClr>
          </a:outerShdw>
        </a:effectLst>
      </dgm:spPr>
      <dgm:t>
        <a:bodyPr/>
        <a:lstStyle/>
        <a:p>
          <a:pPr algn="just"/>
          <a:r>
            <a:rPr lang="fr-FR" b="1" i="0" u="sng" dirty="0" smtClean="0">
              <a:latin typeface="Avenir Book" charset="0"/>
              <a:ea typeface="Avenir Book" charset="0"/>
              <a:cs typeface="Avenir Book" charset="0"/>
            </a:rPr>
            <a:t>Favorable case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: positive vertical gradient of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sound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celerity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from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 source to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receiver</a:t>
          </a:r>
          <a:endParaRPr lang="fr-FR" b="0" i="0" dirty="0">
            <a:latin typeface="Avenir Book" charset="0"/>
            <a:ea typeface="Avenir Book" charset="0"/>
            <a:cs typeface="Avenir Book" charset="0"/>
          </a:endParaRPr>
        </a:p>
      </dgm:t>
    </dgm:pt>
    <dgm:pt modelId="{EEF1979A-53D0-F54B-BE37-12E5981AC6CC}" type="parTrans" cxnId="{BBAB153E-E134-0F43-8A79-FDF1FDE8E9E3}">
      <dgm:prSet/>
      <dgm:spPr/>
      <dgm:t>
        <a:bodyPr/>
        <a:lstStyle/>
        <a:p>
          <a:endParaRPr lang="fr-FR"/>
        </a:p>
      </dgm:t>
    </dgm:pt>
    <dgm:pt modelId="{877DCFDB-99B2-E34D-8B00-0AF053721A98}" type="sibTrans" cxnId="{BBAB153E-E134-0F43-8A79-FDF1FDE8E9E3}">
      <dgm:prSet/>
      <dgm:spPr/>
      <dgm:t>
        <a:bodyPr/>
        <a:lstStyle/>
        <a:p>
          <a:endParaRPr lang="fr-FR"/>
        </a:p>
      </dgm:t>
    </dgm:pt>
    <dgm:pt modelId="{E5514E83-217A-1F4F-95EA-D0CA8AE922A0}">
      <dgm:prSet phldrT="[Texte]"/>
      <dgm:spPr>
        <a:ln>
          <a:noFill/>
        </a:ln>
        <a:effectLst>
          <a:outerShdw blurRad="50800" dist="50800" dir="5400000" algn="ctr" rotWithShape="0">
            <a:srgbClr val="000000">
              <a:alpha val="48000"/>
            </a:srgbClr>
          </a:outerShdw>
        </a:effectLst>
      </dgm:spPr>
      <dgm:t>
        <a:bodyPr/>
        <a:lstStyle/>
        <a:p>
          <a:pPr algn="just"/>
          <a:r>
            <a:rPr lang="fr-FR" b="1" i="0" u="sng" dirty="0" err="1" smtClean="0">
              <a:latin typeface="Avenir Book" charset="0"/>
              <a:ea typeface="Avenir Book" charset="0"/>
              <a:cs typeface="Avenir Book" charset="0"/>
            </a:rPr>
            <a:t>Homogeneous</a:t>
          </a:r>
          <a:r>
            <a:rPr lang="fr-FR" b="1" i="0" u="sng" dirty="0" smtClean="0">
              <a:latin typeface="Avenir Book" charset="0"/>
              <a:ea typeface="Avenir Book" charset="0"/>
              <a:cs typeface="Avenir Book" charset="0"/>
            </a:rPr>
            <a:t> case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: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null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 vertical gradient of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sound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celerity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from</a:t>
          </a:r>
          <a:r>
            <a:rPr lang="fr-FR" b="0" i="0" dirty="0" smtClean="0">
              <a:latin typeface="Avenir Book" charset="0"/>
              <a:ea typeface="Avenir Book" charset="0"/>
              <a:cs typeface="Avenir Book" charset="0"/>
            </a:rPr>
            <a:t> source to </a:t>
          </a:r>
          <a:r>
            <a:rPr lang="fr-FR" b="0" i="0" dirty="0" err="1" smtClean="0">
              <a:latin typeface="Avenir Book" charset="0"/>
              <a:ea typeface="Avenir Book" charset="0"/>
              <a:cs typeface="Avenir Book" charset="0"/>
            </a:rPr>
            <a:t>receiver</a:t>
          </a:r>
          <a:endParaRPr lang="fr-FR" b="0" i="0" dirty="0">
            <a:latin typeface="Avenir Book" charset="0"/>
            <a:ea typeface="Avenir Book" charset="0"/>
            <a:cs typeface="Avenir Book" charset="0"/>
          </a:endParaRPr>
        </a:p>
      </dgm:t>
    </dgm:pt>
    <dgm:pt modelId="{C0FAE544-00B0-9246-8D80-14EDB440B2F5}" type="sibTrans" cxnId="{F6AEACA0-EEFB-AE49-A505-72BB685273B9}">
      <dgm:prSet/>
      <dgm:spPr/>
      <dgm:t>
        <a:bodyPr/>
        <a:lstStyle/>
        <a:p>
          <a:endParaRPr lang="fr-FR"/>
        </a:p>
      </dgm:t>
    </dgm:pt>
    <dgm:pt modelId="{A4557160-A1FB-CF40-AE63-C1DAAE7FC4EE}" type="parTrans" cxnId="{F6AEACA0-EEFB-AE49-A505-72BB685273B9}">
      <dgm:prSet/>
      <dgm:spPr/>
      <dgm:t>
        <a:bodyPr/>
        <a:lstStyle/>
        <a:p>
          <a:endParaRPr lang="fr-FR"/>
        </a:p>
      </dgm:t>
    </dgm:pt>
    <dgm:pt modelId="{25F7DD0E-B492-F24B-9080-34A6D5D5949F}">
      <dgm:prSet phldrT="[Texte]"/>
      <dgm:spPr>
        <a:noFill/>
        <a:ln>
          <a:noFill/>
        </a:ln>
      </dgm:spPr>
      <dgm:t>
        <a:bodyPr/>
        <a:lstStyle/>
        <a:p>
          <a:endParaRPr lang="fr-FR" b="0" i="0" dirty="0">
            <a:solidFill>
              <a:schemeClr val="tx1"/>
            </a:solidFill>
            <a:latin typeface="Avenir Book" charset="0"/>
            <a:ea typeface="Avenir Book" charset="0"/>
            <a:cs typeface="Avenir Book" charset="0"/>
          </a:endParaRPr>
        </a:p>
      </dgm:t>
    </dgm:pt>
    <dgm:pt modelId="{41D54D7C-BBA1-8741-8D2E-AFE6B8E02D2D}" type="sibTrans" cxnId="{C0452B61-F0C8-7D40-ACF7-4BD9630F9FA0}">
      <dgm:prSet/>
      <dgm:spPr/>
      <dgm:t>
        <a:bodyPr/>
        <a:lstStyle/>
        <a:p>
          <a:endParaRPr lang="fr-FR"/>
        </a:p>
      </dgm:t>
    </dgm:pt>
    <dgm:pt modelId="{834BE1F3-42A7-3342-A41A-005CB801BDE6}" type="parTrans" cxnId="{C0452B61-F0C8-7D40-ACF7-4BD9630F9FA0}">
      <dgm:prSet/>
      <dgm:spPr/>
      <dgm:t>
        <a:bodyPr/>
        <a:lstStyle/>
        <a:p>
          <a:endParaRPr lang="fr-FR"/>
        </a:p>
      </dgm:t>
    </dgm:pt>
    <dgm:pt modelId="{15C0BA8C-E65C-4E4D-A215-57E434BD6172}" type="pres">
      <dgm:prSet presAssocID="{511FB491-4635-2E41-AF2B-08A50A2FF80C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28BCD39A-55C8-E54B-A5FE-148E5F65F931}" type="pres">
      <dgm:prSet presAssocID="{25F7DD0E-B492-F24B-9080-34A6D5D5949F}" presName="root" presStyleCnt="0">
        <dgm:presLayoutVars>
          <dgm:chMax/>
          <dgm:chPref val="4"/>
        </dgm:presLayoutVars>
      </dgm:prSet>
      <dgm:spPr/>
    </dgm:pt>
    <dgm:pt modelId="{51ABA1D3-BCBB-8841-B931-48E805DFB615}" type="pres">
      <dgm:prSet presAssocID="{25F7DD0E-B492-F24B-9080-34A6D5D5949F}" presName="rootComposite" presStyleCnt="0">
        <dgm:presLayoutVars/>
      </dgm:prSet>
      <dgm:spPr/>
    </dgm:pt>
    <dgm:pt modelId="{E07C492F-8BF0-2D4E-A1D9-C11A4E2BAB2F}" type="pres">
      <dgm:prSet presAssocID="{25F7DD0E-B492-F24B-9080-34A6D5D5949F}" presName="rootText" presStyleLbl="node0" presStyleIdx="0" presStyleCnt="1">
        <dgm:presLayoutVars>
          <dgm:chMax/>
          <dgm:chPref val="4"/>
        </dgm:presLayoutVars>
      </dgm:prSet>
      <dgm:spPr/>
      <dgm:t>
        <a:bodyPr/>
        <a:lstStyle/>
        <a:p>
          <a:endParaRPr lang="fr-FR"/>
        </a:p>
      </dgm:t>
    </dgm:pt>
    <dgm:pt modelId="{1652EF2E-E240-5A44-BFA0-F0C4AAC6A349}" type="pres">
      <dgm:prSet presAssocID="{25F7DD0E-B492-F24B-9080-34A6D5D5949F}" presName="childShape" presStyleCnt="0">
        <dgm:presLayoutVars>
          <dgm:chMax val="0"/>
          <dgm:chPref val="0"/>
        </dgm:presLayoutVars>
      </dgm:prSet>
      <dgm:spPr/>
    </dgm:pt>
    <dgm:pt modelId="{BD5A93C1-EDCE-4148-A9A2-57D39A187327}" type="pres">
      <dgm:prSet presAssocID="{E5514E83-217A-1F4F-95EA-D0CA8AE922A0}" presName="childComposite" presStyleCnt="0">
        <dgm:presLayoutVars>
          <dgm:chMax val="0"/>
          <dgm:chPref val="0"/>
        </dgm:presLayoutVars>
      </dgm:prSet>
      <dgm:spPr/>
    </dgm:pt>
    <dgm:pt modelId="{6D19DF83-5C79-FF42-9665-54C66FB2F85C}" type="pres">
      <dgm:prSet presAssocID="{E5514E83-217A-1F4F-95EA-D0CA8AE922A0}" presName="Image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fr-FR"/>
        </a:p>
      </dgm:t>
    </dgm:pt>
    <dgm:pt modelId="{4AB4C2BC-F6D0-524E-B8E5-8DEE52ECD370}" type="pres">
      <dgm:prSet presAssocID="{E5514E83-217A-1F4F-95EA-D0CA8AE922A0}" presName="childText" presStyleLbl="l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ED71CE2-C381-324C-9101-29685A3CDE89}" type="pres">
      <dgm:prSet presAssocID="{0A56959F-2648-B746-BCCE-ACF319F760C1}" presName="childComposite" presStyleCnt="0">
        <dgm:presLayoutVars>
          <dgm:chMax val="0"/>
          <dgm:chPref val="0"/>
        </dgm:presLayoutVars>
      </dgm:prSet>
      <dgm:spPr/>
    </dgm:pt>
    <dgm:pt modelId="{B52D3ED3-31E3-9646-810C-AD566FE34A13}" type="pres">
      <dgm:prSet presAssocID="{0A56959F-2648-B746-BCCE-ACF319F760C1}" presName="Image" presStyleLbl="node1" presStyleIdx="1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  <dgm:t>
        <a:bodyPr/>
        <a:lstStyle/>
        <a:p>
          <a:endParaRPr lang="fr-FR"/>
        </a:p>
      </dgm:t>
    </dgm:pt>
    <dgm:pt modelId="{27459006-58D2-4344-BA4C-37164F2CCD4B}" type="pres">
      <dgm:prSet presAssocID="{0A56959F-2648-B746-BCCE-ACF319F760C1}" presName="childText" presStyleLbl="l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85D6498-32C2-5145-974D-4B725AE5E132}" type="presOf" srcId="{0A56959F-2648-B746-BCCE-ACF319F760C1}" destId="{27459006-58D2-4344-BA4C-37164F2CCD4B}" srcOrd="0" destOrd="0" presId="urn:microsoft.com/office/officeart/2008/layout/PictureAccentList"/>
    <dgm:cxn modelId="{F6AEACA0-EEFB-AE49-A505-72BB685273B9}" srcId="{25F7DD0E-B492-F24B-9080-34A6D5D5949F}" destId="{E5514E83-217A-1F4F-95EA-D0CA8AE922A0}" srcOrd="0" destOrd="0" parTransId="{A4557160-A1FB-CF40-AE63-C1DAAE7FC4EE}" sibTransId="{C0FAE544-00B0-9246-8D80-14EDB440B2F5}"/>
    <dgm:cxn modelId="{1D1ED8FF-A6BD-A747-89E2-FB4A9ADA46FB}" type="presOf" srcId="{511FB491-4635-2E41-AF2B-08A50A2FF80C}" destId="{15C0BA8C-E65C-4E4D-A215-57E434BD6172}" srcOrd="0" destOrd="0" presId="urn:microsoft.com/office/officeart/2008/layout/PictureAccentList"/>
    <dgm:cxn modelId="{769E58D3-4EE4-7C45-A895-760205332757}" type="presOf" srcId="{E5514E83-217A-1F4F-95EA-D0CA8AE922A0}" destId="{4AB4C2BC-F6D0-524E-B8E5-8DEE52ECD370}" srcOrd="0" destOrd="0" presId="urn:microsoft.com/office/officeart/2008/layout/PictureAccentList"/>
    <dgm:cxn modelId="{BBAB153E-E134-0F43-8A79-FDF1FDE8E9E3}" srcId="{25F7DD0E-B492-F24B-9080-34A6D5D5949F}" destId="{0A56959F-2648-B746-BCCE-ACF319F760C1}" srcOrd="1" destOrd="0" parTransId="{EEF1979A-53D0-F54B-BE37-12E5981AC6CC}" sibTransId="{877DCFDB-99B2-E34D-8B00-0AF053721A98}"/>
    <dgm:cxn modelId="{C0452B61-F0C8-7D40-ACF7-4BD9630F9FA0}" srcId="{511FB491-4635-2E41-AF2B-08A50A2FF80C}" destId="{25F7DD0E-B492-F24B-9080-34A6D5D5949F}" srcOrd="0" destOrd="0" parTransId="{834BE1F3-42A7-3342-A41A-005CB801BDE6}" sibTransId="{41D54D7C-BBA1-8741-8D2E-AFE6B8E02D2D}"/>
    <dgm:cxn modelId="{50D28AA1-AE7F-3D4B-AFE9-21194AB41430}" type="presOf" srcId="{25F7DD0E-B492-F24B-9080-34A6D5D5949F}" destId="{E07C492F-8BF0-2D4E-A1D9-C11A4E2BAB2F}" srcOrd="0" destOrd="0" presId="urn:microsoft.com/office/officeart/2008/layout/PictureAccentList"/>
    <dgm:cxn modelId="{CF51D944-1505-4A49-83EF-FAB7565E3856}" type="presParOf" srcId="{15C0BA8C-E65C-4E4D-A215-57E434BD6172}" destId="{28BCD39A-55C8-E54B-A5FE-148E5F65F931}" srcOrd="0" destOrd="0" presId="urn:microsoft.com/office/officeart/2008/layout/PictureAccentList"/>
    <dgm:cxn modelId="{C9A16877-04D0-0B42-870B-336FE52A393D}" type="presParOf" srcId="{28BCD39A-55C8-E54B-A5FE-148E5F65F931}" destId="{51ABA1D3-BCBB-8841-B931-48E805DFB615}" srcOrd="0" destOrd="0" presId="urn:microsoft.com/office/officeart/2008/layout/PictureAccentList"/>
    <dgm:cxn modelId="{1E1C9BC1-95D9-9248-A5FC-333F8473BF82}" type="presParOf" srcId="{51ABA1D3-BCBB-8841-B931-48E805DFB615}" destId="{E07C492F-8BF0-2D4E-A1D9-C11A4E2BAB2F}" srcOrd="0" destOrd="0" presId="urn:microsoft.com/office/officeart/2008/layout/PictureAccentList"/>
    <dgm:cxn modelId="{CCB99DF1-4739-BE49-82B4-9A6E4840B851}" type="presParOf" srcId="{28BCD39A-55C8-E54B-A5FE-148E5F65F931}" destId="{1652EF2E-E240-5A44-BFA0-F0C4AAC6A349}" srcOrd="1" destOrd="0" presId="urn:microsoft.com/office/officeart/2008/layout/PictureAccentList"/>
    <dgm:cxn modelId="{592B08FF-F815-F14C-B6DA-9C27B635FE30}" type="presParOf" srcId="{1652EF2E-E240-5A44-BFA0-F0C4AAC6A349}" destId="{BD5A93C1-EDCE-4148-A9A2-57D39A187327}" srcOrd="0" destOrd="0" presId="urn:microsoft.com/office/officeart/2008/layout/PictureAccentList"/>
    <dgm:cxn modelId="{854252F0-0027-1B43-8BBF-22697FA7143B}" type="presParOf" srcId="{BD5A93C1-EDCE-4148-A9A2-57D39A187327}" destId="{6D19DF83-5C79-FF42-9665-54C66FB2F85C}" srcOrd="0" destOrd="0" presId="urn:microsoft.com/office/officeart/2008/layout/PictureAccentList"/>
    <dgm:cxn modelId="{DFC57623-7F77-C345-870B-33377CC6ACE1}" type="presParOf" srcId="{BD5A93C1-EDCE-4148-A9A2-57D39A187327}" destId="{4AB4C2BC-F6D0-524E-B8E5-8DEE52ECD370}" srcOrd="1" destOrd="0" presId="urn:microsoft.com/office/officeart/2008/layout/PictureAccentList"/>
    <dgm:cxn modelId="{9B3BF85F-0B6F-9447-AA7F-3B673EBF5DDE}" type="presParOf" srcId="{1652EF2E-E240-5A44-BFA0-F0C4AAC6A349}" destId="{8ED71CE2-C381-324C-9101-29685A3CDE89}" srcOrd="1" destOrd="0" presId="urn:microsoft.com/office/officeart/2008/layout/PictureAccentList"/>
    <dgm:cxn modelId="{495AAC11-DAC7-CE4B-85DC-709FF5246653}" type="presParOf" srcId="{8ED71CE2-C381-324C-9101-29685A3CDE89}" destId="{B52D3ED3-31E3-9646-810C-AD566FE34A13}" srcOrd="0" destOrd="0" presId="urn:microsoft.com/office/officeart/2008/layout/PictureAccentList"/>
    <dgm:cxn modelId="{63E86A5F-F115-834E-9A30-3F934D65A315}" type="presParOf" srcId="{8ED71CE2-C381-324C-9101-29685A3CDE89}" destId="{27459006-58D2-4344-BA4C-37164F2CCD4B}" srcOrd="1" destOrd="0" presId="urn:microsoft.com/office/officeart/2008/layout/PictureAccent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5B80777-BFCA-BA43-97CD-3BA109955DBA}" type="doc">
      <dgm:prSet loTypeId="urn:microsoft.com/office/officeart/2005/8/layout/list1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C25C7FBC-80C2-CB4A-9881-C21039837A64}">
      <dgm:prSet phldrT="[Texte]"/>
      <dgm:spPr/>
      <dgm:t>
        <a:bodyPr/>
        <a:lstStyle/>
        <a:p>
          <a:r>
            <a:rPr lang="fr-FR" dirty="0" err="1" smtClean="0"/>
            <a:t>Discretization</a:t>
          </a:r>
          <a:r>
            <a:rPr lang="fr-FR" dirty="0" smtClean="0"/>
            <a:t> of noise sources</a:t>
          </a:r>
          <a:endParaRPr lang="fr-FR" dirty="0"/>
        </a:p>
      </dgm:t>
    </dgm:pt>
    <dgm:pt modelId="{E45A67DB-7B09-C447-91BB-91A0DE5EF9D4}" type="parTrans" cxnId="{E85F50A4-328F-5F48-96B3-591BCC833068}">
      <dgm:prSet/>
      <dgm:spPr/>
      <dgm:t>
        <a:bodyPr/>
        <a:lstStyle/>
        <a:p>
          <a:endParaRPr lang="fr-FR"/>
        </a:p>
      </dgm:t>
    </dgm:pt>
    <dgm:pt modelId="{4F36A94A-DE1A-1448-828C-B77C4CE0DD24}" type="sibTrans" cxnId="{E85F50A4-328F-5F48-96B3-591BCC833068}">
      <dgm:prSet/>
      <dgm:spPr/>
      <dgm:t>
        <a:bodyPr/>
        <a:lstStyle/>
        <a:p>
          <a:endParaRPr lang="fr-FR"/>
        </a:p>
      </dgm:t>
    </dgm:pt>
    <dgm:pt modelId="{1ACFE49D-6773-A449-B7F9-E345648B0F52}">
      <dgm:prSet phldrT="[Texte]"/>
      <dgm:spPr/>
      <dgm:t>
        <a:bodyPr/>
        <a:lstStyle/>
        <a:p>
          <a:r>
            <a:rPr lang="fr-FR" dirty="0" err="1" smtClean="0"/>
            <a:t>Determination</a:t>
          </a:r>
          <a:r>
            <a:rPr lang="fr-FR" dirty="0" smtClean="0"/>
            <a:t> of </a:t>
          </a:r>
          <a:r>
            <a:rPr lang="fr-FR" dirty="0" err="1" smtClean="0"/>
            <a:t>sound</a:t>
          </a:r>
          <a:r>
            <a:rPr lang="fr-FR" dirty="0" smtClean="0"/>
            <a:t> power per </a:t>
          </a:r>
          <a:r>
            <a:rPr lang="fr-FR" dirty="0" err="1" smtClean="0"/>
            <a:t>frequency</a:t>
          </a:r>
          <a:r>
            <a:rPr lang="fr-FR" dirty="0" smtClean="0"/>
            <a:t> band</a:t>
          </a:r>
          <a:endParaRPr lang="fr-FR" dirty="0"/>
        </a:p>
      </dgm:t>
    </dgm:pt>
    <dgm:pt modelId="{9E3666AE-690D-F140-8AB0-6DE02C55FFB2}" type="parTrans" cxnId="{B02A191C-FCC7-274A-B855-4EF8E2263FCC}">
      <dgm:prSet/>
      <dgm:spPr/>
      <dgm:t>
        <a:bodyPr/>
        <a:lstStyle/>
        <a:p>
          <a:endParaRPr lang="fr-FR"/>
        </a:p>
      </dgm:t>
    </dgm:pt>
    <dgm:pt modelId="{18D8A1EE-355A-D94A-9912-85B1B35568D5}" type="sibTrans" cxnId="{B02A191C-FCC7-274A-B855-4EF8E2263FCC}">
      <dgm:prSet/>
      <dgm:spPr/>
      <dgm:t>
        <a:bodyPr/>
        <a:lstStyle/>
        <a:p>
          <a:endParaRPr lang="fr-FR"/>
        </a:p>
      </dgm:t>
    </dgm:pt>
    <dgm:pt modelId="{832812CA-0E7C-5749-B560-A1F52C818434}">
      <dgm:prSet phldrT="[Texte]"/>
      <dgm:spPr/>
      <dgm:t>
        <a:bodyPr/>
        <a:lstStyle/>
        <a:p>
          <a:r>
            <a:rPr lang="fr-FR" dirty="0" err="1" smtClean="0"/>
            <a:t>Calculation</a:t>
          </a:r>
          <a:r>
            <a:rPr lang="fr-FR" dirty="0" smtClean="0"/>
            <a:t> of </a:t>
          </a:r>
          <a:r>
            <a:rPr lang="fr-FR" dirty="0" err="1" smtClean="0"/>
            <a:t>probability</a:t>
          </a:r>
          <a:r>
            <a:rPr lang="fr-FR" dirty="0" smtClean="0"/>
            <a:t> of </a:t>
          </a:r>
          <a:r>
            <a:rPr lang="fr-FR" dirty="0" err="1" smtClean="0"/>
            <a:t>favourable</a:t>
          </a:r>
          <a:r>
            <a:rPr lang="fr-FR" dirty="0" smtClean="0"/>
            <a:t> conditions</a:t>
          </a:r>
          <a:endParaRPr lang="fr-FR" dirty="0"/>
        </a:p>
      </dgm:t>
    </dgm:pt>
    <dgm:pt modelId="{CE881DDE-D941-4148-B0C8-1EDB1162D8C1}" type="parTrans" cxnId="{81714632-C2A5-9F43-82BF-A31F6EBBF034}">
      <dgm:prSet/>
      <dgm:spPr/>
      <dgm:t>
        <a:bodyPr/>
        <a:lstStyle/>
        <a:p>
          <a:endParaRPr lang="fr-FR"/>
        </a:p>
      </dgm:t>
    </dgm:pt>
    <dgm:pt modelId="{1F7E36FB-AD9B-0044-9323-76C6AD256B38}" type="sibTrans" cxnId="{81714632-C2A5-9F43-82BF-A31F6EBBF034}">
      <dgm:prSet/>
      <dgm:spPr/>
      <dgm:t>
        <a:bodyPr/>
        <a:lstStyle/>
        <a:p>
          <a:pPr rtl="0"/>
          <a:endParaRPr lang="fr-FR"/>
        </a:p>
      </dgm:t>
    </dgm:pt>
    <dgm:pt modelId="{5A9300BD-1303-0246-82EA-C22D8345A742}">
      <dgm:prSet/>
      <dgm:spPr/>
      <dgm:t>
        <a:bodyPr/>
        <a:lstStyle/>
        <a:p>
          <a:r>
            <a:rPr lang="fr-FR" dirty="0" err="1" smtClean="0"/>
            <a:t>Search</a:t>
          </a:r>
          <a:r>
            <a:rPr lang="fr-FR" dirty="0" smtClean="0"/>
            <a:t> for propagation </a:t>
          </a:r>
          <a:r>
            <a:rPr lang="fr-FR" dirty="0" err="1" smtClean="0"/>
            <a:t>paths</a:t>
          </a:r>
          <a:r>
            <a:rPr lang="fr-FR" dirty="0" smtClean="0"/>
            <a:t> </a:t>
          </a:r>
          <a:r>
            <a:rPr lang="fr-FR" dirty="0" err="1" smtClean="0"/>
            <a:t>between</a:t>
          </a:r>
          <a:r>
            <a:rPr lang="fr-FR" dirty="0" smtClean="0"/>
            <a:t> </a:t>
          </a:r>
          <a:r>
            <a:rPr lang="fr-FR" dirty="0" err="1" smtClean="0"/>
            <a:t>each</a:t>
          </a:r>
          <a:r>
            <a:rPr lang="fr-FR" dirty="0" smtClean="0"/>
            <a:t> source and </a:t>
          </a:r>
          <a:r>
            <a:rPr lang="fr-FR" dirty="0" err="1" smtClean="0"/>
            <a:t>receiver</a:t>
          </a:r>
          <a:endParaRPr lang="fr-FR" dirty="0"/>
        </a:p>
      </dgm:t>
    </dgm:pt>
    <dgm:pt modelId="{6D3C82CD-44E6-1644-B552-FFF79E6FED3F}" type="parTrans" cxnId="{2E06BA1E-3647-3A4F-88C3-9ED9AEFADC6E}">
      <dgm:prSet/>
      <dgm:spPr/>
      <dgm:t>
        <a:bodyPr/>
        <a:lstStyle/>
        <a:p>
          <a:endParaRPr lang="fr-FR"/>
        </a:p>
      </dgm:t>
    </dgm:pt>
    <dgm:pt modelId="{344A3AA3-3CD5-BF49-8CBA-C9E4F26BAF36}" type="sibTrans" cxnId="{2E06BA1E-3647-3A4F-88C3-9ED9AEFADC6E}">
      <dgm:prSet/>
      <dgm:spPr/>
      <dgm:t>
        <a:bodyPr/>
        <a:lstStyle/>
        <a:p>
          <a:endParaRPr lang="fr-FR"/>
        </a:p>
      </dgm:t>
    </dgm:pt>
    <dgm:pt modelId="{095FEA68-E423-7C4D-A63E-7682862D2060}">
      <dgm:prSet/>
      <dgm:spPr/>
      <dgm:t>
        <a:bodyPr/>
        <a:lstStyle/>
        <a:p>
          <a:r>
            <a:rPr lang="fr-FR" dirty="0" smtClean="0"/>
            <a:t>On </a:t>
          </a:r>
          <a:r>
            <a:rPr lang="fr-FR" dirty="0" err="1" smtClean="0"/>
            <a:t>each</a:t>
          </a:r>
          <a:r>
            <a:rPr lang="fr-FR" dirty="0" smtClean="0"/>
            <a:t> propagation </a:t>
          </a:r>
          <a:r>
            <a:rPr lang="fr-FR" dirty="0" err="1" smtClean="0"/>
            <a:t>path</a:t>
          </a:r>
          <a:endParaRPr lang="fr-FR" dirty="0"/>
        </a:p>
      </dgm:t>
    </dgm:pt>
    <dgm:pt modelId="{99DC0C91-00D3-F348-B02D-A6DFAEEE190F}" type="parTrans" cxnId="{C8D8B470-D9F6-5D4B-B4C6-AD480BD79403}">
      <dgm:prSet/>
      <dgm:spPr/>
      <dgm:t>
        <a:bodyPr/>
        <a:lstStyle/>
        <a:p>
          <a:endParaRPr lang="fr-FR"/>
        </a:p>
      </dgm:t>
    </dgm:pt>
    <dgm:pt modelId="{0FC1813C-7018-9F48-8E56-F1C120D4E356}" type="sibTrans" cxnId="{C8D8B470-D9F6-5D4B-B4C6-AD480BD79403}">
      <dgm:prSet/>
      <dgm:spPr/>
      <dgm:t>
        <a:bodyPr/>
        <a:lstStyle/>
        <a:p>
          <a:endParaRPr lang="fr-FR"/>
        </a:p>
      </dgm:t>
    </dgm:pt>
    <dgm:pt modelId="{A30752A1-E68E-C744-BEB9-ABFEC46F389F}">
      <dgm:prSet/>
      <dgm:spPr/>
      <dgm:t>
        <a:bodyPr/>
        <a:lstStyle/>
        <a:p>
          <a:r>
            <a:rPr lang="fr-FR" dirty="0" err="1" smtClean="0"/>
            <a:t>Calculation</a:t>
          </a:r>
          <a:r>
            <a:rPr lang="fr-FR" dirty="0" smtClean="0"/>
            <a:t> of the </a:t>
          </a:r>
          <a:r>
            <a:rPr lang="fr-FR" dirty="0" err="1" smtClean="0"/>
            <a:t>attenuation</a:t>
          </a:r>
          <a:endParaRPr lang="fr-FR" dirty="0"/>
        </a:p>
      </dgm:t>
    </dgm:pt>
    <dgm:pt modelId="{EC3D8A4A-919F-DB46-A8E7-A02936A2C290}" type="parTrans" cxnId="{3BF2E480-B944-9442-AB32-27F157272AC0}">
      <dgm:prSet/>
      <dgm:spPr/>
      <dgm:t>
        <a:bodyPr/>
        <a:lstStyle/>
        <a:p>
          <a:endParaRPr lang="fr-FR"/>
        </a:p>
      </dgm:t>
    </dgm:pt>
    <dgm:pt modelId="{2CE11860-7B45-2C4B-BE6E-2F1484C66FB8}" type="sibTrans" cxnId="{3BF2E480-B944-9442-AB32-27F157272AC0}">
      <dgm:prSet/>
      <dgm:spPr/>
      <dgm:t>
        <a:bodyPr/>
        <a:lstStyle/>
        <a:p>
          <a:endParaRPr lang="fr-FR"/>
        </a:p>
      </dgm:t>
    </dgm:pt>
    <dgm:pt modelId="{B7DF55D1-621E-D541-90E3-5CFE8D8D0DC8}">
      <dgm:prSet/>
      <dgm:spPr/>
      <dgm:t>
        <a:bodyPr/>
        <a:lstStyle/>
        <a:p>
          <a:r>
            <a:rPr lang="fr-FR" dirty="0" err="1" smtClean="0"/>
            <a:t>Calculation</a:t>
          </a:r>
          <a:r>
            <a:rPr lang="fr-FR" dirty="0" smtClean="0"/>
            <a:t> of the long-</a:t>
          </a:r>
          <a:r>
            <a:rPr lang="fr-FR" dirty="0" err="1" smtClean="0"/>
            <a:t>term</a:t>
          </a:r>
          <a:r>
            <a:rPr lang="fr-FR" dirty="0" smtClean="0"/>
            <a:t> </a:t>
          </a:r>
          <a:r>
            <a:rPr lang="fr-FR" dirty="0" err="1" smtClean="0"/>
            <a:t>sound</a:t>
          </a:r>
          <a:r>
            <a:rPr lang="fr-FR" dirty="0" smtClean="0"/>
            <a:t> </a:t>
          </a:r>
          <a:r>
            <a:rPr lang="fr-FR" dirty="0" err="1" smtClean="0"/>
            <a:t>level</a:t>
          </a:r>
          <a:endParaRPr lang="fr-FR" dirty="0"/>
        </a:p>
      </dgm:t>
    </dgm:pt>
    <dgm:pt modelId="{6F75CADF-5D54-7840-9D22-2D485F49556D}" type="parTrans" cxnId="{E138B4C1-920A-9549-842D-FC5E395B44E5}">
      <dgm:prSet/>
      <dgm:spPr/>
      <dgm:t>
        <a:bodyPr/>
        <a:lstStyle/>
        <a:p>
          <a:endParaRPr lang="fr-FR"/>
        </a:p>
      </dgm:t>
    </dgm:pt>
    <dgm:pt modelId="{356DADD2-C3F2-C147-B90A-C1C300E461CD}" type="sibTrans" cxnId="{E138B4C1-920A-9549-842D-FC5E395B44E5}">
      <dgm:prSet/>
      <dgm:spPr/>
      <dgm:t>
        <a:bodyPr/>
        <a:lstStyle/>
        <a:p>
          <a:endParaRPr lang="fr-FR"/>
        </a:p>
      </dgm:t>
    </dgm:pt>
    <dgm:pt modelId="{6E328654-6679-E443-9245-8CAC2B727B26}">
      <dgm:prSet/>
      <dgm:spPr/>
      <dgm:t>
        <a:bodyPr/>
        <a:lstStyle/>
        <a:p>
          <a:r>
            <a:rPr lang="fr-FR" dirty="0" smtClean="0"/>
            <a:t>Local </a:t>
          </a:r>
          <a:r>
            <a:rPr lang="fr-FR" dirty="0" err="1" smtClean="0"/>
            <a:t>calculation</a:t>
          </a:r>
          <a:r>
            <a:rPr lang="fr-FR" dirty="0" smtClean="0"/>
            <a:t> of the long-</a:t>
          </a:r>
          <a:r>
            <a:rPr lang="fr-FR" dirty="0" err="1" smtClean="0"/>
            <a:t>term</a:t>
          </a:r>
          <a:r>
            <a:rPr lang="fr-FR" dirty="0" smtClean="0"/>
            <a:t> </a:t>
          </a:r>
          <a:r>
            <a:rPr lang="fr-FR" dirty="0" err="1" smtClean="0"/>
            <a:t>sound</a:t>
          </a:r>
          <a:r>
            <a:rPr lang="fr-FR" dirty="0" smtClean="0"/>
            <a:t> </a:t>
          </a:r>
          <a:r>
            <a:rPr lang="fr-FR" dirty="0" err="1" smtClean="0"/>
            <a:t>level</a:t>
          </a:r>
          <a:endParaRPr lang="fr-FR" dirty="0"/>
        </a:p>
      </dgm:t>
    </dgm:pt>
    <dgm:pt modelId="{06FA0BED-9809-AA4E-8996-451BFF9B475D}" type="parTrans" cxnId="{3BD65060-3A43-E442-8227-EA51125C47CA}">
      <dgm:prSet/>
      <dgm:spPr/>
      <dgm:t>
        <a:bodyPr/>
        <a:lstStyle/>
        <a:p>
          <a:endParaRPr lang="fr-FR"/>
        </a:p>
      </dgm:t>
    </dgm:pt>
    <dgm:pt modelId="{B10FF771-E029-1044-976D-37FFEC8D02D4}" type="sibTrans" cxnId="{3BD65060-3A43-E442-8227-EA51125C47CA}">
      <dgm:prSet/>
      <dgm:spPr/>
      <dgm:t>
        <a:bodyPr/>
        <a:lstStyle/>
        <a:p>
          <a:endParaRPr lang="fr-FR"/>
        </a:p>
      </dgm:t>
    </dgm:pt>
    <dgm:pt modelId="{2EBDD021-CBEB-EC4C-91D4-A720B1D79D08}" type="pres">
      <dgm:prSet presAssocID="{B5B80777-BFCA-BA43-97CD-3BA109955DB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E573416E-4114-E343-A2EA-604C23924F56}" type="pres">
      <dgm:prSet presAssocID="{C25C7FBC-80C2-CB4A-9881-C21039837A64}" presName="parentLin" presStyleCnt="0"/>
      <dgm:spPr/>
    </dgm:pt>
    <dgm:pt modelId="{BC57D673-7B78-614E-A0F7-FE935E935707}" type="pres">
      <dgm:prSet presAssocID="{C25C7FBC-80C2-CB4A-9881-C21039837A64}" presName="parentLeftMargin" presStyleLbl="node1" presStyleIdx="0" presStyleCnt="6"/>
      <dgm:spPr/>
      <dgm:t>
        <a:bodyPr/>
        <a:lstStyle/>
        <a:p>
          <a:endParaRPr lang="fr-FR"/>
        </a:p>
      </dgm:t>
    </dgm:pt>
    <dgm:pt modelId="{0F320673-33C0-9D44-8A11-EF40370EE671}" type="pres">
      <dgm:prSet presAssocID="{C25C7FBC-80C2-CB4A-9881-C21039837A64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D27301A-366D-1F47-B411-A5E153FC1100}" type="pres">
      <dgm:prSet presAssocID="{C25C7FBC-80C2-CB4A-9881-C21039837A64}" presName="negativeSpace" presStyleCnt="0"/>
      <dgm:spPr/>
    </dgm:pt>
    <dgm:pt modelId="{D2AF7016-F227-0844-819A-53A9651ECA4E}" type="pres">
      <dgm:prSet presAssocID="{C25C7FBC-80C2-CB4A-9881-C21039837A64}" presName="childText" presStyleLbl="conFgAcc1" presStyleIdx="0" presStyleCnt="6" custScaleX="74160">
        <dgm:presLayoutVars>
          <dgm:bulletEnabled val="1"/>
        </dgm:presLayoutVars>
      </dgm:prSet>
      <dgm:spPr/>
    </dgm:pt>
    <dgm:pt modelId="{4C1AD642-4ABD-1443-8DC7-C4620AD58829}" type="pres">
      <dgm:prSet presAssocID="{4F36A94A-DE1A-1448-828C-B77C4CE0DD24}" presName="spaceBetweenRectangles" presStyleCnt="0"/>
      <dgm:spPr/>
    </dgm:pt>
    <dgm:pt modelId="{C6FBD827-B6C9-F241-A813-F1F06B58EE98}" type="pres">
      <dgm:prSet presAssocID="{1ACFE49D-6773-A449-B7F9-E345648B0F52}" presName="parentLin" presStyleCnt="0"/>
      <dgm:spPr/>
    </dgm:pt>
    <dgm:pt modelId="{4BB75552-C451-9048-BEB0-80325C6C0405}" type="pres">
      <dgm:prSet presAssocID="{1ACFE49D-6773-A449-B7F9-E345648B0F52}" presName="parentLeftMargin" presStyleLbl="node1" presStyleIdx="0" presStyleCnt="6"/>
      <dgm:spPr/>
      <dgm:t>
        <a:bodyPr/>
        <a:lstStyle/>
        <a:p>
          <a:endParaRPr lang="fr-FR"/>
        </a:p>
      </dgm:t>
    </dgm:pt>
    <dgm:pt modelId="{E01F882E-19D9-DA4E-8481-4881462E33F3}" type="pres">
      <dgm:prSet presAssocID="{1ACFE49D-6773-A449-B7F9-E345648B0F5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70E0B5C-F241-1241-9F22-C32F71A22829}" type="pres">
      <dgm:prSet presAssocID="{1ACFE49D-6773-A449-B7F9-E345648B0F52}" presName="negativeSpace" presStyleCnt="0"/>
      <dgm:spPr/>
    </dgm:pt>
    <dgm:pt modelId="{44CE1CC2-2E22-E748-91B9-8F6019BE981C}" type="pres">
      <dgm:prSet presAssocID="{1ACFE49D-6773-A449-B7F9-E345648B0F52}" presName="childText" presStyleLbl="conFgAcc1" presStyleIdx="1" presStyleCnt="6" custScaleX="74497">
        <dgm:presLayoutVars>
          <dgm:bulletEnabled val="1"/>
        </dgm:presLayoutVars>
      </dgm:prSet>
      <dgm:spPr/>
    </dgm:pt>
    <dgm:pt modelId="{60E4B69F-4A52-D34E-A281-3FA9F6853C6A}" type="pres">
      <dgm:prSet presAssocID="{18D8A1EE-355A-D94A-9912-85B1B35568D5}" presName="spaceBetweenRectangles" presStyleCnt="0"/>
      <dgm:spPr/>
    </dgm:pt>
    <dgm:pt modelId="{07AA5758-CBEC-3843-8BD7-2F3F6B402C94}" type="pres">
      <dgm:prSet presAssocID="{832812CA-0E7C-5749-B560-A1F52C818434}" presName="parentLin" presStyleCnt="0"/>
      <dgm:spPr/>
    </dgm:pt>
    <dgm:pt modelId="{9F144C9A-AE10-AA40-AF87-E055C4CBE299}" type="pres">
      <dgm:prSet presAssocID="{832812CA-0E7C-5749-B560-A1F52C818434}" presName="parentLeftMargin" presStyleLbl="node1" presStyleIdx="1" presStyleCnt="6"/>
      <dgm:spPr/>
      <dgm:t>
        <a:bodyPr/>
        <a:lstStyle/>
        <a:p>
          <a:endParaRPr lang="fr-FR"/>
        </a:p>
      </dgm:t>
    </dgm:pt>
    <dgm:pt modelId="{265EAFFD-72E5-734F-AB14-943327E17A69}" type="pres">
      <dgm:prSet presAssocID="{832812CA-0E7C-5749-B560-A1F52C81843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7BCEB9E-B963-DE46-B366-40F363DCE5FC}" type="pres">
      <dgm:prSet presAssocID="{832812CA-0E7C-5749-B560-A1F52C818434}" presName="negativeSpace" presStyleCnt="0"/>
      <dgm:spPr/>
    </dgm:pt>
    <dgm:pt modelId="{7A03FFD8-8C05-CA49-A48C-78B66F2FA595}" type="pres">
      <dgm:prSet presAssocID="{832812CA-0E7C-5749-B560-A1F52C818434}" presName="childText" presStyleLbl="conFgAcc1" presStyleIdx="2" presStyleCnt="6" custScaleX="74370">
        <dgm:presLayoutVars>
          <dgm:bulletEnabled val="1"/>
        </dgm:presLayoutVars>
      </dgm:prSet>
      <dgm:spPr/>
    </dgm:pt>
    <dgm:pt modelId="{0BC37043-07E6-5F4A-9DA3-26C6B4F4ACA0}" type="pres">
      <dgm:prSet presAssocID="{1F7E36FB-AD9B-0044-9323-76C6AD256B38}" presName="spaceBetweenRectangles" presStyleCnt="0"/>
      <dgm:spPr/>
    </dgm:pt>
    <dgm:pt modelId="{AFE53C42-D6D1-9F43-AE3A-DB38F34C9F00}" type="pres">
      <dgm:prSet presAssocID="{5A9300BD-1303-0246-82EA-C22D8345A742}" presName="parentLin" presStyleCnt="0"/>
      <dgm:spPr/>
    </dgm:pt>
    <dgm:pt modelId="{6E79A177-F6F6-F14E-8B60-34455F61F30B}" type="pres">
      <dgm:prSet presAssocID="{5A9300BD-1303-0246-82EA-C22D8345A742}" presName="parentLeftMargin" presStyleLbl="node1" presStyleIdx="2" presStyleCnt="6"/>
      <dgm:spPr/>
      <dgm:t>
        <a:bodyPr/>
        <a:lstStyle/>
        <a:p>
          <a:endParaRPr lang="fr-FR"/>
        </a:p>
      </dgm:t>
    </dgm:pt>
    <dgm:pt modelId="{A78B1831-0A44-DA41-8211-7E9E6DC9972F}" type="pres">
      <dgm:prSet presAssocID="{5A9300BD-1303-0246-82EA-C22D8345A742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C5C4BE2-13ED-AF41-B148-F1C351C2039F}" type="pres">
      <dgm:prSet presAssocID="{5A9300BD-1303-0246-82EA-C22D8345A742}" presName="negativeSpace" presStyleCnt="0"/>
      <dgm:spPr/>
    </dgm:pt>
    <dgm:pt modelId="{431EBE5C-0F42-204A-A24B-9ACCBE59C552}" type="pres">
      <dgm:prSet presAssocID="{5A9300BD-1303-0246-82EA-C22D8345A742}" presName="childText" presStyleLbl="conFgAcc1" presStyleIdx="3" presStyleCnt="6" custScaleX="74370">
        <dgm:presLayoutVars>
          <dgm:bulletEnabled val="1"/>
        </dgm:presLayoutVars>
      </dgm:prSet>
      <dgm:spPr/>
    </dgm:pt>
    <dgm:pt modelId="{4EBC712D-A115-3649-BAD4-082BF9A148BA}" type="pres">
      <dgm:prSet presAssocID="{344A3AA3-3CD5-BF49-8CBA-C9E4F26BAF36}" presName="spaceBetweenRectangles" presStyleCnt="0"/>
      <dgm:spPr/>
    </dgm:pt>
    <dgm:pt modelId="{8B0974EC-2E30-0E41-BD22-8E95A9149221}" type="pres">
      <dgm:prSet presAssocID="{095FEA68-E423-7C4D-A63E-7682862D2060}" presName="parentLin" presStyleCnt="0"/>
      <dgm:spPr/>
    </dgm:pt>
    <dgm:pt modelId="{3AB410BD-A9A3-1E42-B6EB-F0A61478965A}" type="pres">
      <dgm:prSet presAssocID="{095FEA68-E423-7C4D-A63E-7682862D2060}" presName="parentLeftMargin" presStyleLbl="node1" presStyleIdx="3" presStyleCnt="6"/>
      <dgm:spPr/>
      <dgm:t>
        <a:bodyPr/>
        <a:lstStyle/>
        <a:p>
          <a:endParaRPr lang="fr-FR"/>
        </a:p>
      </dgm:t>
    </dgm:pt>
    <dgm:pt modelId="{D4F3D5EF-81CC-FF45-9D92-36E3EEAF3F5A}" type="pres">
      <dgm:prSet presAssocID="{095FEA68-E423-7C4D-A63E-7682862D2060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F62DAD7A-6706-3149-B2ED-496CCC1DC1D0}" type="pres">
      <dgm:prSet presAssocID="{095FEA68-E423-7C4D-A63E-7682862D2060}" presName="negativeSpace" presStyleCnt="0"/>
      <dgm:spPr/>
    </dgm:pt>
    <dgm:pt modelId="{A18F689D-EF2B-5D4B-BB60-D346179F2185}" type="pres">
      <dgm:prSet presAssocID="{095FEA68-E423-7C4D-A63E-7682862D2060}" presName="childText" presStyleLbl="conFgAcc1" presStyleIdx="4" presStyleCnt="6" custScaleX="7437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2D130E7-41E3-7246-AD5C-BD93EF7BBD9D}" type="pres">
      <dgm:prSet presAssocID="{0FC1813C-7018-9F48-8E56-F1C120D4E356}" presName="spaceBetweenRectangles" presStyleCnt="0"/>
      <dgm:spPr/>
    </dgm:pt>
    <dgm:pt modelId="{068C17DD-1D59-4D4A-ABEA-8F35EA436058}" type="pres">
      <dgm:prSet presAssocID="{6E328654-6679-E443-9245-8CAC2B727B26}" presName="parentLin" presStyleCnt="0"/>
      <dgm:spPr/>
    </dgm:pt>
    <dgm:pt modelId="{46164F7C-4148-034B-81FD-7D75512414DC}" type="pres">
      <dgm:prSet presAssocID="{6E328654-6679-E443-9245-8CAC2B727B26}" presName="parentLeftMargin" presStyleLbl="node1" presStyleIdx="4" presStyleCnt="6"/>
      <dgm:spPr/>
      <dgm:t>
        <a:bodyPr/>
        <a:lstStyle/>
        <a:p>
          <a:endParaRPr lang="fr-FR"/>
        </a:p>
      </dgm:t>
    </dgm:pt>
    <dgm:pt modelId="{8CB97ED8-3B51-AC42-91F9-246AF3859E0E}" type="pres">
      <dgm:prSet presAssocID="{6E328654-6679-E443-9245-8CAC2B727B2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090439CD-6420-F446-BF6E-DAA86A2DEFF8}" type="pres">
      <dgm:prSet presAssocID="{6E328654-6679-E443-9245-8CAC2B727B26}" presName="negativeSpace" presStyleCnt="0"/>
      <dgm:spPr/>
    </dgm:pt>
    <dgm:pt modelId="{F37BC7A0-D2B0-1C4E-B57D-35D19433A14A}" type="pres">
      <dgm:prSet presAssocID="{6E328654-6679-E443-9245-8CAC2B727B26}" presName="childText" presStyleLbl="conFgAcc1" presStyleIdx="5" presStyleCnt="6" custScaleX="74543">
        <dgm:presLayoutVars>
          <dgm:bulletEnabled val="1"/>
        </dgm:presLayoutVars>
      </dgm:prSet>
      <dgm:spPr/>
    </dgm:pt>
  </dgm:ptLst>
  <dgm:cxnLst>
    <dgm:cxn modelId="{1B7D4F3B-BF91-354B-9459-1F2F2A52C94A}" type="presOf" srcId="{1ACFE49D-6773-A449-B7F9-E345648B0F52}" destId="{4BB75552-C451-9048-BEB0-80325C6C0405}" srcOrd="0" destOrd="0" presId="urn:microsoft.com/office/officeart/2005/8/layout/list1"/>
    <dgm:cxn modelId="{ACCEC7E9-27C8-4345-A324-5E6584C88417}" type="presOf" srcId="{095FEA68-E423-7C4D-A63E-7682862D2060}" destId="{3AB410BD-A9A3-1E42-B6EB-F0A61478965A}" srcOrd="0" destOrd="0" presId="urn:microsoft.com/office/officeart/2005/8/layout/list1"/>
    <dgm:cxn modelId="{3BD65060-3A43-E442-8227-EA51125C47CA}" srcId="{B5B80777-BFCA-BA43-97CD-3BA109955DBA}" destId="{6E328654-6679-E443-9245-8CAC2B727B26}" srcOrd="5" destOrd="0" parTransId="{06FA0BED-9809-AA4E-8996-451BFF9B475D}" sibTransId="{B10FF771-E029-1044-976D-37FFEC8D02D4}"/>
    <dgm:cxn modelId="{B02A191C-FCC7-274A-B855-4EF8E2263FCC}" srcId="{B5B80777-BFCA-BA43-97CD-3BA109955DBA}" destId="{1ACFE49D-6773-A449-B7F9-E345648B0F52}" srcOrd="1" destOrd="0" parTransId="{9E3666AE-690D-F140-8AB0-6DE02C55FFB2}" sibTransId="{18D8A1EE-355A-D94A-9912-85B1B35568D5}"/>
    <dgm:cxn modelId="{1B96BBF4-7EA9-D04C-BC87-4988FCB9D880}" type="presOf" srcId="{B7DF55D1-621E-D541-90E3-5CFE8D8D0DC8}" destId="{A18F689D-EF2B-5D4B-BB60-D346179F2185}" srcOrd="0" destOrd="1" presId="urn:microsoft.com/office/officeart/2005/8/layout/list1"/>
    <dgm:cxn modelId="{C8D8B470-D9F6-5D4B-B4C6-AD480BD79403}" srcId="{B5B80777-BFCA-BA43-97CD-3BA109955DBA}" destId="{095FEA68-E423-7C4D-A63E-7682862D2060}" srcOrd="4" destOrd="0" parTransId="{99DC0C91-00D3-F348-B02D-A6DFAEEE190F}" sibTransId="{0FC1813C-7018-9F48-8E56-F1C120D4E356}"/>
    <dgm:cxn modelId="{28E1D5D0-6655-664B-9DA2-F09E0F4C0451}" type="presOf" srcId="{832812CA-0E7C-5749-B560-A1F52C818434}" destId="{265EAFFD-72E5-734F-AB14-943327E17A69}" srcOrd="1" destOrd="0" presId="urn:microsoft.com/office/officeart/2005/8/layout/list1"/>
    <dgm:cxn modelId="{8ABBC9C7-851B-C444-91D8-9349BF68CBD9}" type="presOf" srcId="{C25C7FBC-80C2-CB4A-9881-C21039837A64}" destId="{BC57D673-7B78-614E-A0F7-FE935E935707}" srcOrd="0" destOrd="0" presId="urn:microsoft.com/office/officeart/2005/8/layout/list1"/>
    <dgm:cxn modelId="{81714632-C2A5-9F43-82BF-A31F6EBBF034}" srcId="{B5B80777-BFCA-BA43-97CD-3BA109955DBA}" destId="{832812CA-0E7C-5749-B560-A1F52C818434}" srcOrd="2" destOrd="0" parTransId="{CE881DDE-D941-4148-B0C8-1EDB1162D8C1}" sibTransId="{1F7E36FB-AD9B-0044-9323-76C6AD256B38}"/>
    <dgm:cxn modelId="{6C721994-F2A6-3B4F-979A-0F73EF5968C4}" type="presOf" srcId="{C25C7FBC-80C2-CB4A-9881-C21039837A64}" destId="{0F320673-33C0-9D44-8A11-EF40370EE671}" srcOrd="1" destOrd="0" presId="urn:microsoft.com/office/officeart/2005/8/layout/list1"/>
    <dgm:cxn modelId="{697551F9-A2DE-3B4C-896E-AEB4DECCBA93}" type="presOf" srcId="{095FEA68-E423-7C4D-A63E-7682862D2060}" destId="{D4F3D5EF-81CC-FF45-9D92-36E3EEAF3F5A}" srcOrd="1" destOrd="0" presId="urn:microsoft.com/office/officeart/2005/8/layout/list1"/>
    <dgm:cxn modelId="{E85F50A4-328F-5F48-96B3-591BCC833068}" srcId="{B5B80777-BFCA-BA43-97CD-3BA109955DBA}" destId="{C25C7FBC-80C2-CB4A-9881-C21039837A64}" srcOrd="0" destOrd="0" parTransId="{E45A67DB-7B09-C447-91BB-91A0DE5EF9D4}" sibTransId="{4F36A94A-DE1A-1448-828C-B77C4CE0DD24}"/>
    <dgm:cxn modelId="{3BF2E480-B944-9442-AB32-27F157272AC0}" srcId="{095FEA68-E423-7C4D-A63E-7682862D2060}" destId="{A30752A1-E68E-C744-BEB9-ABFEC46F389F}" srcOrd="0" destOrd="0" parTransId="{EC3D8A4A-919F-DB46-A8E7-A02936A2C290}" sibTransId="{2CE11860-7B45-2C4B-BE6E-2F1484C66FB8}"/>
    <dgm:cxn modelId="{8A300AB2-8F2A-ED48-8195-6BB44D5F8923}" type="presOf" srcId="{6E328654-6679-E443-9245-8CAC2B727B26}" destId="{8CB97ED8-3B51-AC42-91F9-246AF3859E0E}" srcOrd="1" destOrd="0" presId="urn:microsoft.com/office/officeart/2005/8/layout/list1"/>
    <dgm:cxn modelId="{60101FB5-9DF8-7B47-B3ED-A70FED97616F}" type="presOf" srcId="{5A9300BD-1303-0246-82EA-C22D8345A742}" destId="{A78B1831-0A44-DA41-8211-7E9E6DC9972F}" srcOrd="1" destOrd="0" presId="urn:microsoft.com/office/officeart/2005/8/layout/list1"/>
    <dgm:cxn modelId="{82A4A29E-895C-F84F-AA44-6A12D63E42A5}" type="presOf" srcId="{A30752A1-E68E-C744-BEB9-ABFEC46F389F}" destId="{A18F689D-EF2B-5D4B-BB60-D346179F2185}" srcOrd="0" destOrd="0" presId="urn:microsoft.com/office/officeart/2005/8/layout/list1"/>
    <dgm:cxn modelId="{3C067ECF-FF45-C041-8A72-D4AD749743C6}" type="presOf" srcId="{1ACFE49D-6773-A449-B7F9-E345648B0F52}" destId="{E01F882E-19D9-DA4E-8481-4881462E33F3}" srcOrd="1" destOrd="0" presId="urn:microsoft.com/office/officeart/2005/8/layout/list1"/>
    <dgm:cxn modelId="{54FB91BE-EDE2-764C-B852-3F4E91861797}" type="presOf" srcId="{6E328654-6679-E443-9245-8CAC2B727B26}" destId="{46164F7C-4148-034B-81FD-7D75512414DC}" srcOrd="0" destOrd="0" presId="urn:microsoft.com/office/officeart/2005/8/layout/list1"/>
    <dgm:cxn modelId="{F784F504-BB25-4842-8F48-E33E5FE1C3C0}" type="presOf" srcId="{832812CA-0E7C-5749-B560-A1F52C818434}" destId="{9F144C9A-AE10-AA40-AF87-E055C4CBE299}" srcOrd="0" destOrd="0" presId="urn:microsoft.com/office/officeart/2005/8/layout/list1"/>
    <dgm:cxn modelId="{DF17DDCC-F50B-8345-B1A4-E90EB3AFA498}" type="presOf" srcId="{5A9300BD-1303-0246-82EA-C22D8345A742}" destId="{6E79A177-F6F6-F14E-8B60-34455F61F30B}" srcOrd="0" destOrd="0" presId="urn:microsoft.com/office/officeart/2005/8/layout/list1"/>
    <dgm:cxn modelId="{16A91C39-9DE2-C24E-851F-ADEDF95E5DDC}" type="presOf" srcId="{B5B80777-BFCA-BA43-97CD-3BA109955DBA}" destId="{2EBDD021-CBEB-EC4C-91D4-A720B1D79D08}" srcOrd="0" destOrd="0" presId="urn:microsoft.com/office/officeart/2005/8/layout/list1"/>
    <dgm:cxn modelId="{2E06BA1E-3647-3A4F-88C3-9ED9AEFADC6E}" srcId="{B5B80777-BFCA-BA43-97CD-3BA109955DBA}" destId="{5A9300BD-1303-0246-82EA-C22D8345A742}" srcOrd="3" destOrd="0" parTransId="{6D3C82CD-44E6-1644-B552-FFF79E6FED3F}" sibTransId="{344A3AA3-3CD5-BF49-8CBA-C9E4F26BAF36}"/>
    <dgm:cxn modelId="{E138B4C1-920A-9549-842D-FC5E395B44E5}" srcId="{095FEA68-E423-7C4D-A63E-7682862D2060}" destId="{B7DF55D1-621E-D541-90E3-5CFE8D8D0DC8}" srcOrd="1" destOrd="0" parTransId="{6F75CADF-5D54-7840-9D22-2D485F49556D}" sibTransId="{356DADD2-C3F2-C147-B90A-C1C300E461CD}"/>
    <dgm:cxn modelId="{61F65044-A1F0-BC49-A01D-4DF148C5FB47}" type="presParOf" srcId="{2EBDD021-CBEB-EC4C-91D4-A720B1D79D08}" destId="{E573416E-4114-E343-A2EA-604C23924F56}" srcOrd="0" destOrd="0" presId="urn:microsoft.com/office/officeart/2005/8/layout/list1"/>
    <dgm:cxn modelId="{0F85037E-4EB6-ED4E-A271-C26C6541E18D}" type="presParOf" srcId="{E573416E-4114-E343-A2EA-604C23924F56}" destId="{BC57D673-7B78-614E-A0F7-FE935E935707}" srcOrd="0" destOrd="0" presId="urn:microsoft.com/office/officeart/2005/8/layout/list1"/>
    <dgm:cxn modelId="{0ACB9C1D-3156-A640-B9A8-BFADEFFF1D5B}" type="presParOf" srcId="{E573416E-4114-E343-A2EA-604C23924F56}" destId="{0F320673-33C0-9D44-8A11-EF40370EE671}" srcOrd="1" destOrd="0" presId="urn:microsoft.com/office/officeart/2005/8/layout/list1"/>
    <dgm:cxn modelId="{E81610C7-B56A-B14A-8351-58B8166A127C}" type="presParOf" srcId="{2EBDD021-CBEB-EC4C-91D4-A720B1D79D08}" destId="{ED27301A-366D-1F47-B411-A5E153FC1100}" srcOrd="1" destOrd="0" presId="urn:microsoft.com/office/officeart/2005/8/layout/list1"/>
    <dgm:cxn modelId="{6E3D3A0E-143C-3440-9134-D8D8F6D4D9A6}" type="presParOf" srcId="{2EBDD021-CBEB-EC4C-91D4-A720B1D79D08}" destId="{D2AF7016-F227-0844-819A-53A9651ECA4E}" srcOrd="2" destOrd="0" presId="urn:microsoft.com/office/officeart/2005/8/layout/list1"/>
    <dgm:cxn modelId="{50A287E5-8748-E14F-BC8D-B1B2309CE260}" type="presParOf" srcId="{2EBDD021-CBEB-EC4C-91D4-A720B1D79D08}" destId="{4C1AD642-4ABD-1443-8DC7-C4620AD58829}" srcOrd="3" destOrd="0" presId="urn:microsoft.com/office/officeart/2005/8/layout/list1"/>
    <dgm:cxn modelId="{75059487-C356-5B47-993F-F15C60D559B8}" type="presParOf" srcId="{2EBDD021-CBEB-EC4C-91D4-A720B1D79D08}" destId="{C6FBD827-B6C9-F241-A813-F1F06B58EE98}" srcOrd="4" destOrd="0" presId="urn:microsoft.com/office/officeart/2005/8/layout/list1"/>
    <dgm:cxn modelId="{2DBFB833-A83A-9648-A845-733FA6D28CA4}" type="presParOf" srcId="{C6FBD827-B6C9-F241-A813-F1F06B58EE98}" destId="{4BB75552-C451-9048-BEB0-80325C6C0405}" srcOrd="0" destOrd="0" presId="urn:microsoft.com/office/officeart/2005/8/layout/list1"/>
    <dgm:cxn modelId="{0D96D562-724E-FB42-AB9E-520AA2DC366C}" type="presParOf" srcId="{C6FBD827-B6C9-F241-A813-F1F06B58EE98}" destId="{E01F882E-19D9-DA4E-8481-4881462E33F3}" srcOrd="1" destOrd="0" presId="urn:microsoft.com/office/officeart/2005/8/layout/list1"/>
    <dgm:cxn modelId="{B42D643D-6EBA-1B4D-8EAC-B4673EE17218}" type="presParOf" srcId="{2EBDD021-CBEB-EC4C-91D4-A720B1D79D08}" destId="{F70E0B5C-F241-1241-9F22-C32F71A22829}" srcOrd="5" destOrd="0" presId="urn:microsoft.com/office/officeart/2005/8/layout/list1"/>
    <dgm:cxn modelId="{CFEAD251-FB09-E144-BFE3-AB36B3D80F06}" type="presParOf" srcId="{2EBDD021-CBEB-EC4C-91D4-A720B1D79D08}" destId="{44CE1CC2-2E22-E748-91B9-8F6019BE981C}" srcOrd="6" destOrd="0" presId="urn:microsoft.com/office/officeart/2005/8/layout/list1"/>
    <dgm:cxn modelId="{0E077661-9C09-1243-92A2-69D82C878DC4}" type="presParOf" srcId="{2EBDD021-CBEB-EC4C-91D4-A720B1D79D08}" destId="{60E4B69F-4A52-D34E-A281-3FA9F6853C6A}" srcOrd="7" destOrd="0" presId="urn:microsoft.com/office/officeart/2005/8/layout/list1"/>
    <dgm:cxn modelId="{07A197D5-2657-2C44-8CDD-ADC7896A0111}" type="presParOf" srcId="{2EBDD021-CBEB-EC4C-91D4-A720B1D79D08}" destId="{07AA5758-CBEC-3843-8BD7-2F3F6B402C94}" srcOrd="8" destOrd="0" presId="urn:microsoft.com/office/officeart/2005/8/layout/list1"/>
    <dgm:cxn modelId="{A94E487C-E820-9D48-BFAF-FC2593582B78}" type="presParOf" srcId="{07AA5758-CBEC-3843-8BD7-2F3F6B402C94}" destId="{9F144C9A-AE10-AA40-AF87-E055C4CBE299}" srcOrd="0" destOrd="0" presId="urn:microsoft.com/office/officeart/2005/8/layout/list1"/>
    <dgm:cxn modelId="{3EFA49C1-8267-A94B-91C5-C50A76413C74}" type="presParOf" srcId="{07AA5758-CBEC-3843-8BD7-2F3F6B402C94}" destId="{265EAFFD-72E5-734F-AB14-943327E17A69}" srcOrd="1" destOrd="0" presId="urn:microsoft.com/office/officeart/2005/8/layout/list1"/>
    <dgm:cxn modelId="{2CCE0DA9-6EE8-E345-8DAD-21327A0641E5}" type="presParOf" srcId="{2EBDD021-CBEB-EC4C-91D4-A720B1D79D08}" destId="{A7BCEB9E-B963-DE46-B366-40F363DCE5FC}" srcOrd="9" destOrd="0" presId="urn:microsoft.com/office/officeart/2005/8/layout/list1"/>
    <dgm:cxn modelId="{170E7001-B6F6-794B-BD93-5D0EDB50199F}" type="presParOf" srcId="{2EBDD021-CBEB-EC4C-91D4-A720B1D79D08}" destId="{7A03FFD8-8C05-CA49-A48C-78B66F2FA595}" srcOrd="10" destOrd="0" presId="urn:microsoft.com/office/officeart/2005/8/layout/list1"/>
    <dgm:cxn modelId="{95910B6F-1C32-0D43-A576-E463F16EB8B9}" type="presParOf" srcId="{2EBDD021-CBEB-EC4C-91D4-A720B1D79D08}" destId="{0BC37043-07E6-5F4A-9DA3-26C6B4F4ACA0}" srcOrd="11" destOrd="0" presId="urn:microsoft.com/office/officeart/2005/8/layout/list1"/>
    <dgm:cxn modelId="{769360A2-2310-014C-91E3-5C51CCE044A5}" type="presParOf" srcId="{2EBDD021-CBEB-EC4C-91D4-A720B1D79D08}" destId="{AFE53C42-D6D1-9F43-AE3A-DB38F34C9F00}" srcOrd="12" destOrd="0" presId="urn:microsoft.com/office/officeart/2005/8/layout/list1"/>
    <dgm:cxn modelId="{7449A494-DE00-CA46-8E2D-EE1446C40296}" type="presParOf" srcId="{AFE53C42-D6D1-9F43-AE3A-DB38F34C9F00}" destId="{6E79A177-F6F6-F14E-8B60-34455F61F30B}" srcOrd="0" destOrd="0" presId="urn:microsoft.com/office/officeart/2005/8/layout/list1"/>
    <dgm:cxn modelId="{0E75952A-51AC-F548-BE35-E57AA08A1202}" type="presParOf" srcId="{AFE53C42-D6D1-9F43-AE3A-DB38F34C9F00}" destId="{A78B1831-0A44-DA41-8211-7E9E6DC9972F}" srcOrd="1" destOrd="0" presId="urn:microsoft.com/office/officeart/2005/8/layout/list1"/>
    <dgm:cxn modelId="{93205BC9-172C-7C4E-8908-8F36EE86706A}" type="presParOf" srcId="{2EBDD021-CBEB-EC4C-91D4-A720B1D79D08}" destId="{DC5C4BE2-13ED-AF41-B148-F1C351C2039F}" srcOrd="13" destOrd="0" presId="urn:microsoft.com/office/officeart/2005/8/layout/list1"/>
    <dgm:cxn modelId="{9717A6FF-EDC6-1142-8C06-3045D95402FD}" type="presParOf" srcId="{2EBDD021-CBEB-EC4C-91D4-A720B1D79D08}" destId="{431EBE5C-0F42-204A-A24B-9ACCBE59C552}" srcOrd="14" destOrd="0" presId="urn:microsoft.com/office/officeart/2005/8/layout/list1"/>
    <dgm:cxn modelId="{86525AEE-DC68-3944-9F60-C4796F76CAA0}" type="presParOf" srcId="{2EBDD021-CBEB-EC4C-91D4-A720B1D79D08}" destId="{4EBC712D-A115-3649-BAD4-082BF9A148BA}" srcOrd="15" destOrd="0" presId="urn:microsoft.com/office/officeart/2005/8/layout/list1"/>
    <dgm:cxn modelId="{41C40C8B-B809-C349-830C-91C536D32DA2}" type="presParOf" srcId="{2EBDD021-CBEB-EC4C-91D4-A720B1D79D08}" destId="{8B0974EC-2E30-0E41-BD22-8E95A9149221}" srcOrd="16" destOrd="0" presId="urn:microsoft.com/office/officeart/2005/8/layout/list1"/>
    <dgm:cxn modelId="{8A1EB424-D6FF-FF49-8AA2-62DD32D4DB3C}" type="presParOf" srcId="{8B0974EC-2E30-0E41-BD22-8E95A9149221}" destId="{3AB410BD-A9A3-1E42-B6EB-F0A61478965A}" srcOrd="0" destOrd="0" presId="urn:microsoft.com/office/officeart/2005/8/layout/list1"/>
    <dgm:cxn modelId="{C48BC4EF-56AA-C040-B5CC-B4CA342F74B1}" type="presParOf" srcId="{8B0974EC-2E30-0E41-BD22-8E95A9149221}" destId="{D4F3D5EF-81CC-FF45-9D92-36E3EEAF3F5A}" srcOrd="1" destOrd="0" presId="urn:microsoft.com/office/officeart/2005/8/layout/list1"/>
    <dgm:cxn modelId="{C47F22FA-721E-5D43-81F5-5801F179C107}" type="presParOf" srcId="{2EBDD021-CBEB-EC4C-91D4-A720B1D79D08}" destId="{F62DAD7A-6706-3149-B2ED-496CCC1DC1D0}" srcOrd="17" destOrd="0" presId="urn:microsoft.com/office/officeart/2005/8/layout/list1"/>
    <dgm:cxn modelId="{79103657-8B64-A246-874B-DDD50248FBA1}" type="presParOf" srcId="{2EBDD021-CBEB-EC4C-91D4-A720B1D79D08}" destId="{A18F689D-EF2B-5D4B-BB60-D346179F2185}" srcOrd="18" destOrd="0" presId="urn:microsoft.com/office/officeart/2005/8/layout/list1"/>
    <dgm:cxn modelId="{79E9D0D8-67B5-AC43-A226-671EB1E18CA3}" type="presParOf" srcId="{2EBDD021-CBEB-EC4C-91D4-A720B1D79D08}" destId="{C2D130E7-41E3-7246-AD5C-BD93EF7BBD9D}" srcOrd="19" destOrd="0" presId="urn:microsoft.com/office/officeart/2005/8/layout/list1"/>
    <dgm:cxn modelId="{12E1B951-D08F-DB4D-A08B-1ABE8B42DF85}" type="presParOf" srcId="{2EBDD021-CBEB-EC4C-91D4-A720B1D79D08}" destId="{068C17DD-1D59-4D4A-ABEA-8F35EA436058}" srcOrd="20" destOrd="0" presId="urn:microsoft.com/office/officeart/2005/8/layout/list1"/>
    <dgm:cxn modelId="{89996CA6-4363-604E-9192-BFB192CEB036}" type="presParOf" srcId="{068C17DD-1D59-4D4A-ABEA-8F35EA436058}" destId="{46164F7C-4148-034B-81FD-7D75512414DC}" srcOrd="0" destOrd="0" presId="urn:microsoft.com/office/officeart/2005/8/layout/list1"/>
    <dgm:cxn modelId="{4D2FF52E-AC3A-184A-9E67-FE6713E3AA50}" type="presParOf" srcId="{068C17DD-1D59-4D4A-ABEA-8F35EA436058}" destId="{8CB97ED8-3B51-AC42-91F9-246AF3859E0E}" srcOrd="1" destOrd="0" presId="urn:microsoft.com/office/officeart/2005/8/layout/list1"/>
    <dgm:cxn modelId="{0A18D165-4BE0-5647-AF12-6E6567A52DCD}" type="presParOf" srcId="{2EBDD021-CBEB-EC4C-91D4-A720B1D79D08}" destId="{090439CD-6420-F446-BF6E-DAA86A2DEFF8}" srcOrd="21" destOrd="0" presId="urn:microsoft.com/office/officeart/2005/8/layout/list1"/>
    <dgm:cxn modelId="{A4EB393C-EB2A-D64F-AA13-58F99350E188}" type="presParOf" srcId="{2EBDD021-CBEB-EC4C-91D4-A720B1D79D08}" destId="{F37BC7A0-D2B0-1C4E-B57D-35D19433A14A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74BF31B-B4FB-2E40-BC0A-7D24ECC8C95D}" type="doc">
      <dgm:prSet loTypeId="urn:microsoft.com/office/officeart/2009/3/layout/PlusandMinus" loCatId="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FR"/>
        </a:p>
      </dgm:t>
    </dgm:pt>
    <dgm:pt modelId="{276F3D5E-750E-644E-8EEF-393AB9C79A1D}">
      <dgm:prSet phldrT="[Texte]"/>
      <dgm:spPr/>
      <dgm:t>
        <a:bodyPr/>
        <a:lstStyle/>
        <a:p>
          <a:r>
            <a:rPr lang="fr-FR" dirty="0" smtClean="0"/>
            <a:t>Sound </a:t>
          </a:r>
          <a:r>
            <a:rPr lang="fr-FR" dirty="0" err="1" smtClean="0"/>
            <a:t>levels</a:t>
          </a:r>
          <a:r>
            <a:rPr lang="fr-FR" dirty="0" smtClean="0"/>
            <a:t> </a:t>
          </a:r>
          <a:r>
            <a:rPr lang="fr-FR" dirty="0" err="1" smtClean="0"/>
            <a:t>from</a:t>
          </a:r>
          <a:r>
            <a:rPr lang="fr-FR" dirty="0" smtClean="0"/>
            <a:t> the model respect the </a:t>
          </a:r>
          <a:r>
            <a:rPr lang="fr-FR" dirty="0" err="1" smtClean="0"/>
            <a:t>regulation</a:t>
          </a:r>
          <a:endParaRPr lang="fr-FR" dirty="0" smtClean="0"/>
        </a:p>
        <a:p>
          <a:r>
            <a:rPr lang="fr-FR" dirty="0" err="1" smtClean="0"/>
            <a:t>Some</a:t>
          </a:r>
          <a:r>
            <a:rPr lang="fr-FR" dirty="0" smtClean="0"/>
            <a:t> points of the model correspond </a:t>
          </a:r>
          <a:r>
            <a:rPr lang="fr-FR" dirty="0" err="1" smtClean="0"/>
            <a:t>with</a:t>
          </a:r>
          <a:r>
            <a:rPr lang="fr-FR" dirty="0" smtClean="0"/>
            <a:t> reality</a:t>
          </a:r>
        </a:p>
        <a:p>
          <a:endParaRPr lang="fr-FR" dirty="0" smtClean="0"/>
        </a:p>
        <a:p>
          <a:endParaRPr lang="fr-FR" dirty="0"/>
        </a:p>
      </dgm:t>
    </dgm:pt>
    <dgm:pt modelId="{A1104765-A68B-1F4F-ADBE-6315C9251873}" type="parTrans" cxnId="{47CCD897-4E62-F54B-BA1C-7BD45F9482CE}">
      <dgm:prSet/>
      <dgm:spPr/>
      <dgm:t>
        <a:bodyPr/>
        <a:lstStyle/>
        <a:p>
          <a:endParaRPr lang="fr-FR"/>
        </a:p>
      </dgm:t>
    </dgm:pt>
    <dgm:pt modelId="{1D877AE4-C388-5B48-A789-5F28DB73A98C}" type="sibTrans" cxnId="{47CCD897-4E62-F54B-BA1C-7BD45F9482CE}">
      <dgm:prSet/>
      <dgm:spPr/>
      <dgm:t>
        <a:bodyPr/>
        <a:lstStyle/>
        <a:p>
          <a:endParaRPr lang="fr-FR"/>
        </a:p>
      </dgm:t>
    </dgm:pt>
    <dgm:pt modelId="{4342512A-B9D0-4D4C-B1F7-136892C5B667}">
      <dgm:prSet phldrT="[Texte]"/>
      <dgm:spPr/>
      <dgm:t>
        <a:bodyPr/>
        <a:lstStyle/>
        <a:p>
          <a:r>
            <a:rPr lang="fr-FR" dirty="0" smtClean="0"/>
            <a:t>There </a:t>
          </a:r>
          <a:r>
            <a:rPr lang="fr-FR" dirty="0" err="1" smtClean="0"/>
            <a:t>is</a:t>
          </a:r>
          <a:r>
            <a:rPr lang="fr-FR" dirty="0" smtClean="0"/>
            <a:t> points </a:t>
          </a:r>
          <a:r>
            <a:rPr lang="fr-FR" dirty="0" err="1" smtClean="0"/>
            <a:t>with</a:t>
          </a:r>
          <a:r>
            <a:rPr lang="fr-FR" dirty="0" smtClean="0"/>
            <a:t> a 35 dB(A) gap </a:t>
          </a:r>
          <a:r>
            <a:rPr lang="fr-FR" dirty="0" err="1" smtClean="0"/>
            <a:t>between</a:t>
          </a:r>
          <a:r>
            <a:rPr lang="fr-FR" dirty="0" smtClean="0"/>
            <a:t> the model and reality</a:t>
          </a:r>
        </a:p>
        <a:p>
          <a:r>
            <a:rPr lang="fr-FR" dirty="0" smtClean="0"/>
            <a:t>The model </a:t>
          </a:r>
          <a:r>
            <a:rPr lang="fr-FR" dirty="0" err="1" smtClean="0"/>
            <a:t>needs</a:t>
          </a:r>
          <a:r>
            <a:rPr lang="fr-FR" dirty="0" smtClean="0"/>
            <a:t> to </a:t>
          </a:r>
          <a:r>
            <a:rPr lang="fr-FR" dirty="0" err="1" smtClean="0"/>
            <a:t>be</a:t>
          </a:r>
          <a:r>
            <a:rPr lang="fr-FR" dirty="0" smtClean="0"/>
            <a:t> </a:t>
          </a:r>
          <a:r>
            <a:rPr lang="fr-FR" dirty="0" err="1" smtClean="0"/>
            <a:t>reajusted</a:t>
          </a:r>
          <a:endParaRPr lang="fr-FR" dirty="0" smtClean="0"/>
        </a:p>
        <a:p>
          <a:endParaRPr lang="fr-FR" dirty="0"/>
        </a:p>
      </dgm:t>
    </dgm:pt>
    <dgm:pt modelId="{A3B8EA1B-702F-904A-A387-DC5B7CA9CD4B}" type="parTrans" cxnId="{69C1E771-DD11-DC44-8BAE-49A0B4A1E0C9}">
      <dgm:prSet/>
      <dgm:spPr/>
      <dgm:t>
        <a:bodyPr/>
        <a:lstStyle/>
        <a:p>
          <a:endParaRPr lang="fr-FR"/>
        </a:p>
      </dgm:t>
    </dgm:pt>
    <dgm:pt modelId="{D65979DF-E318-AB47-9D27-D52A2A5BFFBC}" type="sibTrans" cxnId="{69C1E771-DD11-DC44-8BAE-49A0B4A1E0C9}">
      <dgm:prSet/>
      <dgm:spPr/>
      <dgm:t>
        <a:bodyPr/>
        <a:lstStyle/>
        <a:p>
          <a:pPr rtl="0"/>
          <a:endParaRPr lang="fr-FR"/>
        </a:p>
      </dgm:t>
    </dgm:pt>
    <dgm:pt modelId="{17409697-F5F4-CD46-A547-227C06CAAD03}" type="pres">
      <dgm:prSet presAssocID="{F74BF31B-B4FB-2E40-BC0A-7D24ECC8C95D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8B17506-A1EA-484E-B41E-6A9BE7DC4937}" type="pres">
      <dgm:prSet presAssocID="{F74BF31B-B4FB-2E40-BC0A-7D24ECC8C95D}" presName="Background" presStyleLbl="bgImgPlace1" presStyleIdx="0" presStyleCnt="1"/>
      <dgm:spPr/>
    </dgm:pt>
    <dgm:pt modelId="{CD1ECE39-69DA-C241-8CD8-AF6E7BB60A58}" type="pres">
      <dgm:prSet presAssocID="{F74BF31B-B4FB-2E40-BC0A-7D24ECC8C95D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17B2C4FA-9C4F-D348-BEAF-3F2A61CF1440}" type="pres">
      <dgm:prSet presAssocID="{F74BF31B-B4FB-2E40-BC0A-7D24ECC8C95D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42A479A-96AF-CB4B-AF97-D21ACD60DBB3}" type="pres">
      <dgm:prSet presAssocID="{F74BF31B-B4FB-2E40-BC0A-7D24ECC8C95D}" presName="Plus" presStyleLbl="alignNode1" presStyleIdx="0" presStyleCnt="2"/>
      <dgm:spPr/>
    </dgm:pt>
    <dgm:pt modelId="{BFCBFA67-4099-1C4B-9E87-790CBC4382F1}" type="pres">
      <dgm:prSet presAssocID="{F74BF31B-B4FB-2E40-BC0A-7D24ECC8C95D}" presName="Minus" presStyleLbl="alignNode1" presStyleIdx="1" presStyleCnt="2"/>
      <dgm:spPr/>
    </dgm:pt>
    <dgm:pt modelId="{75E6FB90-A994-6B46-8051-A0013A241E26}" type="pres">
      <dgm:prSet presAssocID="{F74BF31B-B4FB-2E40-BC0A-7D24ECC8C95D}" presName="Divider" presStyleLbl="parChTrans1D1" presStyleIdx="0" presStyleCnt="1"/>
      <dgm:spPr/>
    </dgm:pt>
  </dgm:ptLst>
  <dgm:cxnLst>
    <dgm:cxn modelId="{EE251D2A-4666-1D4B-9BAD-DA855B8FC799}" type="presOf" srcId="{F74BF31B-B4FB-2E40-BC0A-7D24ECC8C95D}" destId="{17409697-F5F4-CD46-A547-227C06CAAD03}" srcOrd="0" destOrd="0" presId="urn:microsoft.com/office/officeart/2009/3/layout/PlusandMinus"/>
    <dgm:cxn modelId="{28A33BDB-0D2E-9F45-8BA0-84BAD97B8B2E}" type="presOf" srcId="{276F3D5E-750E-644E-8EEF-393AB9C79A1D}" destId="{CD1ECE39-69DA-C241-8CD8-AF6E7BB60A58}" srcOrd="0" destOrd="0" presId="urn:microsoft.com/office/officeart/2009/3/layout/PlusandMinus"/>
    <dgm:cxn modelId="{69C1E771-DD11-DC44-8BAE-49A0B4A1E0C9}" srcId="{F74BF31B-B4FB-2E40-BC0A-7D24ECC8C95D}" destId="{4342512A-B9D0-4D4C-B1F7-136892C5B667}" srcOrd="1" destOrd="0" parTransId="{A3B8EA1B-702F-904A-A387-DC5B7CA9CD4B}" sibTransId="{D65979DF-E318-AB47-9D27-D52A2A5BFFBC}"/>
    <dgm:cxn modelId="{47CCD897-4E62-F54B-BA1C-7BD45F9482CE}" srcId="{F74BF31B-B4FB-2E40-BC0A-7D24ECC8C95D}" destId="{276F3D5E-750E-644E-8EEF-393AB9C79A1D}" srcOrd="0" destOrd="0" parTransId="{A1104765-A68B-1F4F-ADBE-6315C9251873}" sibTransId="{1D877AE4-C388-5B48-A789-5F28DB73A98C}"/>
    <dgm:cxn modelId="{002375AD-2B92-5746-AC55-B99BF0DD7A42}" type="presOf" srcId="{4342512A-B9D0-4D4C-B1F7-136892C5B667}" destId="{17B2C4FA-9C4F-D348-BEAF-3F2A61CF1440}" srcOrd="0" destOrd="0" presId="urn:microsoft.com/office/officeart/2009/3/layout/PlusandMinus"/>
    <dgm:cxn modelId="{9151E023-234E-9643-91C6-031F9819B599}" type="presParOf" srcId="{17409697-F5F4-CD46-A547-227C06CAAD03}" destId="{48B17506-A1EA-484E-B41E-6A9BE7DC4937}" srcOrd="0" destOrd="0" presId="urn:microsoft.com/office/officeart/2009/3/layout/PlusandMinus"/>
    <dgm:cxn modelId="{4544DBD7-9925-4840-BFEB-93EDE9CAF21F}" type="presParOf" srcId="{17409697-F5F4-CD46-A547-227C06CAAD03}" destId="{CD1ECE39-69DA-C241-8CD8-AF6E7BB60A58}" srcOrd="1" destOrd="0" presId="urn:microsoft.com/office/officeart/2009/3/layout/PlusandMinus"/>
    <dgm:cxn modelId="{19E4D633-AEAA-874B-A260-41ECE974ABA9}" type="presParOf" srcId="{17409697-F5F4-CD46-A547-227C06CAAD03}" destId="{17B2C4FA-9C4F-D348-BEAF-3F2A61CF1440}" srcOrd="2" destOrd="0" presId="urn:microsoft.com/office/officeart/2009/3/layout/PlusandMinus"/>
    <dgm:cxn modelId="{A10A13B8-9DC7-5744-94C9-2BFB27A965C7}" type="presParOf" srcId="{17409697-F5F4-CD46-A547-227C06CAAD03}" destId="{542A479A-96AF-CB4B-AF97-D21ACD60DBB3}" srcOrd="3" destOrd="0" presId="urn:microsoft.com/office/officeart/2009/3/layout/PlusandMinus"/>
    <dgm:cxn modelId="{658D0226-9FB5-8F4D-8AAE-4C1B78D01C99}" type="presParOf" srcId="{17409697-F5F4-CD46-A547-227C06CAAD03}" destId="{BFCBFA67-4099-1C4B-9E87-790CBC4382F1}" srcOrd="4" destOrd="0" presId="urn:microsoft.com/office/officeart/2009/3/layout/PlusandMinus"/>
    <dgm:cxn modelId="{2EC3EA6B-D3CD-0E48-B139-F26CC4700BA0}" type="presParOf" srcId="{17409697-F5F4-CD46-A547-227C06CAAD03}" destId="{75E6FB90-A994-6B46-8051-A0013A241E26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834F3F-EBFC-B54A-9C41-703FFC779B85}">
      <dsp:nvSpPr>
        <dsp:cNvPr id="0" name=""/>
        <dsp:cNvSpPr/>
      </dsp:nvSpPr>
      <dsp:spPr>
        <a:xfrm>
          <a:off x="-5613028" y="-859276"/>
          <a:ext cx="6682949" cy="6682949"/>
        </a:xfrm>
        <a:prstGeom prst="blockArc">
          <a:avLst>
            <a:gd name="adj1" fmla="val 18900000"/>
            <a:gd name="adj2" fmla="val 2700000"/>
            <a:gd name="adj3" fmla="val 323"/>
          </a:avLst>
        </a:pr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2A4C73-5F93-EF4A-8532-1DD09AB11013}">
      <dsp:nvSpPr>
        <dsp:cNvPr id="0" name=""/>
        <dsp:cNvSpPr/>
      </dsp:nvSpPr>
      <dsp:spPr>
        <a:xfrm>
          <a:off x="398735" y="261425"/>
          <a:ext cx="6804037" cy="5226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485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err="1" smtClean="0"/>
            <a:t>Internship</a:t>
          </a:r>
          <a:r>
            <a:rPr lang="fr-FR" sz="2800" kern="1200" dirty="0" smtClean="0"/>
            <a:t> objectives</a:t>
          </a:r>
          <a:endParaRPr lang="fr-FR" sz="2800" kern="1200" dirty="0"/>
        </a:p>
      </dsp:txBody>
      <dsp:txXfrm>
        <a:off x="398735" y="261425"/>
        <a:ext cx="6804037" cy="522651"/>
      </dsp:txXfrm>
    </dsp:sp>
    <dsp:sp modelId="{FBF52C1F-AF89-914E-9939-553D7D3CB26F}">
      <dsp:nvSpPr>
        <dsp:cNvPr id="0" name=""/>
        <dsp:cNvSpPr/>
      </dsp:nvSpPr>
      <dsp:spPr>
        <a:xfrm>
          <a:off x="72077" y="196093"/>
          <a:ext cx="653314" cy="65331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5F38D4-5AF0-9346-A85C-9F0CB44B3828}">
      <dsp:nvSpPr>
        <dsp:cNvPr id="0" name=""/>
        <dsp:cNvSpPr/>
      </dsp:nvSpPr>
      <dsp:spPr>
        <a:xfrm>
          <a:off x="828652" y="1045303"/>
          <a:ext cx="6374120" cy="5226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485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Basic </a:t>
          </a:r>
          <a:r>
            <a:rPr lang="fr-FR" sz="2800" kern="1200" dirty="0" err="1" smtClean="0"/>
            <a:t>mapping</a:t>
          </a:r>
          <a:endParaRPr lang="fr-FR" sz="2800" kern="1200" dirty="0"/>
        </a:p>
      </dsp:txBody>
      <dsp:txXfrm>
        <a:off x="828652" y="1045303"/>
        <a:ext cx="6374120" cy="522651"/>
      </dsp:txXfrm>
    </dsp:sp>
    <dsp:sp modelId="{9C618A15-65F3-414F-8646-8A5D8FBADA77}">
      <dsp:nvSpPr>
        <dsp:cNvPr id="0" name=""/>
        <dsp:cNvSpPr/>
      </dsp:nvSpPr>
      <dsp:spPr>
        <a:xfrm>
          <a:off x="501994" y="979971"/>
          <a:ext cx="653314" cy="65331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9A55CC-9945-1248-9B43-C00B8442CEE8}">
      <dsp:nvSpPr>
        <dsp:cNvPr id="0" name=""/>
        <dsp:cNvSpPr/>
      </dsp:nvSpPr>
      <dsp:spPr>
        <a:xfrm>
          <a:off x="1025242" y="1829181"/>
          <a:ext cx="6177530" cy="5226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485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Sound sources model</a:t>
          </a:r>
          <a:endParaRPr lang="fr-FR" sz="2800" kern="1200" dirty="0"/>
        </a:p>
      </dsp:txBody>
      <dsp:txXfrm>
        <a:off x="1025242" y="1829181"/>
        <a:ext cx="6177530" cy="522651"/>
      </dsp:txXfrm>
    </dsp:sp>
    <dsp:sp modelId="{6478051F-6F5F-794F-92E8-56B125CDE8C3}">
      <dsp:nvSpPr>
        <dsp:cNvPr id="0" name=""/>
        <dsp:cNvSpPr/>
      </dsp:nvSpPr>
      <dsp:spPr>
        <a:xfrm>
          <a:off x="698584" y="1763850"/>
          <a:ext cx="653314" cy="65331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773C33-0A53-B54C-8BE5-F751D79B6B6D}">
      <dsp:nvSpPr>
        <dsp:cNvPr id="0" name=""/>
        <dsp:cNvSpPr/>
      </dsp:nvSpPr>
      <dsp:spPr>
        <a:xfrm>
          <a:off x="1025242" y="2612563"/>
          <a:ext cx="6177530" cy="5226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485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Sound transmission </a:t>
          </a:r>
          <a:r>
            <a:rPr lang="fr-FR" sz="2800" kern="1200" dirty="0" err="1" smtClean="0"/>
            <a:t>loss</a:t>
          </a:r>
          <a:r>
            <a:rPr lang="fr-FR" sz="2800" kern="1200" dirty="0" smtClean="0"/>
            <a:t> index</a:t>
          </a:r>
          <a:endParaRPr lang="fr-FR" sz="2800" kern="1200" dirty="0"/>
        </a:p>
      </dsp:txBody>
      <dsp:txXfrm>
        <a:off x="1025242" y="2612563"/>
        <a:ext cx="6177530" cy="522651"/>
      </dsp:txXfrm>
    </dsp:sp>
    <dsp:sp modelId="{2309948C-CBE8-BA43-94EE-D73F13FA72A7}">
      <dsp:nvSpPr>
        <dsp:cNvPr id="0" name=""/>
        <dsp:cNvSpPr/>
      </dsp:nvSpPr>
      <dsp:spPr>
        <a:xfrm>
          <a:off x="698584" y="2547232"/>
          <a:ext cx="653314" cy="65331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CB9A751-32C0-CB4F-B4B4-0B25D2C59753}">
      <dsp:nvSpPr>
        <dsp:cNvPr id="0" name=""/>
        <dsp:cNvSpPr/>
      </dsp:nvSpPr>
      <dsp:spPr>
        <a:xfrm>
          <a:off x="828652" y="3396441"/>
          <a:ext cx="6374120" cy="5226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485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err="1" smtClean="0"/>
            <a:t>Numerical</a:t>
          </a:r>
          <a:r>
            <a:rPr lang="fr-FR" sz="2800" kern="1200" dirty="0" smtClean="0"/>
            <a:t> </a:t>
          </a:r>
          <a:r>
            <a:rPr lang="fr-FR" sz="2800" kern="1200" dirty="0" err="1" smtClean="0"/>
            <a:t>sound</a:t>
          </a:r>
          <a:r>
            <a:rPr lang="fr-FR" sz="2800" kern="1200" dirty="0" smtClean="0"/>
            <a:t> propagation</a:t>
          </a:r>
          <a:endParaRPr lang="fr-FR" sz="2800" kern="1200" dirty="0"/>
        </a:p>
      </dsp:txBody>
      <dsp:txXfrm>
        <a:off x="828652" y="3396441"/>
        <a:ext cx="6374120" cy="522651"/>
      </dsp:txXfrm>
    </dsp:sp>
    <dsp:sp modelId="{057D0BFC-7F2D-764E-9DCB-2895221F0581}">
      <dsp:nvSpPr>
        <dsp:cNvPr id="0" name=""/>
        <dsp:cNvSpPr/>
      </dsp:nvSpPr>
      <dsp:spPr>
        <a:xfrm>
          <a:off x="501994" y="3331110"/>
          <a:ext cx="653314" cy="65331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3E7DA1-ECC1-4E40-8760-F435CA091673}">
      <dsp:nvSpPr>
        <dsp:cNvPr id="0" name=""/>
        <dsp:cNvSpPr/>
      </dsp:nvSpPr>
      <dsp:spPr>
        <a:xfrm>
          <a:off x="398735" y="4180320"/>
          <a:ext cx="6804037" cy="5226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4855" tIns="71120" rIns="71120" bIns="7112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Simulation </a:t>
          </a:r>
          <a:r>
            <a:rPr lang="fr-FR" sz="2800" kern="1200" dirty="0" err="1" smtClean="0"/>
            <a:t>results</a:t>
          </a:r>
          <a:endParaRPr lang="fr-FR" sz="2800" kern="1200" dirty="0"/>
        </a:p>
      </dsp:txBody>
      <dsp:txXfrm>
        <a:off x="398735" y="4180320"/>
        <a:ext cx="6804037" cy="522651"/>
      </dsp:txXfrm>
    </dsp:sp>
    <dsp:sp modelId="{950B9471-ABAF-EA4F-81CC-47EA600C31B6}">
      <dsp:nvSpPr>
        <dsp:cNvPr id="0" name=""/>
        <dsp:cNvSpPr/>
      </dsp:nvSpPr>
      <dsp:spPr>
        <a:xfrm>
          <a:off x="72077" y="4114988"/>
          <a:ext cx="653314" cy="653314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85EA56-D38F-104C-8D78-FF10868BFBC2}">
      <dsp:nvSpPr>
        <dsp:cNvPr id="0" name=""/>
        <dsp:cNvSpPr/>
      </dsp:nvSpPr>
      <dsp:spPr>
        <a:xfrm>
          <a:off x="4034837" y="3156092"/>
          <a:ext cx="2229355" cy="1922093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latin typeface="Avenir Book" charset="0"/>
              <a:ea typeface="Avenir Book" charset="0"/>
              <a:cs typeface="Avenir Book" charset="0"/>
            </a:rPr>
            <a:t>dB </a:t>
          </a:r>
          <a:r>
            <a:rPr lang="fr-FR" sz="1600" b="0" i="0" kern="1200" dirty="0" err="1" smtClean="0">
              <a:latin typeface="Avenir Book" charset="0"/>
              <a:ea typeface="Avenir Book" charset="0"/>
              <a:cs typeface="Avenir Book" charset="0"/>
            </a:rPr>
            <a:t>Vib</a:t>
          </a:r>
          <a:r>
            <a:rPr lang="fr-FR" sz="1600" b="0" i="0" kern="120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sz="1600" b="0" i="0" kern="1200" dirty="0" err="1" smtClean="0">
              <a:latin typeface="Avenir Book" charset="0"/>
              <a:ea typeface="Avenir Book" charset="0"/>
              <a:cs typeface="Avenir Book" charset="0"/>
            </a:rPr>
            <a:t>predictive</a:t>
          </a:r>
          <a:r>
            <a:rPr lang="fr-FR" sz="1600" b="0" i="0" kern="1200" dirty="0" smtClean="0">
              <a:latin typeface="Avenir Book" charset="0"/>
              <a:ea typeface="Avenir Book" charset="0"/>
              <a:cs typeface="Avenir Book" charset="0"/>
            </a:rPr>
            <a:t> model </a:t>
          </a:r>
          <a:endParaRPr lang="fr-FR" sz="1600" b="0" i="0" kern="1200" dirty="0">
            <a:latin typeface="Avenir Book" charset="0"/>
            <a:ea typeface="Avenir Book" charset="0"/>
            <a:cs typeface="Avenir Book" charset="0"/>
          </a:endParaRPr>
        </a:p>
      </dsp:txBody>
      <dsp:txXfrm>
        <a:off x="4380791" y="3454365"/>
        <a:ext cx="1537447" cy="1325547"/>
      </dsp:txXfrm>
    </dsp:sp>
    <dsp:sp modelId="{6E14C4CC-48E4-8C4B-BCB3-A4FF5E9DA2F3}">
      <dsp:nvSpPr>
        <dsp:cNvPr id="0" name=""/>
        <dsp:cNvSpPr/>
      </dsp:nvSpPr>
      <dsp:spPr>
        <a:xfrm>
          <a:off x="4092753" y="4004657"/>
          <a:ext cx="261017" cy="22496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B6E18CD-E2D7-D540-8429-0A3B5B745524}">
      <dsp:nvSpPr>
        <dsp:cNvPr id="0" name=""/>
        <dsp:cNvSpPr/>
      </dsp:nvSpPr>
      <dsp:spPr>
        <a:xfrm>
          <a:off x="2129175" y="2123697"/>
          <a:ext cx="2229355" cy="192209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8000" b="-8000"/>
          </a:stretch>
        </a:blip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D7B020-A68B-7F45-8EE5-F15A9A3C059F}">
      <dsp:nvSpPr>
        <dsp:cNvPr id="0" name=""/>
        <dsp:cNvSpPr/>
      </dsp:nvSpPr>
      <dsp:spPr>
        <a:xfrm>
          <a:off x="3646882" y="3791881"/>
          <a:ext cx="261017" cy="22496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046EB7-94AA-C04D-9B65-A4BFA49A3238}">
      <dsp:nvSpPr>
        <dsp:cNvPr id="0" name=""/>
        <dsp:cNvSpPr/>
      </dsp:nvSpPr>
      <dsp:spPr>
        <a:xfrm>
          <a:off x="5934153" y="2100845"/>
          <a:ext cx="2229355" cy="1922093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latin typeface="Avenir Book"/>
              <a:ea typeface="Avenir Book" charset="0"/>
              <a:cs typeface="Avenir Book" charset="0"/>
            </a:rPr>
            <a:t>Global </a:t>
          </a:r>
          <a:r>
            <a:rPr lang="fr-FR" sz="1600" b="0" i="0" kern="1200" dirty="0" err="1" smtClean="0">
              <a:latin typeface="Avenir Book"/>
              <a:ea typeface="Avenir Book" charset="0"/>
              <a:cs typeface="Avenir Book" charset="0"/>
            </a:rPr>
            <a:t>modelling</a:t>
          </a:r>
          <a:r>
            <a:rPr lang="fr-FR" sz="1600" b="0" i="0" kern="1200" dirty="0" smtClean="0">
              <a:latin typeface="Avenir Book"/>
              <a:ea typeface="Avenir Book" charset="0"/>
              <a:cs typeface="Avenir Book" charset="0"/>
            </a:rPr>
            <a:t> of </a:t>
          </a:r>
          <a:r>
            <a:rPr lang="fr-FR" sz="1600" b="0" i="0" kern="1200" dirty="0" err="1" smtClean="0">
              <a:latin typeface="Avenir Book"/>
              <a:ea typeface="Avenir Book" charset="0"/>
              <a:cs typeface="Avenir Book" charset="0"/>
            </a:rPr>
            <a:t>existing</a:t>
          </a:r>
          <a:r>
            <a:rPr lang="fr-FR" sz="1600" b="0" i="0" kern="1200" dirty="0" smtClean="0">
              <a:latin typeface="Avenir Book"/>
              <a:ea typeface="Avenir Book" charset="0"/>
              <a:cs typeface="Avenir Book" charset="0"/>
            </a:rPr>
            <a:t> situation </a:t>
          </a:r>
          <a:r>
            <a:rPr lang="fr-FR" sz="1600" b="0" i="0" kern="1200" dirty="0" err="1" smtClean="0">
              <a:latin typeface="Avenir Book"/>
              <a:ea typeface="Avenir Book" charset="0"/>
              <a:cs typeface="Avenir Book" charset="0"/>
            </a:rPr>
            <a:t>is</a:t>
          </a:r>
          <a:r>
            <a:rPr lang="fr-FR" sz="1600" b="0" i="0" kern="1200" dirty="0" smtClean="0">
              <a:latin typeface="Avenir Book"/>
              <a:ea typeface="Avenir Book" charset="0"/>
              <a:cs typeface="Avenir Book" charset="0"/>
            </a:rPr>
            <a:t> </a:t>
          </a:r>
          <a:r>
            <a:rPr lang="fr-FR" sz="1600" b="0" i="0" kern="1200" dirty="0" err="1" smtClean="0">
              <a:latin typeface="Avenir Book"/>
              <a:ea typeface="Avenir Book" charset="0"/>
              <a:cs typeface="Avenir Book" charset="0"/>
            </a:rPr>
            <a:t>needed</a:t>
          </a:r>
          <a:endParaRPr lang="fr-FR" sz="1600" b="0" i="0" kern="1200" dirty="0">
            <a:latin typeface="Avenir Book"/>
            <a:ea typeface="Avenir Book" charset="0"/>
            <a:cs typeface="Avenir Book" charset="0"/>
          </a:endParaRPr>
        </a:p>
      </dsp:txBody>
      <dsp:txXfrm>
        <a:off x="6280107" y="2399118"/>
        <a:ext cx="1537447" cy="1325547"/>
      </dsp:txXfrm>
    </dsp:sp>
    <dsp:sp modelId="{1036451D-88A9-AE44-AC69-D677BD73B1D8}">
      <dsp:nvSpPr>
        <dsp:cNvPr id="0" name=""/>
        <dsp:cNvSpPr/>
      </dsp:nvSpPr>
      <dsp:spPr>
        <a:xfrm>
          <a:off x="7458207" y="3766998"/>
          <a:ext cx="261017" cy="22496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6C2949-DD78-5444-8C12-930E29151985}">
      <dsp:nvSpPr>
        <dsp:cNvPr id="0" name=""/>
        <dsp:cNvSpPr/>
      </dsp:nvSpPr>
      <dsp:spPr>
        <a:xfrm>
          <a:off x="7833469" y="3156092"/>
          <a:ext cx="2229355" cy="192209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" r="-3000"/>
          </a:stretch>
        </a:blip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801C99-9272-D841-8096-626485C6F9F7}">
      <dsp:nvSpPr>
        <dsp:cNvPr id="0" name=""/>
        <dsp:cNvSpPr/>
      </dsp:nvSpPr>
      <dsp:spPr>
        <a:xfrm>
          <a:off x="7891384" y="4004657"/>
          <a:ext cx="261017" cy="22496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0DA1E8-EC68-544D-824A-E975BA09BE82}">
      <dsp:nvSpPr>
        <dsp:cNvPr id="0" name=""/>
        <dsp:cNvSpPr/>
      </dsp:nvSpPr>
      <dsp:spPr>
        <a:xfrm>
          <a:off x="4034837" y="1050168"/>
          <a:ext cx="2229355" cy="1922093"/>
        </a:xfrm>
        <a:prstGeom prst="hexagon">
          <a:avLst>
            <a:gd name="adj" fmla="val 25000"/>
            <a:gd name="vf" fmla="val 11547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err="1" smtClean="0">
              <a:latin typeface="Avenir Book" charset="0"/>
              <a:ea typeface="Avenir Book" charset="0"/>
              <a:cs typeface="Avenir Book" charset="0"/>
            </a:rPr>
            <a:t>HiLumi-project</a:t>
          </a:r>
          <a:r>
            <a:rPr lang="fr-FR" sz="1600" b="0" i="0" kern="1200" dirty="0" smtClean="0">
              <a:latin typeface="Avenir Book" charset="0"/>
              <a:ea typeface="Avenir Book" charset="0"/>
              <a:cs typeface="Avenir Book" charset="0"/>
            </a:rPr>
            <a:t> building permit</a:t>
          </a:r>
          <a:endParaRPr lang="fr-FR" sz="1600" b="0" i="0" kern="1200" dirty="0">
            <a:latin typeface="Avenir Book" charset="0"/>
            <a:ea typeface="Avenir Book" charset="0"/>
            <a:cs typeface="Avenir Book" charset="0"/>
          </a:endParaRPr>
        </a:p>
      </dsp:txBody>
      <dsp:txXfrm>
        <a:off x="4380791" y="1348441"/>
        <a:ext cx="1537447" cy="1325547"/>
      </dsp:txXfrm>
    </dsp:sp>
    <dsp:sp modelId="{C3B0DBAD-005D-2B4F-9CDF-935DCB38990D}">
      <dsp:nvSpPr>
        <dsp:cNvPr id="0" name=""/>
        <dsp:cNvSpPr/>
      </dsp:nvSpPr>
      <dsp:spPr>
        <a:xfrm>
          <a:off x="5546198" y="1091809"/>
          <a:ext cx="261017" cy="22496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CB3BE1-1F43-2947-861F-9D7467A23A1E}">
      <dsp:nvSpPr>
        <dsp:cNvPr id="0" name=""/>
        <dsp:cNvSpPr/>
      </dsp:nvSpPr>
      <dsp:spPr>
        <a:xfrm>
          <a:off x="5934153" y="0"/>
          <a:ext cx="2229355" cy="1922093"/>
        </a:xfrm>
        <a:prstGeom prst="hexagon">
          <a:avLst>
            <a:gd name="adj" fmla="val 25000"/>
            <a:gd name="vf" fmla="val 115470"/>
          </a:avLst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7000" r="-27000"/>
          </a:stretch>
        </a:blip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3FE8DB-671F-1B4D-8990-2C33ADABC4CB}">
      <dsp:nvSpPr>
        <dsp:cNvPr id="0" name=""/>
        <dsp:cNvSpPr/>
      </dsp:nvSpPr>
      <dsp:spPr>
        <a:xfrm>
          <a:off x="6000002" y="843994"/>
          <a:ext cx="261017" cy="224963"/>
        </a:xfrm>
        <a:prstGeom prst="hexagon">
          <a:avLst>
            <a:gd name="adj" fmla="val 25000"/>
            <a:gd name="vf" fmla="val 115470"/>
          </a:avLst>
        </a:prstGeom>
        <a:solidFill>
          <a:schemeClr val="l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047F8-36B0-8F4C-852B-4F9BFD04B06B}">
      <dsp:nvSpPr>
        <dsp:cNvPr id="0" name=""/>
        <dsp:cNvSpPr/>
      </dsp:nvSpPr>
      <dsp:spPr>
        <a:xfrm>
          <a:off x="768415" y="1269159"/>
          <a:ext cx="2299569" cy="61671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6742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b="0" i="0" kern="1200" dirty="0" smtClean="0">
              <a:latin typeface="Avenir Book" charset="0"/>
              <a:ea typeface="Avenir Book" charset="0"/>
              <a:cs typeface="Avenir Book" charset="0"/>
            </a:rPr>
            <a:t>SMB-SE-DOP&amp; Google </a:t>
          </a:r>
          <a:r>
            <a:rPr lang="fr-FR" sz="1600" b="0" i="0" kern="1200" dirty="0" err="1" smtClean="0">
              <a:latin typeface="Avenir Book" charset="0"/>
              <a:ea typeface="Avenir Book" charset="0"/>
              <a:cs typeface="Avenir Book" charset="0"/>
            </a:rPr>
            <a:t>Maps</a:t>
          </a:r>
          <a:endParaRPr lang="fr-FR" sz="1600" b="0" i="0" kern="1200" dirty="0">
            <a:latin typeface="Avenir Book" charset="0"/>
            <a:ea typeface="Avenir Book" charset="0"/>
            <a:cs typeface="Avenir Book" charset="0"/>
          </a:endParaRPr>
        </a:p>
      </dsp:txBody>
      <dsp:txXfrm>
        <a:off x="798521" y="1299265"/>
        <a:ext cx="2239357" cy="556503"/>
      </dsp:txXfrm>
    </dsp:sp>
    <dsp:sp modelId="{FB165328-6D0B-184E-910F-61FDFA370C2D}">
      <dsp:nvSpPr>
        <dsp:cNvPr id="0" name=""/>
        <dsp:cNvSpPr/>
      </dsp:nvSpPr>
      <dsp:spPr>
        <a:xfrm>
          <a:off x="130748" y="664678"/>
          <a:ext cx="1066138" cy="106629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5B1BC8-2F95-BD4E-AC50-B4F7540FDB02}">
      <dsp:nvSpPr>
        <dsp:cNvPr id="0" name=""/>
        <dsp:cNvSpPr/>
      </dsp:nvSpPr>
      <dsp:spPr>
        <a:xfrm>
          <a:off x="1730923" y="2247414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B4E107-F1AD-834F-9BD7-F93C700A9B86}">
      <dsp:nvSpPr>
        <dsp:cNvPr id="0" name=""/>
        <dsp:cNvSpPr/>
      </dsp:nvSpPr>
      <dsp:spPr>
        <a:xfrm>
          <a:off x="1620952" y="2423650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CE0440-C03F-874A-96E0-B94E4270C398}">
      <dsp:nvSpPr>
        <dsp:cNvPr id="0" name=""/>
        <dsp:cNvSpPr/>
      </dsp:nvSpPr>
      <dsp:spPr>
        <a:xfrm>
          <a:off x="1489890" y="2576231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9F381A-1605-BF4C-969B-DADF1284FE48}">
      <dsp:nvSpPr>
        <dsp:cNvPr id="0" name=""/>
        <dsp:cNvSpPr/>
      </dsp:nvSpPr>
      <dsp:spPr>
        <a:xfrm>
          <a:off x="1646561" y="473735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5614E6-3D8B-7B48-AF11-20D0BF059A74}">
      <dsp:nvSpPr>
        <dsp:cNvPr id="0" name=""/>
        <dsp:cNvSpPr/>
      </dsp:nvSpPr>
      <dsp:spPr>
        <a:xfrm>
          <a:off x="1814281" y="373791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211CB8-B5A5-B441-9A1F-0ABB0658F7E0}">
      <dsp:nvSpPr>
        <dsp:cNvPr id="0" name=""/>
        <dsp:cNvSpPr/>
      </dsp:nvSpPr>
      <dsp:spPr>
        <a:xfrm>
          <a:off x="1981498" y="273847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8D57C7-6AFC-D04B-902A-62C80A43F9AD}">
      <dsp:nvSpPr>
        <dsp:cNvPr id="0" name=""/>
        <dsp:cNvSpPr/>
      </dsp:nvSpPr>
      <dsp:spPr>
        <a:xfrm>
          <a:off x="2148715" y="373791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D78D8D-357B-2048-A45E-8EDDF7BA251F}">
      <dsp:nvSpPr>
        <dsp:cNvPr id="0" name=""/>
        <dsp:cNvSpPr/>
      </dsp:nvSpPr>
      <dsp:spPr>
        <a:xfrm>
          <a:off x="2316435" y="473735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371E4F-9A8E-A446-A002-A0275815C69D}">
      <dsp:nvSpPr>
        <dsp:cNvPr id="0" name=""/>
        <dsp:cNvSpPr/>
      </dsp:nvSpPr>
      <dsp:spPr>
        <a:xfrm>
          <a:off x="1981498" y="484729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DB7DDF-1825-3C49-A3F3-D743AFBF497D}">
      <dsp:nvSpPr>
        <dsp:cNvPr id="0" name=""/>
        <dsp:cNvSpPr/>
      </dsp:nvSpPr>
      <dsp:spPr>
        <a:xfrm>
          <a:off x="1981498" y="695612"/>
          <a:ext cx="125538" cy="125538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D047F8-36B0-8F4C-852B-4F9BFD04B06B}">
      <dsp:nvSpPr>
        <dsp:cNvPr id="0" name=""/>
        <dsp:cNvSpPr/>
      </dsp:nvSpPr>
      <dsp:spPr>
        <a:xfrm>
          <a:off x="960117" y="3034780"/>
          <a:ext cx="2707612" cy="7262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111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MNT « Modèle Numérique de Terrain » SMB-SE-DOP</a:t>
          </a:r>
          <a:endParaRPr lang="fr-FR" sz="1300" kern="1200" dirty="0"/>
        </a:p>
      </dsp:txBody>
      <dsp:txXfrm>
        <a:off x="995570" y="3070233"/>
        <a:ext cx="2636706" cy="655356"/>
      </dsp:txXfrm>
    </dsp:sp>
    <dsp:sp modelId="{FB165328-6D0B-184E-910F-61FDFA370C2D}">
      <dsp:nvSpPr>
        <dsp:cNvPr id="0" name=""/>
        <dsp:cNvSpPr/>
      </dsp:nvSpPr>
      <dsp:spPr>
        <a:xfrm>
          <a:off x="209398" y="2323176"/>
          <a:ext cx="1255384" cy="1255300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24CB5D-8C2E-7748-BD18-3EE6A0CB2860}">
      <dsp:nvSpPr>
        <dsp:cNvPr id="0" name=""/>
        <dsp:cNvSpPr/>
      </dsp:nvSpPr>
      <dsp:spPr>
        <a:xfrm>
          <a:off x="2104526" y="1614238"/>
          <a:ext cx="2707612" cy="726262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3111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Drone </a:t>
          </a:r>
          <a:r>
            <a:rPr lang="fr-FR" sz="1300" kern="1200" dirty="0" err="1" smtClean="0"/>
            <a:t>measured</a:t>
          </a:r>
          <a:r>
            <a:rPr lang="fr-FR" sz="1300" kern="1200" dirty="0" smtClean="0"/>
            <a:t> points, </a:t>
          </a:r>
          <a:r>
            <a:rPr lang="fr-FR" sz="1300" kern="1200" dirty="0" err="1" smtClean="0"/>
            <a:t>sorted</a:t>
          </a:r>
          <a:r>
            <a:rPr lang="fr-FR" sz="1300" kern="1200" dirty="0" smtClean="0"/>
            <a:t> as (X,Y,Z) in a .CSV file</a:t>
          </a:r>
          <a:endParaRPr lang="fr-FR" sz="1300" kern="1200" dirty="0"/>
        </a:p>
      </dsp:txBody>
      <dsp:txXfrm>
        <a:off x="2139979" y="1649691"/>
        <a:ext cx="2636706" cy="655356"/>
      </dsp:txXfrm>
    </dsp:sp>
    <dsp:sp modelId="{7D3A9C87-A970-DD46-AFB2-2A4F29205030}">
      <dsp:nvSpPr>
        <dsp:cNvPr id="0" name=""/>
        <dsp:cNvSpPr/>
      </dsp:nvSpPr>
      <dsp:spPr>
        <a:xfrm>
          <a:off x="1353806" y="902634"/>
          <a:ext cx="1255384" cy="125530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480009-04B3-214E-BC40-8BFE520B72FC}">
      <dsp:nvSpPr>
        <dsp:cNvPr id="0" name=""/>
        <dsp:cNvSpPr/>
      </dsp:nvSpPr>
      <dsp:spPr>
        <a:xfrm>
          <a:off x="-4016248" y="-616523"/>
          <a:ext cx="4786089" cy="4786089"/>
        </a:xfrm>
        <a:prstGeom prst="blockArc">
          <a:avLst>
            <a:gd name="adj1" fmla="val 18900000"/>
            <a:gd name="adj2" fmla="val 2700000"/>
            <a:gd name="adj3" fmla="val 451"/>
          </a:avLst>
        </a:prstGeom>
        <a:noFill/>
        <a:ln w="1905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C2CDC1-F7DF-4947-BEC0-217BEAACC967}">
      <dsp:nvSpPr>
        <dsp:cNvPr id="0" name=""/>
        <dsp:cNvSpPr/>
      </dsp:nvSpPr>
      <dsp:spPr>
        <a:xfrm>
          <a:off x="495077" y="355304"/>
          <a:ext cx="3334234" cy="7106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4046" tIns="88900" rIns="88900" bIns="8890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b="0" i="0" kern="1200" dirty="0" smtClean="0">
              <a:latin typeface="Avenir Book" charset="0"/>
              <a:ea typeface="Avenir Book" charset="0"/>
              <a:cs typeface="Avenir Book" charset="0"/>
            </a:rPr>
            <a:t>Transformers</a:t>
          </a:r>
          <a:endParaRPr lang="fr-FR" sz="3500" b="0" i="0" kern="1200" dirty="0">
            <a:latin typeface="Avenir Book" charset="0"/>
            <a:ea typeface="Avenir Book" charset="0"/>
            <a:cs typeface="Avenir Book" charset="0"/>
          </a:endParaRPr>
        </a:p>
      </dsp:txBody>
      <dsp:txXfrm>
        <a:off x="495077" y="355304"/>
        <a:ext cx="3334234" cy="710608"/>
      </dsp:txXfrm>
    </dsp:sp>
    <dsp:sp modelId="{8B482F88-D873-A84B-971B-D4ED3FFBC67F}">
      <dsp:nvSpPr>
        <dsp:cNvPr id="0" name=""/>
        <dsp:cNvSpPr/>
      </dsp:nvSpPr>
      <dsp:spPr>
        <a:xfrm>
          <a:off x="50947" y="266478"/>
          <a:ext cx="888260" cy="8882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848025-93BA-AF46-9149-1909D8DCFD99}">
      <dsp:nvSpPr>
        <dsp:cNvPr id="0" name=""/>
        <dsp:cNvSpPr/>
      </dsp:nvSpPr>
      <dsp:spPr>
        <a:xfrm>
          <a:off x="753384" y="1421217"/>
          <a:ext cx="3075928" cy="7106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4046" tIns="88900" rIns="88900" bIns="8890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b="0" i="0" kern="1200" dirty="0" smtClean="0">
              <a:latin typeface="Avenir Book" charset="0"/>
              <a:ea typeface="Avenir Book" charset="0"/>
              <a:cs typeface="Avenir Book" charset="0"/>
            </a:rPr>
            <a:t>Fans</a:t>
          </a:r>
          <a:endParaRPr lang="fr-FR" sz="3500" b="0" i="0" kern="1200" dirty="0">
            <a:latin typeface="Avenir Book" charset="0"/>
            <a:ea typeface="Avenir Book" charset="0"/>
            <a:cs typeface="Avenir Book" charset="0"/>
          </a:endParaRPr>
        </a:p>
      </dsp:txBody>
      <dsp:txXfrm>
        <a:off x="753384" y="1421217"/>
        <a:ext cx="3075928" cy="710608"/>
      </dsp:txXfrm>
    </dsp:sp>
    <dsp:sp modelId="{50541ADB-A3C2-264F-A93D-2520ADA2DE13}">
      <dsp:nvSpPr>
        <dsp:cNvPr id="0" name=""/>
        <dsp:cNvSpPr/>
      </dsp:nvSpPr>
      <dsp:spPr>
        <a:xfrm>
          <a:off x="309253" y="1332391"/>
          <a:ext cx="888260" cy="8882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CFE9F79-8B84-0141-9FDC-2843288C9E35}">
      <dsp:nvSpPr>
        <dsp:cNvPr id="0" name=""/>
        <dsp:cNvSpPr/>
      </dsp:nvSpPr>
      <dsp:spPr>
        <a:xfrm>
          <a:off x="495077" y="2487130"/>
          <a:ext cx="3334234" cy="71060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4046" tIns="88900" rIns="88900" bIns="88900" numCol="1" spcCol="1270" anchor="ctr" anchorCtr="0">
          <a:noAutofit/>
        </a:bodyPr>
        <a:lstStyle/>
        <a:p>
          <a:pPr lvl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500" b="0" i="0" kern="1200" dirty="0" err="1" smtClean="0">
              <a:latin typeface="Avenir Book" charset="0"/>
              <a:ea typeface="Avenir Book" charset="0"/>
              <a:cs typeface="Avenir Book" charset="0"/>
            </a:rPr>
            <a:t>Falling</a:t>
          </a:r>
          <a:r>
            <a:rPr lang="fr-FR" sz="3500" b="0" i="0" kern="1200" dirty="0" smtClean="0">
              <a:latin typeface="Avenir Book" charset="0"/>
              <a:ea typeface="Avenir Book" charset="0"/>
              <a:cs typeface="Avenir Book" charset="0"/>
            </a:rPr>
            <a:t> water</a:t>
          </a:r>
          <a:endParaRPr lang="fr-FR" sz="3500" b="0" i="0" kern="1200" dirty="0">
            <a:latin typeface="Avenir Book" charset="0"/>
            <a:ea typeface="Avenir Book" charset="0"/>
            <a:cs typeface="Avenir Book" charset="0"/>
          </a:endParaRPr>
        </a:p>
      </dsp:txBody>
      <dsp:txXfrm>
        <a:off x="495077" y="2487130"/>
        <a:ext cx="3334234" cy="710608"/>
      </dsp:txXfrm>
    </dsp:sp>
    <dsp:sp modelId="{33AF39E3-F437-2B46-94D3-092CFA53B3CF}">
      <dsp:nvSpPr>
        <dsp:cNvPr id="0" name=""/>
        <dsp:cNvSpPr/>
      </dsp:nvSpPr>
      <dsp:spPr>
        <a:xfrm>
          <a:off x="50947" y="2398304"/>
          <a:ext cx="888260" cy="888260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9505E8-3450-CE43-8A73-D1C0BE1791FC}">
      <dsp:nvSpPr>
        <dsp:cNvPr id="0" name=""/>
        <dsp:cNvSpPr/>
      </dsp:nvSpPr>
      <dsp:spPr>
        <a:xfrm>
          <a:off x="3448792" y="4742573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86C4D0-86D5-024F-85F6-3C2EB7B493A6}">
      <dsp:nvSpPr>
        <dsp:cNvPr id="0" name=""/>
        <dsp:cNvSpPr/>
      </dsp:nvSpPr>
      <dsp:spPr>
        <a:xfrm>
          <a:off x="3250680" y="4823088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05BFD4D-6E16-2C48-85B5-DF6963002794}">
      <dsp:nvSpPr>
        <dsp:cNvPr id="0" name=""/>
        <dsp:cNvSpPr/>
      </dsp:nvSpPr>
      <dsp:spPr>
        <a:xfrm>
          <a:off x="3048192" y="4889648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5907B65-8E2F-EA48-9319-02BB910501D9}">
      <dsp:nvSpPr>
        <dsp:cNvPr id="0" name=""/>
        <dsp:cNvSpPr/>
      </dsp:nvSpPr>
      <dsp:spPr>
        <a:xfrm>
          <a:off x="2842580" y="4941178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109C05-7EBC-1D43-AEE3-369437A6009C}">
      <dsp:nvSpPr>
        <dsp:cNvPr id="0" name=""/>
        <dsp:cNvSpPr/>
      </dsp:nvSpPr>
      <dsp:spPr>
        <a:xfrm>
          <a:off x="4529973" y="3963184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8F1C97-7CAD-0743-B8A5-5F9244F37805}">
      <dsp:nvSpPr>
        <dsp:cNvPr id="0" name=""/>
        <dsp:cNvSpPr/>
      </dsp:nvSpPr>
      <dsp:spPr>
        <a:xfrm>
          <a:off x="4373108" y="4122068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A0E213-B7F7-444B-BACB-97050A870B10}">
      <dsp:nvSpPr>
        <dsp:cNvPr id="0" name=""/>
        <dsp:cNvSpPr/>
      </dsp:nvSpPr>
      <dsp:spPr>
        <a:xfrm>
          <a:off x="5179307" y="2997000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9916B1-62BE-2542-AE67-6CB14EFEC2C2}">
      <dsp:nvSpPr>
        <dsp:cNvPr id="0" name=""/>
        <dsp:cNvSpPr/>
      </dsp:nvSpPr>
      <dsp:spPr>
        <a:xfrm>
          <a:off x="5528035" y="1819865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3A228C-7483-1441-AF67-358F08AB84B4}">
      <dsp:nvSpPr>
        <dsp:cNvPr id="0" name=""/>
        <dsp:cNvSpPr/>
      </dsp:nvSpPr>
      <dsp:spPr>
        <a:xfrm>
          <a:off x="5353671" y="427486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449C5A-561A-0744-8C3A-174D2B3533E1}">
      <dsp:nvSpPr>
        <dsp:cNvPr id="0" name=""/>
        <dsp:cNvSpPr/>
      </dsp:nvSpPr>
      <dsp:spPr>
        <a:xfrm>
          <a:off x="5483663" y="327110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0CC17-C53D-FF4A-A72D-A1426ACD11B2}">
      <dsp:nvSpPr>
        <dsp:cNvPr id="0" name=""/>
        <dsp:cNvSpPr/>
      </dsp:nvSpPr>
      <dsp:spPr>
        <a:xfrm>
          <a:off x="5613654" y="226197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F38EE3-9979-F24D-A8B3-18C158039FDB}">
      <dsp:nvSpPr>
        <dsp:cNvPr id="0" name=""/>
        <dsp:cNvSpPr/>
      </dsp:nvSpPr>
      <dsp:spPr>
        <a:xfrm>
          <a:off x="5744271" y="327110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21A869-E969-214D-8CAC-2F1A6D8AF496}">
      <dsp:nvSpPr>
        <dsp:cNvPr id="0" name=""/>
        <dsp:cNvSpPr/>
      </dsp:nvSpPr>
      <dsp:spPr>
        <a:xfrm>
          <a:off x="5874263" y="427486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593FD2-B2AA-194F-A0CF-16012947BFF7}">
      <dsp:nvSpPr>
        <dsp:cNvPr id="0" name=""/>
        <dsp:cNvSpPr/>
      </dsp:nvSpPr>
      <dsp:spPr>
        <a:xfrm>
          <a:off x="5613654" y="438758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32FC7E-C03D-E54A-BC8F-5EABE5820D03}">
      <dsp:nvSpPr>
        <dsp:cNvPr id="0" name=""/>
        <dsp:cNvSpPr/>
      </dsp:nvSpPr>
      <dsp:spPr>
        <a:xfrm>
          <a:off x="5613654" y="651319"/>
          <a:ext cx="89369" cy="89369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975CDF-F9A1-844A-A851-2FD7E63CD545}">
      <dsp:nvSpPr>
        <dsp:cNvPr id="0" name=""/>
        <dsp:cNvSpPr/>
      </dsp:nvSpPr>
      <dsp:spPr>
        <a:xfrm>
          <a:off x="2346049" y="5112540"/>
          <a:ext cx="1925502" cy="5163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65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On-site </a:t>
          </a:r>
          <a:r>
            <a:rPr lang="fr-FR" sz="1300" kern="1200" dirty="0" err="1" smtClean="0"/>
            <a:t>measurements</a:t>
          </a:r>
          <a:endParaRPr lang="fr-FR" sz="1300" kern="1200" dirty="0"/>
        </a:p>
      </dsp:txBody>
      <dsp:txXfrm>
        <a:off x="2371256" y="5137747"/>
        <a:ext cx="1875088" cy="465957"/>
      </dsp:txXfrm>
    </dsp:sp>
    <dsp:sp modelId="{55AC4B3B-41BC-8746-B217-5E8011A9D490}">
      <dsp:nvSpPr>
        <dsp:cNvPr id="0" name=""/>
        <dsp:cNvSpPr/>
      </dsp:nvSpPr>
      <dsp:spPr>
        <a:xfrm>
          <a:off x="1812021" y="4606635"/>
          <a:ext cx="893068" cy="89264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F3DC62-120C-BF46-9738-EC81D2DC96DC}">
      <dsp:nvSpPr>
        <dsp:cNvPr id="0" name=""/>
        <dsp:cNvSpPr/>
      </dsp:nvSpPr>
      <dsp:spPr>
        <a:xfrm>
          <a:off x="4037817" y="4502233"/>
          <a:ext cx="1925502" cy="5163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65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Spectral </a:t>
          </a:r>
          <a:r>
            <a:rPr lang="fr-FR" sz="1300" kern="1200" dirty="0" err="1" smtClean="0"/>
            <a:t>intern</a:t>
          </a:r>
          <a:r>
            <a:rPr lang="fr-FR" sz="1300" kern="1200" dirty="0" smtClean="0"/>
            <a:t> source </a:t>
          </a:r>
          <a:r>
            <a:rPr lang="fr-FR" sz="1300" kern="1200" dirty="0" err="1" smtClean="0"/>
            <a:t>definition</a:t>
          </a:r>
          <a:endParaRPr lang="fr-FR" sz="1300" kern="1200" dirty="0"/>
        </a:p>
      </dsp:txBody>
      <dsp:txXfrm>
        <a:off x="4063024" y="4527440"/>
        <a:ext cx="1875088" cy="465957"/>
      </dsp:txXfrm>
    </dsp:sp>
    <dsp:sp modelId="{C74DDCE6-BB3D-CD4E-8BFD-F68D96A45CB1}">
      <dsp:nvSpPr>
        <dsp:cNvPr id="0" name=""/>
        <dsp:cNvSpPr/>
      </dsp:nvSpPr>
      <dsp:spPr>
        <a:xfrm>
          <a:off x="3503788" y="3996328"/>
          <a:ext cx="893068" cy="89264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594DF6-4AC7-8B4D-8830-F592D044E674}">
      <dsp:nvSpPr>
        <dsp:cNvPr id="0" name=""/>
        <dsp:cNvSpPr/>
      </dsp:nvSpPr>
      <dsp:spPr>
        <a:xfrm>
          <a:off x="4955259" y="3620321"/>
          <a:ext cx="1925502" cy="5163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65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smtClean="0"/>
            <a:t>Allocation to the building</a:t>
          </a:r>
          <a:endParaRPr lang="fr-FR" sz="1300" kern="1200" dirty="0"/>
        </a:p>
      </dsp:txBody>
      <dsp:txXfrm>
        <a:off x="4980466" y="3645528"/>
        <a:ext cx="1875088" cy="465957"/>
      </dsp:txXfrm>
    </dsp:sp>
    <dsp:sp modelId="{9B03EEF6-F331-8247-A611-65306E56C39B}">
      <dsp:nvSpPr>
        <dsp:cNvPr id="0" name=""/>
        <dsp:cNvSpPr/>
      </dsp:nvSpPr>
      <dsp:spPr>
        <a:xfrm>
          <a:off x="4421230" y="3114417"/>
          <a:ext cx="893068" cy="89264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D11243-CE60-4D4F-8F87-30C21BE9DBFE}">
      <dsp:nvSpPr>
        <dsp:cNvPr id="0" name=""/>
        <dsp:cNvSpPr/>
      </dsp:nvSpPr>
      <dsp:spPr>
        <a:xfrm>
          <a:off x="5434603" y="2486665"/>
          <a:ext cx="1925502" cy="5163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65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err="1" smtClean="0"/>
            <a:t>Openings</a:t>
          </a:r>
          <a:r>
            <a:rPr lang="fr-FR" sz="1300" kern="1200" dirty="0" smtClean="0"/>
            <a:t> </a:t>
          </a:r>
          <a:r>
            <a:rPr lang="fr-FR" sz="1300" kern="1200" dirty="0" err="1" smtClean="0"/>
            <a:t>edition</a:t>
          </a:r>
          <a:r>
            <a:rPr lang="fr-FR" sz="1300" kern="1200" dirty="0" smtClean="0"/>
            <a:t> </a:t>
          </a:r>
          <a:endParaRPr lang="fr-FR" sz="1300" kern="1200" dirty="0"/>
        </a:p>
      </dsp:txBody>
      <dsp:txXfrm>
        <a:off x="5459810" y="2511872"/>
        <a:ext cx="1875088" cy="465957"/>
      </dsp:txXfrm>
    </dsp:sp>
    <dsp:sp modelId="{1E771B6D-962B-6440-9B91-CAB7F279D198}">
      <dsp:nvSpPr>
        <dsp:cNvPr id="0" name=""/>
        <dsp:cNvSpPr/>
      </dsp:nvSpPr>
      <dsp:spPr>
        <a:xfrm>
          <a:off x="4900575" y="1980760"/>
          <a:ext cx="893068" cy="892647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B07C54-78AE-1448-B062-8F20FBDC74F7}">
      <dsp:nvSpPr>
        <dsp:cNvPr id="0" name=""/>
        <dsp:cNvSpPr/>
      </dsp:nvSpPr>
      <dsp:spPr>
        <a:xfrm>
          <a:off x="5701461" y="1332611"/>
          <a:ext cx="1925502" cy="516371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7565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300" kern="1200" dirty="0" err="1" smtClean="0"/>
            <a:t>Acoustics</a:t>
          </a:r>
          <a:r>
            <a:rPr lang="fr-FR" sz="1300" kern="1200" dirty="0" smtClean="0"/>
            <a:t> </a:t>
          </a:r>
          <a:r>
            <a:rPr lang="fr-FR" sz="1300" kern="1200" dirty="0" err="1" smtClean="0"/>
            <a:t>insulation</a:t>
          </a:r>
          <a:r>
            <a:rPr lang="fr-FR" sz="1300" kern="1200" dirty="0" smtClean="0"/>
            <a:t> </a:t>
          </a:r>
          <a:r>
            <a:rPr lang="fr-FR" sz="1300" kern="1200" dirty="0" err="1" smtClean="0"/>
            <a:t>definition</a:t>
          </a:r>
          <a:endParaRPr lang="fr-FR" sz="1300" kern="1200" dirty="0"/>
        </a:p>
      </dsp:txBody>
      <dsp:txXfrm>
        <a:off x="5726668" y="1357818"/>
        <a:ext cx="1875088" cy="465957"/>
      </dsp:txXfrm>
    </dsp:sp>
    <dsp:sp modelId="{0B959E8D-5E56-8D43-94DC-3768676E4629}">
      <dsp:nvSpPr>
        <dsp:cNvPr id="0" name=""/>
        <dsp:cNvSpPr/>
      </dsp:nvSpPr>
      <dsp:spPr>
        <a:xfrm>
          <a:off x="5167433" y="826706"/>
          <a:ext cx="893068" cy="89264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7C492F-8BF0-2D4E-A1D9-C11A4E2BAB2F}">
      <dsp:nvSpPr>
        <dsp:cNvPr id="0" name=""/>
        <dsp:cNvSpPr/>
      </dsp:nvSpPr>
      <dsp:spPr>
        <a:xfrm>
          <a:off x="0" y="477853"/>
          <a:ext cx="10997847" cy="1365294"/>
        </a:xfrm>
        <a:prstGeom prst="roundRect">
          <a:avLst>
            <a:gd name="adj" fmla="val 10000"/>
          </a:avLst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6500" b="0" i="0" kern="1200" dirty="0">
            <a:solidFill>
              <a:schemeClr val="tx1"/>
            </a:solidFill>
            <a:latin typeface="Avenir Book" charset="0"/>
            <a:ea typeface="Avenir Book" charset="0"/>
            <a:cs typeface="Avenir Book" charset="0"/>
          </a:endParaRPr>
        </a:p>
      </dsp:txBody>
      <dsp:txXfrm>
        <a:off x="39988" y="517841"/>
        <a:ext cx="10917871" cy="1285318"/>
      </dsp:txXfrm>
    </dsp:sp>
    <dsp:sp modelId="{6D19DF83-5C79-FF42-9665-54C66FB2F85C}">
      <dsp:nvSpPr>
        <dsp:cNvPr id="0" name=""/>
        <dsp:cNvSpPr/>
      </dsp:nvSpPr>
      <dsp:spPr>
        <a:xfrm>
          <a:off x="0" y="2088900"/>
          <a:ext cx="1365294" cy="1365294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4C2BC-F6D0-524E-B8E5-8DEE52ECD370}">
      <dsp:nvSpPr>
        <dsp:cNvPr id="0" name=""/>
        <dsp:cNvSpPr/>
      </dsp:nvSpPr>
      <dsp:spPr>
        <a:xfrm>
          <a:off x="1447212" y="2088900"/>
          <a:ext cx="9550635" cy="136529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50800" dist="50800" dir="5400000" algn="ctr" rotWithShape="0">
            <a:srgbClr val="000000">
              <a:alpha val="4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i="0" u="sng" kern="1200" dirty="0" err="1" smtClean="0">
              <a:latin typeface="Avenir Book" charset="0"/>
              <a:ea typeface="Avenir Book" charset="0"/>
              <a:cs typeface="Avenir Book" charset="0"/>
            </a:rPr>
            <a:t>Homogeneous</a:t>
          </a:r>
          <a:r>
            <a:rPr lang="fr-FR" sz="3000" b="1" i="0" u="sng" kern="1200" dirty="0" smtClean="0">
              <a:latin typeface="Avenir Book" charset="0"/>
              <a:ea typeface="Avenir Book" charset="0"/>
              <a:cs typeface="Avenir Book" charset="0"/>
            </a:rPr>
            <a:t> case</a:t>
          </a:r>
          <a:r>
            <a:rPr lang="fr-FR" sz="3000" b="0" i="0" kern="1200" dirty="0" smtClean="0">
              <a:latin typeface="Avenir Book" charset="0"/>
              <a:ea typeface="Avenir Book" charset="0"/>
              <a:cs typeface="Avenir Book" charset="0"/>
            </a:rPr>
            <a:t>: </a:t>
          </a:r>
          <a:r>
            <a:rPr lang="fr-FR" sz="3000" b="0" i="0" kern="1200" dirty="0" err="1" smtClean="0">
              <a:latin typeface="Avenir Book" charset="0"/>
              <a:ea typeface="Avenir Book" charset="0"/>
              <a:cs typeface="Avenir Book" charset="0"/>
            </a:rPr>
            <a:t>null</a:t>
          </a:r>
          <a:r>
            <a:rPr lang="fr-FR" sz="3000" b="0" i="0" kern="1200" dirty="0" smtClean="0">
              <a:latin typeface="Avenir Book" charset="0"/>
              <a:ea typeface="Avenir Book" charset="0"/>
              <a:cs typeface="Avenir Book" charset="0"/>
            </a:rPr>
            <a:t> vertical gradient of </a:t>
          </a:r>
          <a:r>
            <a:rPr lang="fr-FR" sz="3000" b="0" i="0" kern="1200" dirty="0" err="1" smtClean="0">
              <a:latin typeface="Avenir Book" charset="0"/>
              <a:ea typeface="Avenir Book" charset="0"/>
              <a:cs typeface="Avenir Book" charset="0"/>
            </a:rPr>
            <a:t>sound</a:t>
          </a:r>
          <a:r>
            <a:rPr lang="fr-FR" sz="3000" b="0" i="0" kern="120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sz="3000" b="0" i="0" kern="1200" dirty="0" err="1" smtClean="0">
              <a:latin typeface="Avenir Book" charset="0"/>
              <a:ea typeface="Avenir Book" charset="0"/>
              <a:cs typeface="Avenir Book" charset="0"/>
            </a:rPr>
            <a:t>celerity</a:t>
          </a:r>
          <a:r>
            <a:rPr lang="fr-FR" sz="3000" b="0" i="0" kern="120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sz="3000" b="0" i="0" kern="1200" dirty="0" err="1" smtClean="0">
              <a:latin typeface="Avenir Book" charset="0"/>
              <a:ea typeface="Avenir Book" charset="0"/>
              <a:cs typeface="Avenir Book" charset="0"/>
            </a:rPr>
            <a:t>from</a:t>
          </a:r>
          <a:r>
            <a:rPr lang="fr-FR" sz="3000" b="0" i="0" kern="1200" dirty="0" smtClean="0">
              <a:latin typeface="Avenir Book" charset="0"/>
              <a:ea typeface="Avenir Book" charset="0"/>
              <a:cs typeface="Avenir Book" charset="0"/>
            </a:rPr>
            <a:t> source to </a:t>
          </a:r>
          <a:r>
            <a:rPr lang="fr-FR" sz="3000" b="0" i="0" kern="1200" dirty="0" err="1" smtClean="0">
              <a:latin typeface="Avenir Book" charset="0"/>
              <a:ea typeface="Avenir Book" charset="0"/>
              <a:cs typeface="Avenir Book" charset="0"/>
            </a:rPr>
            <a:t>receiver</a:t>
          </a:r>
          <a:endParaRPr lang="fr-FR" sz="3000" b="0" i="0" kern="1200" dirty="0">
            <a:latin typeface="Avenir Book" charset="0"/>
            <a:ea typeface="Avenir Book" charset="0"/>
            <a:cs typeface="Avenir Book" charset="0"/>
          </a:endParaRPr>
        </a:p>
      </dsp:txBody>
      <dsp:txXfrm>
        <a:off x="1513872" y="2155560"/>
        <a:ext cx="9417315" cy="1231974"/>
      </dsp:txXfrm>
    </dsp:sp>
    <dsp:sp modelId="{B52D3ED3-31E3-9646-810C-AD566FE34A13}">
      <dsp:nvSpPr>
        <dsp:cNvPr id="0" name=""/>
        <dsp:cNvSpPr/>
      </dsp:nvSpPr>
      <dsp:spPr>
        <a:xfrm>
          <a:off x="0" y="3618030"/>
          <a:ext cx="1365294" cy="1365294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459006-58D2-4344-BA4C-37164F2CCD4B}">
      <dsp:nvSpPr>
        <dsp:cNvPr id="0" name=""/>
        <dsp:cNvSpPr/>
      </dsp:nvSpPr>
      <dsp:spPr>
        <a:xfrm>
          <a:off x="1447212" y="3618030"/>
          <a:ext cx="9550635" cy="1365294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noFill/>
          <a:prstDash val="solid"/>
        </a:ln>
        <a:effectLst>
          <a:outerShdw blurRad="50800" dist="50800" dir="5400000" algn="ctr" rotWithShape="0">
            <a:srgbClr val="000000">
              <a:alpha val="4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just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i="0" u="sng" kern="1200" dirty="0" smtClean="0">
              <a:latin typeface="Avenir Book" charset="0"/>
              <a:ea typeface="Avenir Book" charset="0"/>
              <a:cs typeface="Avenir Book" charset="0"/>
            </a:rPr>
            <a:t>Favorable case</a:t>
          </a:r>
          <a:r>
            <a:rPr lang="fr-FR" sz="3000" b="0" i="0" kern="1200" dirty="0" smtClean="0">
              <a:latin typeface="Avenir Book" charset="0"/>
              <a:ea typeface="Avenir Book" charset="0"/>
              <a:cs typeface="Avenir Book" charset="0"/>
            </a:rPr>
            <a:t>: positive vertical gradient of </a:t>
          </a:r>
          <a:r>
            <a:rPr lang="fr-FR" sz="3000" b="0" i="0" kern="1200" dirty="0" err="1" smtClean="0">
              <a:latin typeface="Avenir Book" charset="0"/>
              <a:ea typeface="Avenir Book" charset="0"/>
              <a:cs typeface="Avenir Book" charset="0"/>
            </a:rPr>
            <a:t>sound</a:t>
          </a:r>
          <a:r>
            <a:rPr lang="fr-FR" sz="3000" b="0" i="0" kern="120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sz="3000" b="0" i="0" kern="1200" dirty="0" err="1" smtClean="0">
              <a:latin typeface="Avenir Book" charset="0"/>
              <a:ea typeface="Avenir Book" charset="0"/>
              <a:cs typeface="Avenir Book" charset="0"/>
            </a:rPr>
            <a:t>celerity</a:t>
          </a:r>
          <a:r>
            <a:rPr lang="fr-FR" sz="3000" b="0" i="0" kern="1200" dirty="0" smtClean="0">
              <a:latin typeface="Avenir Book" charset="0"/>
              <a:ea typeface="Avenir Book" charset="0"/>
              <a:cs typeface="Avenir Book" charset="0"/>
            </a:rPr>
            <a:t> </a:t>
          </a:r>
          <a:r>
            <a:rPr lang="fr-FR" sz="3000" b="0" i="0" kern="1200" dirty="0" err="1" smtClean="0">
              <a:latin typeface="Avenir Book" charset="0"/>
              <a:ea typeface="Avenir Book" charset="0"/>
              <a:cs typeface="Avenir Book" charset="0"/>
            </a:rPr>
            <a:t>from</a:t>
          </a:r>
          <a:r>
            <a:rPr lang="fr-FR" sz="3000" b="0" i="0" kern="1200" dirty="0" smtClean="0">
              <a:latin typeface="Avenir Book" charset="0"/>
              <a:ea typeface="Avenir Book" charset="0"/>
              <a:cs typeface="Avenir Book" charset="0"/>
            </a:rPr>
            <a:t> source to </a:t>
          </a:r>
          <a:r>
            <a:rPr lang="fr-FR" sz="3000" b="0" i="0" kern="1200" dirty="0" err="1" smtClean="0">
              <a:latin typeface="Avenir Book" charset="0"/>
              <a:ea typeface="Avenir Book" charset="0"/>
              <a:cs typeface="Avenir Book" charset="0"/>
            </a:rPr>
            <a:t>receiver</a:t>
          </a:r>
          <a:endParaRPr lang="fr-FR" sz="3000" b="0" i="0" kern="1200" dirty="0">
            <a:latin typeface="Avenir Book" charset="0"/>
            <a:ea typeface="Avenir Book" charset="0"/>
            <a:cs typeface="Avenir Book" charset="0"/>
          </a:endParaRPr>
        </a:p>
      </dsp:txBody>
      <dsp:txXfrm>
        <a:off x="1513872" y="3684690"/>
        <a:ext cx="9417315" cy="12319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AF7016-F227-0844-819A-53A9651ECA4E}">
      <dsp:nvSpPr>
        <dsp:cNvPr id="0" name=""/>
        <dsp:cNvSpPr/>
      </dsp:nvSpPr>
      <dsp:spPr>
        <a:xfrm>
          <a:off x="0" y="358502"/>
          <a:ext cx="6185544" cy="403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320673-33C0-9D44-8A11-EF40370EE671}">
      <dsp:nvSpPr>
        <dsp:cNvPr id="0" name=""/>
        <dsp:cNvSpPr/>
      </dsp:nvSpPr>
      <dsp:spPr>
        <a:xfrm>
          <a:off x="417040" y="122342"/>
          <a:ext cx="5838567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684" tIns="0" rIns="2206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/>
            <a:t>Discretization</a:t>
          </a:r>
          <a:r>
            <a:rPr lang="fr-FR" sz="1600" kern="1200" dirty="0" smtClean="0"/>
            <a:t> of noise sources</a:t>
          </a:r>
          <a:endParaRPr lang="fr-FR" sz="1600" kern="1200" dirty="0"/>
        </a:p>
      </dsp:txBody>
      <dsp:txXfrm>
        <a:off x="440097" y="145399"/>
        <a:ext cx="5792453" cy="426206"/>
      </dsp:txXfrm>
    </dsp:sp>
    <dsp:sp modelId="{44CE1CC2-2E22-E748-91B9-8F6019BE981C}">
      <dsp:nvSpPr>
        <dsp:cNvPr id="0" name=""/>
        <dsp:cNvSpPr/>
      </dsp:nvSpPr>
      <dsp:spPr>
        <a:xfrm>
          <a:off x="0" y="1084262"/>
          <a:ext cx="6213653" cy="403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1F882E-19D9-DA4E-8481-4881462E33F3}">
      <dsp:nvSpPr>
        <dsp:cNvPr id="0" name=""/>
        <dsp:cNvSpPr/>
      </dsp:nvSpPr>
      <dsp:spPr>
        <a:xfrm>
          <a:off x="417040" y="848102"/>
          <a:ext cx="5838567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684" tIns="0" rIns="2206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/>
            <a:t>Determination</a:t>
          </a:r>
          <a:r>
            <a:rPr lang="fr-FR" sz="1600" kern="1200" dirty="0" smtClean="0"/>
            <a:t> of </a:t>
          </a:r>
          <a:r>
            <a:rPr lang="fr-FR" sz="1600" kern="1200" dirty="0" err="1" smtClean="0"/>
            <a:t>sound</a:t>
          </a:r>
          <a:r>
            <a:rPr lang="fr-FR" sz="1600" kern="1200" dirty="0" smtClean="0"/>
            <a:t> power per </a:t>
          </a:r>
          <a:r>
            <a:rPr lang="fr-FR" sz="1600" kern="1200" dirty="0" err="1" smtClean="0"/>
            <a:t>frequency</a:t>
          </a:r>
          <a:r>
            <a:rPr lang="fr-FR" sz="1600" kern="1200" dirty="0" smtClean="0"/>
            <a:t> band</a:t>
          </a:r>
          <a:endParaRPr lang="fr-FR" sz="1600" kern="1200" dirty="0"/>
        </a:p>
      </dsp:txBody>
      <dsp:txXfrm>
        <a:off x="440097" y="871159"/>
        <a:ext cx="5792453" cy="426206"/>
      </dsp:txXfrm>
    </dsp:sp>
    <dsp:sp modelId="{7A03FFD8-8C05-CA49-A48C-78B66F2FA595}">
      <dsp:nvSpPr>
        <dsp:cNvPr id="0" name=""/>
        <dsp:cNvSpPr/>
      </dsp:nvSpPr>
      <dsp:spPr>
        <a:xfrm>
          <a:off x="0" y="1810022"/>
          <a:ext cx="6203060" cy="403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5EAFFD-72E5-734F-AB14-943327E17A69}">
      <dsp:nvSpPr>
        <dsp:cNvPr id="0" name=""/>
        <dsp:cNvSpPr/>
      </dsp:nvSpPr>
      <dsp:spPr>
        <a:xfrm>
          <a:off x="417040" y="1573862"/>
          <a:ext cx="5838567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684" tIns="0" rIns="2206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/>
            <a:t>Calculation</a:t>
          </a:r>
          <a:r>
            <a:rPr lang="fr-FR" sz="1600" kern="1200" dirty="0" smtClean="0"/>
            <a:t> of </a:t>
          </a:r>
          <a:r>
            <a:rPr lang="fr-FR" sz="1600" kern="1200" dirty="0" err="1" smtClean="0"/>
            <a:t>probability</a:t>
          </a:r>
          <a:r>
            <a:rPr lang="fr-FR" sz="1600" kern="1200" dirty="0" smtClean="0"/>
            <a:t> of </a:t>
          </a:r>
          <a:r>
            <a:rPr lang="fr-FR" sz="1600" kern="1200" dirty="0" err="1" smtClean="0"/>
            <a:t>favourable</a:t>
          </a:r>
          <a:r>
            <a:rPr lang="fr-FR" sz="1600" kern="1200" dirty="0" smtClean="0"/>
            <a:t> conditions</a:t>
          </a:r>
          <a:endParaRPr lang="fr-FR" sz="1600" kern="1200" dirty="0"/>
        </a:p>
      </dsp:txBody>
      <dsp:txXfrm>
        <a:off x="440097" y="1596919"/>
        <a:ext cx="5792453" cy="426206"/>
      </dsp:txXfrm>
    </dsp:sp>
    <dsp:sp modelId="{431EBE5C-0F42-204A-A24B-9ACCBE59C552}">
      <dsp:nvSpPr>
        <dsp:cNvPr id="0" name=""/>
        <dsp:cNvSpPr/>
      </dsp:nvSpPr>
      <dsp:spPr>
        <a:xfrm>
          <a:off x="0" y="2535782"/>
          <a:ext cx="6203060" cy="403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8B1831-0A44-DA41-8211-7E9E6DC9972F}">
      <dsp:nvSpPr>
        <dsp:cNvPr id="0" name=""/>
        <dsp:cNvSpPr/>
      </dsp:nvSpPr>
      <dsp:spPr>
        <a:xfrm>
          <a:off x="417040" y="2299622"/>
          <a:ext cx="5838567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684" tIns="0" rIns="2206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err="1" smtClean="0"/>
            <a:t>Search</a:t>
          </a:r>
          <a:r>
            <a:rPr lang="fr-FR" sz="1600" kern="1200" dirty="0" smtClean="0"/>
            <a:t> for propagation </a:t>
          </a:r>
          <a:r>
            <a:rPr lang="fr-FR" sz="1600" kern="1200" dirty="0" err="1" smtClean="0"/>
            <a:t>paths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between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each</a:t>
          </a:r>
          <a:r>
            <a:rPr lang="fr-FR" sz="1600" kern="1200" dirty="0" smtClean="0"/>
            <a:t> source and </a:t>
          </a:r>
          <a:r>
            <a:rPr lang="fr-FR" sz="1600" kern="1200" dirty="0" err="1" smtClean="0"/>
            <a:t>receiver</a:t>
          </a:r>
          <a:endParaRPr lang="fr-FR" sz="1600" kern="1200" dirty="0"/>
        </a:p>
      </dsp:txBody>
      <dsp:txXfrm>
        <a:off x="440097" y="2322679"/>
        <a:ext cx="5792453" cy="426206"/>
      </dsp:txXfrm>
    </dsp:sp>
    <dsp:sp modelId="{A18F689D-EF2B-5D4B-BB60-D346179F2185}">
      <dsp:nvSpPr>
        <dsp:cNvPr id="0" name=""/>
        <dsp:cNvSpPr/>
      </dsp:nvSpPr>
      <dsp:spPr>
        <a:xfrm>
          <a:off x="0" y="3261542"/>
          <a:ext cx="6203060" cy="907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340" tIns="333248" rIns="647340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err="1" smtClean="0"/>
            <a:t>Calculation</a:t>
          </a:r>
          <a:r>
            <a:rPr lang="fr-FR" sz="1600" kern="1200" dirty="0" smtClean="0"/>
            <a:t> of the </a:t>
          </a:r>
          <a:r>
            <a:rPr lang="fr-FR" sz="1600" kern="1200" dirty="0" err="1" smtClean="0"/>
            <a:t>attenuation</a:t>
          </a:r>
          <a:endParaRPr lang="fr-FR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1600" kern="1200" dirty="0" err="1" smtClean="0"/>
            <a:t>Calculation</a:t>
          </a:r>
          <a:r>
            <a:rPr lang="fr-FR" sz="1600" kern="1200" dirty="0" smtClean="0"/>
            <a:t> of the long-</a:t>
          </a:r>
          <a:r>
            <a:rPr lang="fr-FR" sz="1600" kern="1200" dirty="0" err="1" smtClean="0"/>
            <a:t>term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sound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level</a:t>
          </a:r>
          <a:endParaRPr lang="fr-FR" sz="1600" kern="1200" dirty="0"/>
        </a:p>
      </dsp:txBody>
      <dsp:txXfrm>
        <a:off x="0" y="3261542"/>
        <a:ext cx="6203060" cy="907200"/>
      </dsp:txXfrm>
    </dsp:sp>
    <dsp:sp modelId="{D4F3D5EF-81CC-FF45-9D92-36E3EEAF3F5A}">
      <dsp:nvSpPr>
        <dsp:cNvPr id="0" name=""/>
        <dsp:cNvSpPr/>
      </dsp:nvSpPr>
      <dsp:spPr>
        <a:xfrm>
          <a:off x="417040" y="3025382"/>
          <a:ext cx="5838567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684" tIns="0" rIns="2206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On </a:t>
          </a:r>
          <a:r>
            <a:rPr lang="fr-FR" sz="1600" kern="1200" dirty="0" err="1" smtClean="0"/>
            <a:t>each</a:t>
          </a:r>
          <a:r>
            <a:rPr lang="fr-FR" sz="1600" kern="1200" dirty="0" smtClean="0"/>
            <a:t> propagation </a:t>
          </a:r>
          <a:r>
            <a:rPr lang="fr-FR" sz="1600" kern="1200" dirty="0" err="1" smtClean="0"/>
            <a:t>path</a:t>
          </a:r>
          <a:endParaRPr lang="fr-FR" sz="1600" kern="1200" dirty="0"/>
        </a:p>
      </dsp:txBody>
      <dsp:txXfrm>
        <a:off x="440097" y="3048439"/>
        <a:ext cx="5792453" cy="426206"/>
      </dsp:txXfrm>
    </dsp:sp>
    <dsp:sp modelId="{F37BC7A0-D2B0-1C4E-B57D-35D19433A14A}">
      <dsp:nvSpPr>
        <dsp:cNvPr id="0" name=""/>
        <dsp:cNvSpPr/>
      </dsp:nvSpPr>
      <dsp:spPr>
        <a:xfrm>
          <a:off x="0" y="4491302"/>
          <a:ext cx="6217489" cy="403200"/>
        </a:xfrm>
        <a:prstGeom prst="rect">
          <a:avLst/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B97ED8-3B51-AC42-91F9-246AF3859E0E}">
      <dsp:nvSpPr>
        <dsp:cNvPr id="0" name=""/>
        <dsp:cNvSpPr/>
      </dsp:nvSpPr>
      <dsp:spPr>
        <a:xfrm>
          <a:off x="417040" y="4255142"/>
          <a:ext cx="5838567" cy="472320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684" tIns="0" rIns="22068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600" kern="1200" dirty="0" smtClean="0"/>
            <a:t>Local </a:t>
          </a:r>
          <a:r>
            <a:rPr lang="fr-FR" sz="1600" kern="1200" dirty="0" err="1" smtClean="0"/>
            <a:t>calculation</a:t>
          </a:r>
          <a:r>
            <a:rPr lang="fr-FR" sz="1600" kern="1200" dirty="0" smtClean="0"/>
            <a:t> of the long-</a:t>
          </a:r>
          <a:r>
            <a:rPr lang="fr-FR" sz="1600" kern="1200" dirty="0" err="1" smtClean="0"/>
            <a:t>term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sound</a:t>
          </a:r>
          <a:r>
            <a:rPr lang="fr-FR" sz="1600" kern="1200" dirty="0" smtClean="0"/>
            <a:t> </a:t>
          </a:r>
          <a:r>
            <a:rPr lang="fr-FR" sz="1600" kern="1200" dirty="0" err="1" smtClean="0"/>
            <a:t>level</a:t>
          </a:r>
          <a:endParaRPr lang="fr-FR" sz="1600" kern="1200" dirty="0"/>
        </a:p>
      </dsp:txBody>
      <dsp:txXfrm>
        <a:off x="440097" y="4278199"/>
        <a:ext cx="5792453" cy="42620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B17506-A1EA-484E-B41E-6A9BE7DC4937}">
      <dsp:nvSpPr>
        <dsp:cNvPr id="0" name=""/>
        <dsp:cNvSpPr/>
      </dsp:nvSpPr>
      <dsp:spPr>
        <a:xfrm>
          <a:off x="731520" y="1247782"/>
          <a:ext cx="7071360" cy="3654435"/>
        </a:xfrm>
        <a:prstGeom prst="rect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1ECE39-69DA-C241-8CD8-AF6E7BB60A58}">
      <dsp:nvSpPr>
        <dsp:cNvPr id="0" name=""/>
        <dsp:cNvSpPr/>
      </dsp:nvSpPr>
      <dsp:spPr>
        <a:xfrm>
          <a:off x="942848" y="1675172"/>
          <a:ext cx="3283712" cy="3126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Sound </a:t>
          </a:r>
          <a:r>
            <a:rPr lang="fr-FR" sz="2500" kern="1200" dirty="0" err="1" smtClean="0"/>
            <a:t>levels</a:t>
          </a:r>
          <a:r>
            <a:rPr lang="fr-FR" sz="2500" kern="1200" dirty="0" smtClean="0"/>
            <a:t> </a:t>
          </a:r>
          <a:r>
            <a:rPr lang="fr-FR" sz="2500" kern="1200" dirty="0" err="1" smtClean="0"/>
            <a:t>from</a:t>
          </a:r>
          <a:r>
            <a:rPr lang="fr-FR" sz="2500" kern="1200" dirty="0" smtClean="0"/>
            <a:t> the model respect the </a:t>
          </a:r>
          <a:r>
            <a:rPr lang="fr-FR" sz="2500" kern="1200" dirty="0" err="1" smtClean="0"/>
            <a:t>regulation</a:t>
          </a:r>
          <a:endParaRPr lang="fr-FR" sz="2500" kern="1200" dirty="0" smtClean="0"/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err="1" smtClean="0"/>
            <a:t>Some</a:t>
          </a:r>
          <a:r>
            <a:rPr lang="fr-FR" sz="2500" kern="1200" dirty="0" smtClean="0"/>
            <a:t> points of the model correspond </a:t>
          </a:r>
          <a:r>
            <a:rPr lang="fr-FR" sz="2500" kern="1200" dirty="0" err="1" smtClean="0"/>
            <a:t>with</a:t>
          </a:r>
          <a:r>
            <a:rPr lang="fr-FR" sz="2500" kern="1200" dirty="0" smtClean="0"/>
            <a:t> reality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500" kern="1200" dirty="0" smtClean="0"/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500" kern="1200" dirty="0"/>
        </a:p>
      </dsp:txBody>
      <dsp:txXfrm>
        <a:off x="942848" y="1675172"/>
        <a:ext cx="3283712" cy="3126325"/>
      </dsp:txXfrm>
    </dsp:sp>
    <dsp:sp modelId="{17B2C4FA-9C4F-D348-BEAF-3F2A61CF1440}">
      <dsp:nvSpPr>
        <dsp:cNvPr id="0" name=""/>
        <dsp:cNvSpPr/>
      </dsp:nvSpPr>
      <dsp:spPr>
        <a:xfrm>
          <a:off x="4299712" y="1675172"/>
          <a:ext cx="3283712" cy="3126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7625" tIns="47625" rIns="47625" bIns="47625" numCol="1" spcCol="1270" anchor="t" anchorCtr="0">
          <a:noAutofit/>
        </a:bodyPr>
        <a:lstStyle/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There </a:t>
          </a:r>
          <a:r>
            <a:rPr lang="fr-FR" sz="2500" kern="1200" dirty="0" err="1" smtClean="0"/>
            <a:t>is</a:t>
          </a:r>
          <a:r>
            <a:rPr lang="fr-FR" sz="2500" kern="1200" dirty="0" smtClean="0"/>
            <a:t> points </a:t>
          </a:r>
          <a:r>
            <a:rPr lang="fr-FR" sz="2500" kern="1200" dirty="0" err="1" smtClean="0"/>
            <a:t>with</a:t>
          </a:r>
          <a:r>
            <a:rPr lang="fr-FR" sz="2500" kern="1200" dirty="0" smtClean="0"/>
            <a:t> a 35 dB(A) gap </a:t>
          </a:r>
          <a:r>
            <a:rPr lang="fr-FR" sz="2500" kern="1200" dirty="0" err="1" smtClean="0"/>
            <a:t>between</a:t>
          </a:r>
          <a:r>
            <a:rPr lang="fr-FR" sz="2500" kern="1200" dirty="0" smtClean="0"/>
            <a:t> the model and reality</a:t>
          </a:r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500" kern="1200" dirty="0" smtClean="0"/>
            <a:t>The model </a:t>
          </a:r>
          <a:r>
            <a:rPr lang="fr-FR" sz="2500" kern="1200" dirty="0" err="1" smtClean="0"/>
            <a:t>needs</a:t>
          </a:r>
          <a:r>
            <a:rPr lang="fr-FR" sz="2500" kern="1200" dirty="0" smtClean="0"/>
            <a:t> to </a:t>
          </a:r>
          <a:r>
            <a:rPr lang="fr-FR" sz="2500" kern="1200" dirty="0" err="1" smtClean="0"/>
            <a:t>be</a:t>
          </a:r>
          <a:r>
            <a:rPr lang="fr-FR" sz="2500" kern="1200" dirty="0" smtClean="0"/>
            <a:t> </a:t>
          </a:r>
          <a:r>
            <a:rPr lang="fr-FR" sz="2500" kern="1200" dirty="0" err="1" smtClean="0"/>
            <a:t>reajusted</a:t>
          </a:r>
          <a:endParaRPr lang="fr-FR" sz="2500" kern="1200" dirty="0" smtClean="0"/>
        </a:p>
        <a:p>
          <a:pPr lvl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FR" sz="2500" kern="1200" dirty="0"/>
        </a:p>
      </dsp:txBody>
      <dsp:txXfrm>
        <a:off x="4299712" y="1675172"/>
        <a:ext cx="3283712" cy="3126325"/>
      </dsp:txXfrm>
    </dsp:sp>
    <dsp:sp modelId="{542A479A-96AF-CB4B-AF97-D21ACD60DBB3}">
      <dsp:nvSpPr>
        <dsp:cNvPr id="0" name=""/>
        <dsp:cNvSpPr/>
      </dsp:nvSpPr>
      <dsp:spPr>
        <a:xfrm>
          <a:off x="0" y="516449"/>
          <a:ext cx="1381760" cy="1381760"/>
        </a:xfrm>
        <a:prstGeom prst="plus">
          <a:avLst>
            <a:gd name="adj" fmla="val 3281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CBFA67-4099-1C4B-9E87-790CBC4382F1}">
      <dsp:nvSpPr>
        <dsp:cNvPr id="0" name=""/>
        <dsp:cNvSpPr/>
      </dsp:nvSpPr>
      <dsp:spPr>
        <a:xfrm>
          <a:off x="6827520" y="1013363"/>
          <a:ext cx="1300480" cy="44566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E6FB90-A994-6B46-8051-A0013A241E26}">
      <dsp:nvSpPr>
        <dsp:cNvPr id="0" name=""/>
        <dsp:cNvSpPr/>
      </dsp:nvSpPr>
      <dsp:spPr>
        <a:xfrm>
          <a:off x="4267200" y="1681857"/>
          <a:ext cx="812" cy="2985941"/>
        </a:xfrm>
        <a:prstGeom prst="line">
          <a:avLst/>
        </a:prstGeom>
        <a:noFill/>
        <a:ln w="1905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AscendingPictureAccentProcess">
  <dgm:title val=""/>
  <dgm:desc val=""/>
  <dgm:catLst>
    <dgm:cat type="process" pri="22500"/>
    <dgm:cat type="picture" pri="16000"/>
    <dgm:cat type="pictureconvert" pri="1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func="var" arg="dir" op="equ" val="norm">
            <dgm:choose name="Name5">
              <dgm:if name="Name6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l" for="ch" forName="parTx1" refType="w" fact="0.2711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2469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7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l" for="ch" forName="parTx1" refType="w" fact="0.366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3333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if>
          <dgm:else name="Name8">
            <dgm:choose name="Name9">
              <dgm:if name="Name10" axis="des" func="maxDepth" op="gt" val="1">
                <dgm:alg type="composite">
                  <dgm:param type="ar" val="2.7"/>
                </dgm:alg>
                <dgm:constrLst>
                  <dgm:constr type="primFontSz" for="ch" forName="parTx1" op="equ" val="65"/>
                  <dgm:constr type="primFontSz" for="ch" forName="desTx1" op="equ" val="65"/>
                  <dgm:constr type="userD" refType="w" fact="0.0247"/>
                  <dgm:constr type="r" for="ch" forName="parTx1" refType="w" fact="0.7289"/>
                  <dgm:constr type="t" for="ch" forName="parTx1" refType="h" fact="0.9603"/>
                  <dgm:constr type="w" for="ch" forName="parTx1" refType="w" fact="0.5325"/>
                  <dgm:constr type="h" for="ch" forName="parTx1" refType="h" fact="0.3856"/>
                  <dgm:constr type="ctrX" for="ch" forName="picture1" refType="w" fact="0.7531"/>
                  <dgm:constr type="ctrY" for="ch" forName="picture1" refType="h" fact="0.9"/>
                  <dgm:constr type="w" for="ch" forName="picture1" refType="w" fact="0.2469"/>
                  <dgm:constr type="h" for="ch" forName="picture1" refType="h" fact="0.6667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</dgm:constrLst>
              </dgm:if>
              <dgm:else name="Name1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userD" refType="w" fact="0.0333"/>
                  <dgm:constr type="r" for="ch" forName="parTx1" refType="w" fact="0.634"/>
                  <dgm:constr type="t" for="ch" forName="parTx1" refType="h" fact="0.7113"/>
                  <dgm:constr type="w" for="ch" forName="parTx1" refType="w" fact="0.7189"/>
                  <dgm:constr type="h" for="ch" forName="parTx1" refType="h" fact="0.3856"/>
                  <dgm:constr type="ctrX" for="ch" forName="picture1" refType="w" fact="0.6667"/>
                  <dgm:constr type="ctrY" for="ch" forName="picture1" refType="h" fact="0.6667"/>
                  <dgm:constr type="w" for="ch" forName="picture1" refType="w" fact="0.3333"/>
                  <dgm:constr type="h" for="ch" forName="picture1" refType="h" fact="0.6667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func="var" arg="dir" op="equ" val="norm">
            <dgm:choose name="Name15">
              <dgm:if name="Name16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3221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3056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2859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309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334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359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3848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1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359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359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197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178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688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3503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17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4274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405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3794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4106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44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477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5106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44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477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477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l" for="ch" forName="parTx1" refType="w" fact="0.2614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2369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l" for="ch" forName="parTx2" refType="w" fact="0.4893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4648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if>
          <dgm:else name="Name18">
            <dgm:choose name="Name19">
              <dgm:if name="Name20" axis="des" func="maxDepth" op="gt" val="1">
                <dgm:alg type="composite">
                  <dgm:param type="ar" val="2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userD" refType="w" fact="0.0188"/>
                  <dgm:constr type="ctrX" for="ch" forName="dot1" refType="w" fact="0.6779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6944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7141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6905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6654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6403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6152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59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6403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6403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803"/>
                  <dgm:constr type="t" for="ch" forName="parTx1" refType="h" fact="0.8169"/>
                  <dgm:constr type="w" for="ch" forName="parTx1" refType="w" fact="0.4064"/>
                  <dgm:constr type="h" for="ch" forName="parTx1" refType="h" fact="0.218"/>
                  <dgm:constr type="ctrX" for="ch" forName="picture1" refType="w" fact="0.8215"/>
                  <dgm:constr type="ctrY" for="ch" forName="picture1" refType="h" fact="0.7834"/>
                  <dgm:constr type="w" for="ch" forName="picture1" refType="w" fact="0.1884"/>
                  <dgm:constr type="h" for="ch" forName="picture1" refType="h" fact="0.376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312"/>
                  <dgm:constr type="t" for="ch" forName="parTx2" refType="h" fact="0.3905"/>
                  <dgm:constr type="w" for="ch" forName="parTx2" refType="w" fact="0.4064"/>
                  <dgm:constr type="h" for="ch" forName="parTx2" refType="h" fact="0.218"/>
                  <dgm:constr type="ctrX" for="ch" forName="picture2" refType="w" fact="0.6497"/>
                  <dgm:constr type="ctrY" for="ch" forName="picture2" refType="h" fact="0.357"/>
                  <dgm:constr type="w" for="ch" forName="picture2" refType="w" fact="0.1884"/>
                  <dgm:constr type="h" for="ch" forName="picture2" refType="h" fact="0.376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</dgm:constrLst>
              </dgm:if>
              <dgm:else name="Name21">
                <dgm:alg type="composite">
                  <dgm:param type="ar" val="1.507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userD" refType="w" fact="0.025"/>
                  <dgm:constr type="ctrX" for="ch" forName="dot1" refType="w" fact="0.5726"/>
                  <dgm:constr type="ctrY" for="ch" forName="dot1" refType="h" fact="0.5911"/>
                  <dgm:constr type="w" for="ch" forName="dot1" refType="userD"/>
                  <dgm:constr type="h" for="ch" forName="dot1" refType="userD"/>
                  <dgm:constr type="ctrX" for="ch" forName="dot2" refType="w" fact="0.5945"/>
                  <dgm:constr type="ctrY" for="ch" forName="dot2" refType="h" fact="0.644"/>
                  <dgm:constr type="w" for="ch" forName="dot2" refType="userD"/>
                  <dgm:constr type="h" for="ch" forName="dot2" refType="userD"/>
                  <dgm:constr type="ctrX" for="ch" forName="dot3" refType="w" fact="0.6206"/>
                  <dgm:constr type="ctrY" for="ch" forName="dot3" refType="h" fact="0.6898"/>
                  <dgm:constr type="w" for="ch" forName="dot3" refType="userD"/>
                  <dgm:constr type="h" for="ch" forName="dot3" refType="userD"/>
                  <dgm:constr type="ctrX" for="ch" forName="dotArrow1" refType="w" fact="0.5894"/>
                  <dgm:constr type="ctrY" for="ch" forName="dotArrow1" refType="h" fact="0.0587"/>
                  <dgm:constr type="w" for="ch" forName="dotArrow1" refType="userD"/>
                  <dgm:constr type="h" for="ch" forName="dotArrow1" refType="userD"/>
                  <dgm:constr type="ctrX" for="ch" forName="dotArrow2" refType="w" fact="0.556"/>
                  <dgm:constr type="ctrY" for="ch" forName="dotArrow2" refType="h" fact="0.0287"/>
                  <dgm:constr type="w" for="ch" forName="dotArrow2" refType="userD"/>
                  <dgm:constr type="h" for="ch" forName="dotArrow2" refType="userD"/>
                  <dgm:constr type="ctrX" for="ch" forName="dotArrow3" refType="w" fact="0.5227"/>
                  <dgm:constr type="ctrY" for="ch" forName="dotArrow3" refType="h" fact="-0.0013"/>
                  <dgm:constr type="w" for="ch" forName="dotArrow3" refType="userD"/>
                  <dgm:constr type="h" for="ch" forName="dotArrow3" refType="userD"/>
                  <dgm:constr type="ctrX" for="ch" forName="dotArrow4" refType="w" fact="0.4894"/>
                  <dgm:constr type="ctrY" for="ch" forName="dotArrow4" refType="h" fact="0.0287"/>
                  <dgm:constr type="w" for="ch" forName="dotArrow4" refType="userD"/>
                  <dgm:constr type="h" for="ch" forName="dotArrow4" refType="userD"/>
                  <dgm:constr type="ctrX" for="ch" forName="dotArrow5" refType="w" fact="0.456"/>
                  <dgm:constr type="ctrY" for="ch" forName="dotArrow5" refType="h" fact="0.0587"/>
                  <dgm:constr type="w" for="ch" forName="dotArrow5" refType="userD"/>
                  <dgm:constr type="h" for="ch" forName="dotArrow5" refType="userD"/>
                  <dgm:constr type="ctrX" for="ch" forName="dotArrow6" refType="w" fact="0.5227"/>
                  <dgm:constr type="ctrY" for="ch" forName="dotArrow6" refType="h" fact="0.062"/>
                  <dgm:constr type="w" for="ch" forName="dotArrow6" refType="userD"/>
                  <dgm:constr type="h" for="ch" forName="dotArrow6" refType="userD"/>
                  <dgm:constr type="ctrX" for="ch" forName="dotArrow7" refType="w" fact="0.5227"/>
                  <dgm:constr type="ctrY" for="ch" forName="dotArrow7" refType="h" fact="0.1253"/>
                  <dgm:constr type="w" for="ch" forName="dotArrow7" refType="userD"/>
                  <dgm:constr type="h" for="ch" forName="dotArrow7" refType="userD"/>
                  <dgm:constr type="r" for="ch" forName="parTx1" refType="w" fact="0.7386"/>
                  <dgm:constr type="t" for="ch" forName="parTx1" refType="h" fact="0.8086"/>
                  <dgm:constr type="w" for="ch" forName="parTx1" refType="w" fact="0.5392"/>
                  <dgm:constr type="h" for="ch" forName="parTx1" refType="h" fact="0.218"/>
                  <dgm:constr type="ctrX" for="ch" forName="picture1" refType="w" fact="0.7631"/>
                  <dgm:constr type="ctrY" for="ch" forName="picture1" refType="h" fact="0.7834"/>
                  <dgm:constr type="w" for="ch" forName="picture1" refType="w" fact="0.25"/>
                  <dgm:constr type="h" for="ch" forName="picture1" refType="h" fact="0.3768"/>
                  <dgm:constr type="r" for="ch" forName="parTx2" refType="w" fact="0.5107"/>
                  <dgm:constr type="t" for="ch" forName="parTx2" refType="h" fact="0.3822"/>
                  <dgm:constr type="w" for="ch" forName="parTx2" refType="w" fact="0.5392"/>
                  <dgm:constr type="h" for="ch" forName="parTx2" refType="h" fact="0.218"/>
                  <dgm:constr type="ctrX" for="ch" forName="picture2" refType="w" fact="0.5352"/>
                  <dgm:constr type="ctrY" for="ch" forName="picture2" refType="h" fact="0.357"/>
                  <dgm:constr type="w" for="ch" forName="picture2" refType="w" fact="0.25"/>
                  <dgm:constr type="h" for="ch" forName="picture2" refType="h" fact="0.3768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func="var" arg="dir" op="equ" val="norm">
            <dgm:choose name="Name25">
              <dgm:if name="Name26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2981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2676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357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44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323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23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6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68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491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513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68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68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487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1328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732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3573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4763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4604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27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3684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3307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2912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494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342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23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12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79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6068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6346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79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79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l" for="ch" forName="parTx1" refType="w" fact="0.1837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1641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l" for="ch" forName="parTx2" refType="w" fact="0.4612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4416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l" for="ch" forName="parTx3" refType="w" fact="0.5886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569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if>
          <dgm:else name="Name28">
            <dgm:choose name="Name29">
              <dgm:if name="Name30" axis="des" func="maxDepth" op="gt" val="1">
                <dgm:alg type="composite">
                  <dgm:param type="ar" val="1.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userD" refType="w" fact="0.0162"/>
                  <dgm:constr type="ctrX" for="ch" forName="dot1" refType="w" fact="0.7019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7324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643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5555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5677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5764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554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5315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509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4865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5315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5315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513"/>
                  <dgm:constr type="t" for="ch" forName="parTx1" refType="h" fact="0.8596"/>
                  <dgm:constr type="w" for="ch" forName="parTx1" refType="w" fact="0.3491"/>
                  <dgm:constr type="h" for="ch" forName="parTx1" refType="h" fact="0.1638"/>
                  <dgm:constr type="ctrX" for="ch" forName="picture1" refType="w" fact="0.8672"/>
                  <dgm:constr type="ctrY" for="ch" forName="picture1" refType="h" fact="0.8361"/>
                  <dgm:constr type="w" for="ch" forName="picture1" refType="w" fact="0.1618"/>
                  <dgm:constr type="h" for="ch" forName="picture1" refType="h" fact="0.2832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268"/>
                  <dgm:constr type="t" for="ch" forName="parTx2" refType="h" fact="0.6469"/>
                  <dgm:constr type="w" for="ch" forName="parTx2" refType="w" fact="0.3491"/>
                  <dgm:constr type="h" for="ch" forName="parTx2" refType="h" fact="0.1638"/>
                  <dgm:constr type="ctrX" for="ch" forName="picture2" refType="w" fact="0.6427"/>
                  <dgm:constr type="ctrY" for="ch" forName="picture2" refType="h" fact="0.6234"/>
                  <dgm:constr type="w" for="ch" forName="picture2" refType="w" fact="0.1618"/>
                  <dgm:constr type="h" for="ch" forName="picture2" refType="h" fact="0.2832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5237"/>
                  <dgm:constr type="t" for="ch" forName="parTx3" refType="h" fact="0.3243"/>
                  <dgm:constr type="w" for="ch" forName="parTx3" refType="w" fact="0.3491"/>
                  <dgm:constr type="h" for="ch" forName="parTx3" refType="h" fact="0.1638"/>
                  <dgm:constr type="ctrX" for="ch" forName="picture3" refType="w" fact="0.5396"/>
                  <dgm:constr type="ctrY" for="ch" forName="picture3" refType="h" fact="0.3008"/>
                  <dgm:constr type="w" for="ch" forName="picture3" refType="w" fact="0.1618"/>
                  <dgm:constr type="h" for="ch" forName="picture3" refType="h" fact="0.2832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</dgm:constrLst>
              </dgm:if>
              <dgm:else name="Name31">
                <dgm:alg type="composite">
                  <dgm:param type="ar" val="1.416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userD" refType="w" fact="0.02"/>
                  <dgm:constr type="ctrX" for="ch" forName="dot1" refType="w" fact="0.6316"/>
                  <dgm:constr type="ctrY" for="ch" forName="dot1" refType="h" fact="0.763"/>
                  <dgm:constr type="w" for="ch" forName="dot1" refType="userD"/>
                  <dgm:constr type="h" for="ch" forName="dot1" refType="userD"/>
                  <dgm:constr type="ctrX" for="ch" forName="dot2" refType="w" fact="0.6693"/>
                  <dgm:constr type="ctrY" for="ch" forName="dot2" refType="h" fact="0.7887"/>
                  <dgm:constr type="w" for="ch" forName="dot2" refType="userD"/>
                  <dgm:constr type="h" for="ch" forName="dot2" refType="userD"/>
                  <dgm:constr type="ctrX" for="ch" forName="dot3" refType="w" fact="0.7088"/>
                  <dgm:constr type="ctrY" for="ch" forName="dot3" refType="h" fact="0.809"/>
                  <dgm:constr type="w" for="ch" forName="dot3" refType="userD"/>
                  <dgm:constr type="h" for="ch" forName="dot3" refType="userD"/>
                  <dgm:constr type="ctrX" for="ch" forName="dot4" refType="w" fact="0.4506"/>
                  <dgm:constr type="ctrY" for="ch" forName="dot4" refType="h" fact="0.4655"/>
                  <dgm:constr type="w" for="ch" forName="dot4" refType="userD"/>
                  <dgm:constr type="h" for="ch" forName="dot4" refType="userD"/>
                  <dgm:constr type="ctrX" for="ch" forName="dot5" refType="w" fact="0.4658"/>
                  <dgm:constr type="ctrY" for="ch" forName="dot5" refType="h" fact="0.5178"/>
                  <dgm:constr type="w" for="ch" forName="dot5" refType="userD"/>
                  <dgm:constr type="h" for="ch" forName="dot5" refType="userD"/>
                  <dgm:constr type="ctrX" for="ch" forName="dotArrow1" refType="w" fact="0.4766"/>
                  <dgm:constr type="ctrY" for="ch" forName="dotArrow1" refType="h" fact="0.0718"/>
                  <dgm:constr type="w" for="ch" forName="dotArrow1" refType="userD"/>
                  <dgm:constr type="h" for="ch" forName="dotArrow1" refType="userD"/>
                  <dgm:constr type="ctrX" for="ch" forName="dotArrow2" refType="w" fact="0.4488"/>
                  <dgm:constr type="ctrY" for="ch" forName="dotArrow2" refType="h" fact="0.0468"/>
                  <dgm:constr type="w" for="ch" forName="dotArrow2" refType="userD"/>
                  <dgm:constr type="h" for="ch" forName="dotArrow2" refType="userD"/>
                  <dgm:constr type="ctrX" for="ch" forName="dotArrow3" refType="w" fact="0.421"/>
                  <dgm:constr type="ctrY" for="ch" forName="dotArrow3" refType="h" fact="0.0218"/>
                  <dgm:constr type="w" for="ch" forName="dotArrow3" refType="userD"/>
                  <dgm:constr type="h" for="ch" forName="dotArrow3" refType="userD"/>
                  <dgm:constr type="ctrX" for="ch" forName="dotArrow4" refType="w" fact="0.3932"/>
                  <dgm:constr type="ctrY" for="ch" forName="dotArrow4" refType="h" fact="0.0468"/>
                  <dgm:constr type="w" for="ch" forName="dotArrow4" refType="userD"/>
                  <dgm:constr type="h" for="ch" forName="dotArrow4" refType="userD"/>
                  <dgm:constr type="ctrX" for="ch" forName="dotArrow5" refType="w" fact="0.3654"/>
                  <dgm:constr type="ctrY" for="ch" forName="dotArrow5" refType="h" fact="0.0718"/>
                  <dgm:constr type="w" for="ch" forName="dotArrow5" refType="userD"/>
                  <dgm:constr type="h" for="ch" forName="dotArrow5" refType="userD"/>
                  <dgm:constr type="ctrX" for="ch" forName="dotArrow6" refType="w" fact="0.421"/>
                  <dgm:constr type="ctrY" for="ch" forName="dotArrow6" refType="h" fact="0.0745"/>
                  <dgm:constr type="w" for="ch" forName="dotArrow6" refType="userD"/>
                  <dgm:constr type="h" for="ch" forName="dotArrow6" refType="userD"/>
                  <dgm:constr type="ctrX" for="ch" forName="dotArrow7" refType="w" fact="0.421"/>
                  <dgm:constr type="ctrY" for="ch" forName="dotArrow7" refType="h" fact="0.1273"/>
                  <dgm:constr type="w" for="ch" forName="dotArrow7" refType="userD"/>
                  <dgm:constr type="h" for="ch" forName="dotArrow7" refType="userD"/>
                  <dgm:constr type="r" for="ch" forName="parTx1" refType="w" fact="0.8163"/>
                  <dgm:constr type="t" for="ch" forName="parTx1" refType="h" fact="0.8551"/>
                  <dgm:constr type="w" for="ch" forName="parTx1" refType="w" fact="0.4314"/>
                  <dgm:constr type="h" for="ch" forName="parTx1" refType="h" fact="0.1638"/>
                  <dgm:constr type="ctrX" for="ch" forName="picture1" refType="w" fact="0.8359"/>
                  <dgm:constr type="ctrY" for="ch" forName="picture1" refType="h" fact="0.8361"/>
                  <dgm:constr type="w" for="ch" forName="picture1" refType="w" fact="0.2"/>
                  <dgm:constr type="h" for="ch" forName="picture1" refType="h" fact="0.2832"/>
                  <dgm:constr type="r" for="ch" forName="parTx2" refType="w" fact="0.5388"/>
                  <dgm:constr type="t" for="ch" forName="parTx2" refType="h" fact="0.6424"/>
                  <dgm:constr type="w" for="ch" forName="parTx2" refType="w" fact="0.4314"/>
                  <dgm:constr type="h" for="ch" forName="parTx2" refType="h" fact="0.1638"/>
                  <dgm:constr type="ctrX" for="ch" forName="picture2" refType="w" fact="0.5584"/>
                  <dgm:constr type="ctrY" for="ch" forName="picture2" refType="h" fact="0.6234"/>
                  <dgm:constr type="w" for="ch" forName="picture2" refType="w" fact="0.2"/>
                  <dgm:constr type="h" for="ch" forName="picture2" refType="h" fact="0.2832"/>
                  <dgm:constr type="r" for="ch" forName="parTx3" refType="w" fact="0.4114"/>
                  <dgm:constr type="t" for="ch" forName="parTx3" refType="h" fact="0.3198"/>
                  <dgm:constr type="w" for="ch" forName="parTx3" refType="w" fact="0.4314"/>
                  <dgm:constr type="h" for="ch" forName="parTx3" refType="h" fact="0.1638"/>
                  <dgm:constr type="ctrX" for="ch" forName="picture3" refType="w" fact="0.431"/>
                  <dgm:constr type="ctrY" for="ch" forName="picture3" refType="h" fact="0.3008"/>
                  <dgm:constr type="w" for="ch" forName="picture3" refType="w" fact="0.2"/>
                  <dgm:constr type="h" for="ch" forName="picture3" refType="h" fact="0.2832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func="var" arg="dir" op="equ" val="norm">
            <dgm:choose name="Name35">
              <dgm:if name="Name36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3253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2949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263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313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67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5486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5267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5462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565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5851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604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565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565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466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1333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10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3972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229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509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722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5588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37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3978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3606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3223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2829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717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6709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6441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6679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6917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715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739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6917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6917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l" for="ch" forName="parTx1" refType="w" fact="0.1793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163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l" for="ch" forName="parTx2" refType="w" fact="0.502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4857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l" for="ch" forName="parTx3" refType="w" fact="0.6394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6231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l" for="ch" forName="parTx4" refType="w" fact="0.6997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6834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if>
          <dgm:else name="Name38">
            <dgm:choose name="Name39">
              <dgm:if name="Name40" axis="des" func="maxDepth" op="gt" val="1">
                <dgm:alg type="composite">
                  <dgm:param type="ar" val="1.5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userD" refType="w" fact="0.0136"/>
                  <dgm:constr type="ctrX" for="ch" forName="dot1" refType="w" fact="0.6747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7051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7365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687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5325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4514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4733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4538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434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4149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3954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434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434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534"/>
                  <dgm:constr type="t" for="ch" forName="parTx1" refType="h" fact="0.9095"/>
                  <dgm:constr type="w" for="ch" forName="parTx1" refType="w" fact="0.294"/>
                  <dgm:constr type="h" for="ch" forName="parTx1" refType="h" fact="0.1222"/>
                  <dgm:constr type="ctrX" for="ch" forName="picture1" refType="w" fact="0.8667"/>
                  <dgm:constr type="ctrY" for="ch" forName="picture1" refType="h" fact="0.8922"/>
                  <dgm:constr type="w" for="ch" forName="picture1" refType="w" fact="0.1363"/>
                  <dgm:constr type="h" for="ch" forName="picture1" refType="h" fact="0.211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895"/>
                  <dgm:constr type="t" for="ch" forName="parTx2" refType="h" fact="0.762"/>
                  <dgm:constr type="w" for="ch" forName="parTx2" refType="w" fact="0.294"/>
                  <dgm:constr type="h" for="ch" forName="parTx2" refType="h" fact="0.1222"/>
                  <dgm:constr type="ctrX" for="ch" forName="picture2" refType="w" fact="0.6028"/>
                  <dgm:constr type="ctrY" for="ch" forName="picture2" refType="h" fact="0.7447"/>
                  <dgm:constr type="w" for="ch" forName="picture2" refType="w" fact="0.1363"/>
                  <dgm:constr type="h" for="ch" forName="picture2" refType="h" fact="0.211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771"/>
                  <dgm:constr type="t" for="ch" forName="parTx3" refType="h" fact="0.5294"/>
                  <dgm:constr type="w" for="ch" forName="parTx3" refType="w" fact="0.294"/>
                  <dgm:constr type="h" for="ch" forName="parTx3" refType="h" fact="0.1222"/>
                  <dgm:constr type="ctrX" for="ch" forName="picture3" refType="w" fact="0.4905"/>
                  <dgm:constr type="ctrY" for="ch" forName="picture3" refType="h" fact="0.5121"/>
                  <dgm:constr type="w" for="ch" forName="picture3" refType="w" fact="0.1363"/>
                  <dgm:constr type="h" for="ch" forName="picture3" refType="h" fact="0.211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278"/>
                  <dgm:constr type="t" for="ch" forName="parTx4" refType="h" fact="0.2523"/>
                  <dgm:constr type="w" for="ch" forName="parTx4" refType="w" fact="0.294"/>
                  <dgm:constr type="h" for="ch" forName="parTx4" refType="h" fact="0.1222"/>
                  <dgm:constr type="ctrX" for="ch" forName="picture4" refType="w" fact="0.4412"/>
                  <dgm:constr type="ctrY" for="ch" forName="picture4" refType="h" fact="0.235"/>
                  <dgm:constr type="w" for="ch" forName="picture4" refType="w" fact="0.1363"/>
                  <dgm:constr type="h" for="ch" forName="picture4" refType="h" fact="0.211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</dgm:constrLst>
              </dgm:if>
              <dgm:else name="Name41">
                <dgm:alg type="composite">
                  <dgm:param type="ar" val="1.267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userD" refType="w" fact="0.0167"/>
                  <dgm:constr type="ctrX" for="ch" forName="dot1" refType="w" fact="0.6022"/>
                  <dgm:constr type="ctrY" for="ch" forName="dot1" refType="h" fact="0.8215"/>
                  <dgm:constr type="w" for="ch" forName="dot1" refType="userD"/>
                  <dgm:constr type="h" for="ch" forName="dot1" refType="userD"/>
                  <dgm:constr type="ctrX" for="ch" forName="dot2" refType="w" fact="0.6394"/>
                  <dgm:constr type="ctrY" for="ch" forName="dot2" refType="h" fact="0.843"/>
                  <dgm:constr type="w" for="ch" forName="dot2" refType="userD"/>
                  <dgm:constr type="h" for="ch" forName="dot2" refType="userD"/>
                  <dgm:constr type="ctrX" for="ch" forName="dot3" refType="w" fact="0.6777"/>
                  <dgm:constr type="ctrY" for="ch" forName="dot3" refType="h" fact="0.8607"/>
                  <dgm:constr type="w" for="ch" forName="dot3" refType="userD"/>
                  <dgm:constr type="h" for="ch" forName="dot3" refType="userD"/>
                  <dgm:constr type="ctrX" for="ch" forName="dot4" refType="w" fact="0.7171"/>
                  <dgm:constr type="ctrY" for="ch" forName="dot4" refType="h" fact="0.8745"/>
                  <dgm:constr type="w" for="ch" forName="dot4" refType="userD"/>
                  <dgm:constr type="h" for="ch" forName="dot4" refType="userD"/>
                  <dgm:constr type="ctrX" for="ch" forName="dot5" refType="w" fact="0.4283"/>
                  <dgm:constr type="ctrY" for="ch" forName="dot5" refType="h" fact="0.6419"/>
                  <dgm:constr type="w" for="ch" forName="dot5" refType="userD"/>
                  <dgm:constr type="h" for="ch" forName="dot5" refType="userD"/>
                  <dgm:constr type="ctrX" for="ch" forName="dot6" refType="w" fact="0.3291"/>
                  <dgm:constr type="ctrY" for="ch" forName="dot6" refType="h" fact="0.3784"/>
                  <dgm:constr type="w" for="ch" forName="dot6" refType="userD"/>
                  <dgm:constr type="h" for="ch" forName="dot6" refType="userD"/>
                  <dgm:constr type="ctrX" for="ch" forName="dotArrow1" refType="w" fact="0.3559"/>
                  <dgm:constr type="ctrY" for="ch" forName="dotArrow1" refType="h" fact="0.0496"/>
                  <dgm:constr type="w" for="ch" forName="dotArrow1" refType="userD"/>
                  <dgm:constr type="h" for="ch" forName="dotArrow1" refType="userD"/>
                  <dgm:constr type="ctrX" for="ch" forName="dotArrow2" refType="w" fact="0.3321"/>
                  <dgm:constr type="ctrY" for="ch" forName="dotArrow2" refType="h" fact="0.0282"/>
                  <dgm:constr type="w" for="ch" forName="dotArrow2" refType="userD"/>
                  <dgm:constr type="h" for="ch" forName="dotArrow2" refType="userD"/>
                  <dgm:constr type="ctrX" for="ch" forName="dotArrow3" refType="w" fact="0.3083"/>
                  <dgm:constr type="ctrY" for="ch" forName="dotArrow3" refType="h" fact="0.0068"/>
                  <dgm:constr type="w" for="ch" forName="dotArrow3" refType="userD"/>
                  <dgm:constr type="h" for="ch" forName="dotArrow3" refType="userD"/>
                  <dgm:constr type="ctrX" for="ch" forName="dotArrow4" refType="w" fact="0.2845"/>
                  <dgm:constr type="ctrY" for="ch" forName="dotArrow4" refType="h" fact="0.0282"/>
                  <dgm:constr type="w" for="ch" forName="dotArrow4" refType="userD"/>
                  <dgm:constr type="h" for="ch" forName="dotArrow4" refType="userD"/>
                  <dgm:constr type="ctrX" for="ch" forName="dotArrow5" refType="w" fact="0.2606"/>
                  <dgm:constr type="ctrY" for="ch" forName="dotArrow5" refType="h" fact="0.0496"/>
                  <dgm:constr type="w" for="ch" forName="dotArrow5" refType="userD"/>
                  <dgm:constr type="h" for="ch" forName="dotArrow5" refType="userD"/>
                  <dgm:constr type="ctrX" for="ch" forName="dotArrow6" refType="w" fact="0.3083"/>
                  <dgm:constr type="ctrY" for="ch" forName="dotArrow6" refType="h" fact="0.052"/>
                  <dgm:constr type="w" for="ch" forName="dotArrow6" refType="userD"/>
                  <dgm:constr type="h" for="ch" forName="dotArrow6" refType="userD"/>
                  <dgm:constr type="ctrX" for="ch" forName="dotArrow7" refType="w" fact="0.3083"/>
                  <dgm:constr type="ctrY" for="ch" forName="dotArrow7" refType="h" fact="0.0972"/>
                  <dgm:constr type="w" for="ch" forName="dotArrow7" refType="userD"/>
                  <dgm:constr type="h" for="ch" forName="dotArrow7" refType="userD"/>
                  <dgm:constr type="r" for="ch" forName="parTx1" refType="w" fact="0.8207"/>
                  <dgm:constr type="t" for="ch" forName="parTx1" refType="h" fact="0.9064"/>
                  <dgm:constr type="w" for="ch" forName="parTx1" refType="w" fact="0.3595"/>
                  <dgm:constr type="h" for="ch" forName="parTx1" refType="h" fact="0.1222"/>
                  <dgm:constr type="ctrX" for="ch" forName="picture1" refType="w" fact="0.837"/>
                  <dgm:constr type="ctrY" for="ch" forName="picture1" refType="h" fact="0.8922"/>
                  <dgm:constr type="w" for="ch" forName="picture1" refType="w" fact="0.1667"/>
                  <dgm:constr type="h" for="ch" forName="picture1" refType="h" fact="0.2113"/>
                  <dgm:constr type="r" for="ch" forName="parTx2" refType="w" fact="0.498"/>
                  <dgm:constr type="t" for="ch" forName="parTx2" refType="h" fact="0.7589"/>
                  <dgm:constr type="w" for="ch" forName="parTx2" refType="w" fact="0.3595"/>
                  <dgm:constr type="h" for="ch" forName="parTx2" refType="h" fact="0.1222"/>
                  <dgm:constr type="ctrX" for="ch" forName="picture2" refType="w" fact="0.5143"/>
                  <dgm:constr type="ctrY" for="ch" forName="picture2" refType="h" fact="0.7447"/>
                  <dgm:constr type="w" for="ch" forName="picture2" refType="w" fact="0.1667"/>
                  <dgm:constr type="h" for="ch" forName="picture2" refType="h" fact="0.2113"/>
                  <dgm:constr type="r" for="ch" forName="parTx3" refType="w" fact="0.3606"/>
                  <dgm:constr type="t" for="ch" forName="parTx3" refType="h" fact="0.5263"/>
                  <dgm:constr type="w" for="ch" forName="parTx3" refType="w" fact="0.3595"/>
                  <dgm:constr type="h" for="ch" forName="parTx3" refType="h" fact="0.1222"/>
                  <dgm:constr type="ctrX" for="ch" forName="picture3" refType="w" fact="0.3769"/>
                  <dgm:constr type="ctrY" for="ch" forName="picture3" refType="h" fact="0.5121"/>
                  <dgm:constr type="w" for="ch" forName="picture3" refType="w" fact="0.1667"/>
                  <dgm:constr type="h" for="ch" forName="picture3" refType="h" fact="0.2113"/>
                  <dgm:constr type="r" for="ch" forName="parTx4" refType="w" fact="0.3003"/>
                  <dgm:constr type="t" for="ch" forName="parTx4" refType="h" fact="0.2492"/>
                  <dgm:constr type="w" for="ch" forName="parTx4" refType="w" fact="0.3595"/>
                  <dgm:constr type="h" for="ch" forName="parTx4" refType="h" fact="0.1222"/>
                  <dgm:constr type="ctrX" for="ch" forName="picture4" refType="w" fact="0.3166"/>
                  <dgm:constr type="ctrY" for="ch" forName="picture4" refType="h" fact="0.235"/>
                  <dgm:constr type="w" for="ch" forName="picture4" refType="w" fact="0.1667"/>
                  <dgm:constr type="h" for="ch" forName="picture4" refType="h" fact="0.2113"/>
                </dgm:constrLst>
              </dgm:else>
            </dgm:choose>
          </dgm:else>
        </dgm:choose>
      </dgm:if>
      <dgm:if name="Name42" axis="ch" ptType="node" func="cnt" op="equ" val="5">
        <dgm:choose name="Name43">
          <dgm:if name="Name44" func="var" arg="dir" op="equ" val="norm">
            <dgm:choose name="Name45">
              <dgm:if name="Name46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3263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001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2733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462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69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484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5549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601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577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5951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6123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629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6467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6123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6123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1746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1631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3982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3866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194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5078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827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5712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18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6064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47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3951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3634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331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2981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681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43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672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7278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6999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7207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741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7624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7832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741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741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l" for="ch" forName="parTx1" refType="w" fact="0.211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197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l" for="ch" forName="parTx2" refType="w" fact="0.4822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4682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l" for="ch" forName="parTx3" refType="w" fact="0.629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61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l" for="ch" forName="parTx4" refType="w" fact="0.7057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6917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l" for="ch" forName="parTx5" refType="w" fact="0.7484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7344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if>
          <dgm:else name="Name48">
            <dgm:choose name="Name49">
              <dgm:if name="Name50" axis="des" func="maxDepth" op="gt" val="1">
                <dgm:alg type="composite">
                  <dgm:param type="ar" val="1.41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userD" refType="w" fact="0.0118"/>
                  <dgm:constr type="ctrX" for="ch" forName="dot1" refType="w" fact="0.6737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999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7267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538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530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5516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4451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399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422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4049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3877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3705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3533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3877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3877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8254"/>
                  <dgm:constr type="t" for="ch" forName="parTx1" refType="h" fact="0.9304"/>
                  <dgm:constr type="w" for="ch" forName="parTx1" refType="w" fact="0.2544"/>
                  <dgm:constr type="h" for="ch" forName="parTx1" refType="h" fact="0.0962"/>
                  <dgm:constr type="ctrX" for="ch" forName="picture1" refType="w" fact="0.8369"/>
                  <dgm:constr type="ctrY" for="ch" forName="picture1" refType="h" fact="0.9169"/>
                  <dgm:constr type="w" for="ch" forName="picture1" refType="w" fact="0.118"/>
                  <dgm:constr type="h" for="ch" forName="picture1" refType="h" fact="0.166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6018"/>
                  <dgm:constr type="t" for="ch" forName="parTx2" refType="h" fact="0.8167"/>
                  <dgm:constr type="w" for="ch" forName="parTx2" refType="w" fact="0.2544"/>
                  <dgm:constr type="h" for="ch" forName="parTx2" refType="h" fact="0.0962"/>
                  <dgm:constr type="ctrX" for="ch" forName="picture2" refType="w" fact="0.6134"/>
                  <dgm:constr type="ctrY" for="ch" forName="picture2" refType="h" fact="0.8032"/>
                  <dgm:constr type="w" for="ch" forName="picture2" refType="w" fact="0.118"/>
                  <dgm:constr type="h" for="ch" forName="picture2" refType="h" fact="0.166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806"/>
                  <dgm:constr type="t" for="ch" forName="parTx3" refType="h" fact="0.6524"/>
                  <dgm:constr type="w" for="ch" forName="parTx3" refType="w" fact="0.2544"/>
                  <dgm:constr type="h" for="ch" forName="parTx3" refType="h" fact="0.0962"/>
                  <dgm:constr type="ctrX" for="ch" forName="picture3" refType="w" fact="0.4922"/>
                  <dgm:constr type="ctrY" for="ch" forName="picture3" refType="h" fact="0.6389"/>
                  <dgm:constr type="w" for="ch" forName="picture3" refType="w" fact="0.118"/>
                  <dgm:constr type="h" for="ch" forName="picture3" refType="h" fact="0.166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173"/>
                  <dgm:constr type="t" for="ch" forName="parTx4" refType="h" fact="0.4412"/>
                  <dgm:constr type="w" for="ch" forName="parTx4" refType="w" fact="0.2544"/>
                  <dgm:constr type="h" for="ch" forName="parTx4" refType="h" fact="0.0962"/>
                  <dgm:constr type="ctrX" for="ch" forName="picture4" refType="w" fact="0.4288"/>
                  <dgm:constr type="ctrY" for="ch" forName="picture4" refType="h" fact="0.4277"/>
                  <dgm:constr type="w" for="ch" forName="picture4" refType="w" fact="0.118"/>
                  <dgm:constr type="h" for="ch" forName="picture4" refType="h" fact="0.166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82"/>
                  <dgm:constr type="t" for="ch" forName="parTx5" refType="h" fact="0.2262"/>
                  <dgm:constr type="w" for="ch" forName="parTx5" refType="w" fact="0.2544"/>
                  <dgm:constr type="h" for="ch" forName="parTx5" refType="h" fact="0.0962"/>
                  <dgm:constr type="ctrX" for="ch" forName="picture5" refType="w" fact="0.3936"/>
                  <dgm:constr type="ctrY" for="ch" forName="picture5" refType="h" fact="0.2127"/>
                  <dgm:constr type="w" for="ch" forName="picture5" refType="w" fact="0.118"/>
                  <dgm:constr type="h" for="ch" forName="picture5" refType="h" fact="0.166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</dgm:constrLst>
              </dgm:if>
              <dgm:else name="Name51">
                <dgm:alg type="composite">
                  <dgm:param type="ar" val="1.164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userD" refType="w" fact="0.0143"/>
                  <dgm:constr type="ctrX" for="ch" forName="dot1" refType="w" fact="0.6049"/>
                  <dgm:constr type="ctrY" for="ch" forName="dot1" refType="h" fact="0.8674"/>
                  <dgm:constr type="w" for="ch" forName="dot1" refType="userD"/>
                  <dgm:constr type="h" for="ch" forName="dot1" refType="userD"/>
                  <dgm:constr type="ctrX" for="ch" forName="dot2" refType="w" fact="0.6366"/>
                  <dgm:constr type="ctrY" for="ch" forName="dot2" refType="h" fact="0.8824"/>
                  <dgm:constr type="w" for="ch" forName="dot2" refType="userD"/>
                  <dgm:constr type="h" for="ch" forName="dot2" refType="userD"/>
                  <dgm:constr type="ctrX" for="ch" forName="dot3" refType="w" fact="0.669"/>
                  <dgm:constr type="ctrY" for="ch" forName="dot3" refType="h" fact="0.8948"/>
                  <dgm:constr type="w" for="ch" forName="dot3" refType="userD"/>
                  <dgm:constr type="h" for="ch" forName="dot3" refType="userD"/>
                  <dgm:constr type="ctrX" for="ch" forName="dot4" refType="w" fact="0.7019"/>
                  <dgm:constr type="ctrY" for="ch" forName="dot4" refType="h" fact="0.9044"/>
                  <dgm:constr type="w" for="ch" forName="dot4" refType="userD"/>
                  <dgm:constr type="h" for="ch" forName="dot4" refType="userD"/>
                  <dgm:constr type="ctrX" for="ch" forName="dot5" refType="w" fact="0.4319"/>
                  <dgm:constr type="ctrY" for="ch" forName="dot5" refType="h" fact="0.7222"/>
                  <dgm:constr type="w" for="ch" forName="dot5" refType="userD"/>
                  <dgm:constr type="h" for="ch" forName="dot5" refType="userD"/>
                  <dgm:constr type="ctrX" for="ch" forName="dot6" refType="w" fact="0.457"/>
                  <dgm:constr type="ctrY" for="ch" forName="dot6" refType="h" fact="0.7518"/>
                  <dgm:constr type="w" for="ch" forName="dot6" refType="userD"/>
                  <dgm:constr type="h" for="ch" forName="dot6" refType="userD"/>
                  <dgm:constr type="ctrX" for="ch" forName="dot7" refType="w" fact="0.328"/>
                  <dgm:constr type="ctrY" for="ch" forName="dot7" refType="h" fact="0.5422"/>
                  <dgm:constr type="w" for="ch" forName="dot7" refType="userD"/>
                  <dgm:constr type="h" for="ch" forName="dot7" refType="userD"/>
                  <dgm:constr type="ctrX" for="ch" forName="dot8" refType="w" fact="0.2722"/>
                  <dgm:constr type="ctrY" for="ch" forName="dot8" refType="h" fact="0.3229"/>
                  <dgm:constr type="w" for="ch" forName="dot8" refType="userD"/>
                  <dgm:constr type="h" for="ch" forName="dot8" refType="userD"/>
                  <dgm:constr type="ctrX" for="ch" forName="dotArrow1" refType="w" fact="0.3001"/>
                  <dgm:constr type="ctrY" for="ch" forName="dotArrow1" refType="h" fact="0.0635"/>
                  <dgm:constr type="w" for="ch" forName="dotArrow1" refType="userD"/>
                  <dgm:constr type="h" for="ch" forName="dotArrow1" refType="userD"/>
                  <dgm:constr type="ctrX" for="ch" forName="dotArrow2" refType="w" fact="0.2793"/>
                  <dgm:constr type="ctrY" for="ch" forName="dotArrow2" refType="h" fact="0.0448"/>
                  <dgm:constr type="w" for="ch" forName="dotArrow2" refType="userD"/>
                  <dgm:constr type="h" for="ch" forName="dotArrow2" refType="userD"/>
                  <dgm:constr type="ctrX" for="ch" forName="dotArrow3" refType="w" fact="0.2585"/>
                  <dgm:constr type="ctrY" for="ch" forName="dotArrow3" refType="h" fact="0.026"/>
                  <dgm:constr type="w" for="ch" forName="dotArrow3" refType="userD"/>
                  <dgm:constr type="h" for="ch" forName="dotArrow3" refType="userD"/>
                  <dgm:constr type="ctrX" for="ch" forName="dotArrow4" refType="w" fact="0.2376"/>
                  <dgm:constr type="ctrY" for="ch" forName="dotArrow4" refType="h" fact="0.0448"/>
                  <dgm:constr type="w" for="ch" forName="dotArrow4" refType="userD"/>
                  <dgm:constr type="h" for="ch" forName="dotArrow4" refType="userD"/>
                  <dgm:constr type="ctrX" for="ch" forName="dotArrow5" refType="w" fact="0.2168"/>
                  <dgm:constr type="ctrY" for="ch" forName="dotArrow5" refType="h" fact="0.0635"/>
                  <dgm:constr type="w" for="ch" forName="dotArrow5" refType="userD"/>
                  <dgm:constr type="h" for="ch" forName="dotArrow5" refType="userD"/>
                  <dgm:constr type="ctrX" for="ch" forName="dotArrow6" refType="w" fact="0.2585"/>
                  <dgm:constr type="ctrY" for="ch" forName="dotArrow6" refType="h" fact="0.0656"/>
                  <dgm:constr type="w" for="ch" forName="dotArrow6" refType="userD"/>
                  <dgm:constr type="h" for="ch" forName="dotArrow6" refType="userD"/>
                  <dgm:constr type="ctrX" for="ch" forName="dotArrow7" refType="w" fact="0.2585"/>
                  <dgm:constr type="ctrY" for="ch" forName="dotArrow7" refType="h" fact="0.1052"/>
                  <dgm:constr type="w" for="ch" forName="dotArrow7" refType="userD"/>
                  <dgm:constr type="h" for="ch" forName="dotArrow7" refType="userD"/>
                  <dgm:constr type="r" for="ch" forName="parTx1" refType="w" fact="0.7885"/>
                  <dgm:constr type="t" for="ch" forName="parTx1" refType="h" fact="0.928"/>
                  <dgm:constr type="w" for="ch" forName="parTx1" refType="w" fact="0.3081"/>
                  <dgm:constr type="h" for="ch" forName="parTx1" refType="h" fact="0.0962"/>
                  <dgm:constr type="ctrX" for="ch" forName="picture1" refType="w" fact="0.8025"/>
                  <dgm:constr type="ctrY" for="ch" forName="picture1" refType="h" fact="0.9169"/>
                  <dgm:constr type="w" for="ch" forName="picture1" refType="w" fact="0.1429"/>
                  <dgm:constr type="h" for="ch" forName="picture1" refType="h" fact="0.1663"/>
                  <dgm:constr type="r" for="ch" forName="parTx2" refType="w" fact="0.5178"/>
                  <dgm:constr type="t" for="ch" forName="parTx2" refType="h" fact="0.8143"/>
                  <dgm:constr type="w" for="ch" forName="parTx2" refType="w" fact="0.3081"/>
                  <dgm:constr type="h" for="ch" forName="parTx2" refType="h" fact="0.0962"/>
                  <dgm:constr type="ctrX" for="ch" forName="picture2" refType="w" fact="0.5318"/>
                  <dgm:constr type="ctrY" for="ch" forName="picture2" refType="h" fact="0.8032"/>
                  <dgm:constr type="w" for="ch" forName="picture2" refType="w" fact="0.1429"/>
                  <dgm:constr type="h" for="ch" forName="picture2" refType="h" fact="0.1663"/>
                  <dgm:constr type="r" for="ch" forName="parTx3" refType="w" fact="0.371"/>
                  <dgm:constr type="t" for="ch" forName="parTx3" refType="h" fact="0.65"/>
                  <dgm:constr type="w" for="ch" forName="parTx3" refType="w" fact="0.3081"/>
                  <dgm:constr type="h" for="ch" forName="parTx3" refType="h" fact="0.0962"/>
                  <dgm:constr type="ctrX" for="ch" forName="picture3" refType="w" fact="0.385"/>
                  <dgm:constr type="ctrY" for="ch" forName="picture3" refType="h" fact="0.6389"/>
                  <dgm:constr type="w" for="ch" forName="picture3" refType="w" fact="0.1429"/>
                  <dgm:constr type="h" for="ch" forName="picture3" refType="h" fact="0.1663"/>
                  <dgm:constr type="r" for="ch" forName="parTx4" refType="w" fact="0.2943"/>
                  <dgm:constr type="t" for="ch" forName="parTx4" refType="h" fact="0.4388"/>
                  <dgm:constr type="w" for="ch" forName="parTx4" refType="w" fact="0.3081"/>
                  <dgm:constr type="h" for="ch" forName="parTx4" refType="h" fact="0.0962"/>
                  <dgm:constr type="ctrX" for="ch" forName="picture4" refType="w" fact="0.3083"/>
                  <dgm:constr type="ctrY" for="ch" forName="picture4" refType="h" fact="0.4277"/>
                  <dgm:constr type="w" for="ch" forName="picture4" refType="w" fact="0.1429"/>
                  <dgm:constr type="h" for="ch" forName="picture4" refType="h" fact="0.1663"/>
                  <dgm:constr type="r" for="ch" forName="parTx5" refType="w" fact="0.2516"/>
                  <dgm:constr type="t" for="ch" forName="parTx5" refType="h" fact="0.2238"/>
                  <dgm:constr type="w" for="ch" forName="parTx5" refType="w" fact="0.3081"/>
                  <dgm:constr type="h" for="ch" forName="parTx5" refType="h" fact="0.0962"/>
                  <dgm:constr type="ctrX" for="ch" forName="picture5" refType="w" fact="0.2656"/>
                  <dgm:constr type="ctrY" for="ch" forName="picture5" refType="h" fact="0.2127"/>
                  <dgm:constr type="w" for="ch" forName="picture5" refType="w" fact="0.1429"/>
                  <dgm:constr type="h" for="ch" forName="picture5" refType="h" fact="0.1663"/>
                </dgm:constrLst>
              </dgm:else>
            </dgm:choose>
          </dgm:else>
        </dgm:choose>
      </dgm:if>
      <dgm:if name="Name52" axis="ch" ptType="node" func="cnt" op="equ" val="6">
        <dgm:choose name="Name53">
          <dgm:if name="Name54" func="var" arg="dir" op="equ" val="norm">
            <dgm:choose name="Name55">
              <dgm:if name="Name56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3608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3384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15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2923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2688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883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69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5696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624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6509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6281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6437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6593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67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690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6593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6593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091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1988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273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4169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349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524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5998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5894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416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6313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644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6541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57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4276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401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3739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3464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3186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786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564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67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740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7714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7443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7628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7814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7999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818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7814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7814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l" for="ch" forName="parTx1" refType="w" fact="0.2479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2356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l" for="ch" forName="parTx2" refType="w" fact="0.5064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4941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l" for="ch" forName="parTx3" refType="w" fact="0.6339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6216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l" for="ch" forName="parTx4" refType="w" fact="0.7108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698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l" for="ch" forName="parTx5" refType="w" fact="0.7604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7481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l" for="ch" forName="parTx6" refType="w" fact="0.7874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7751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if>
          <dgm:else name="Name58">
            <dgm:choose name="Name59">
              <dgm:if name="Name60" axis="des" func="maxDepth" op="gt" val="1">
                <dgm:alg type="composite">
                  <dgm:param type="ar" val="1.3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userD" refType="w" fact="0.0105"/>
                  <dgm:constr type="ctrX" for="ch" forName="dot1" refType="w" fact="0.6392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6616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845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7077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7312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5117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5305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4304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3753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3491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3719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3563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340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325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3094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340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340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909"/>
                  <dgm:constr type="t" for="ch" forName="parTx1" refType="h" fact="0.9433"/>
                  <dgm:constr type="w" for="ch" forName="parTx1" refType="w" fact="0.2275"/>
                  <dgm:constr type="h" for="ch" forName="parTx1" refType="h" fact="0.0811"/>
                  <dgm:constr type="ctrX" for="ch" forName="picture1" refType="w" fact="0.8012"/>
                  <dgm:constr type="ctrY" for="ch" forName="picture1" refType="h" fact="0.9322"/>
                  <dgm:constr type="w" for="ch" forName="picture1" refType="w" fact="0.1055"/>
                  <dgm:constr type="h" for="ch" forName="picture1" refType="h" fact="0.1403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727"/>
                  <dgm:constr type="t" for="ch" forName="parTx2" refType="h" fact="0.8468"/>
                  <dgm:constr type="w" for="ch" forName="parTx2" refType="w" fact="0.2275"/>
                  <dgm:constr type="h" for="ch" forName="parTx2" refType="h" fact="0.0811"/>
                  <dgm:constr type="ctrX" for="ch" forName="picture2" refType="w" fact="0.5831"/>
                  <dgm:constr type="ctrY" for="ch" forName="picture2" refType="h" fact="0.8357"/>
                  <dgm:constr type="w" for="ch" forName="picture2" refType="w" fact="0.1055"/>
                  <dgm:constr type="h" for="ch" forName="picture2" refType="h" fact="0.1403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651"/>
                  <dgm:constr type="t" for="ch" forName="parTx3" refType="h" fact="0.7023"/>
                  <dgm:constr type="w" for="ch" forName="parTx3" refType="w" fact="0.2275"/>
                  <dgm:constr type="h" for="ch" forName="parTx3" refType="h" fact="0.0811"/>
                  <dgm:constr type="ctrX" for="ch" forName="picture3" refType="w" fact="0.4755"/>
                  <dgm:constr type="ctrY" for="ch" forName="picture3" refType="h" fact="0.6912"/>
                  <dgm:constr type="w" for="ch" forName="picture3" refType="w" fact="0.1055"/>
                  <dgm:constr type="h" for="ch" forName="picture3" refType="h" fact="0.1403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4002"/>
                  <dgm:constr type="t" for="ch" forName="parTx4" refType="h" fact="0.5441"/>
                  <dgm:constr type="w" for="ch" forName="parTx4" refType="w" fact="0.2275"/>
                  <dgm:constr type="h" for="ch" forName="parTx4" refType="h" fact="0.0811"/>
                  <dgm:constr type="ctrX" for="ch" forName="picture4" refType="w" fact="0.4106"/>
                  <dgm:constr type="ctrY" for="ch" forName="picture4" refType="h" fact="0.533"/>
                  <dgm:constr type="w" for="ch" forName="picture4" refType="w" fact="0.1055"/>
                  <dgm:constr type="h" for="ch" forName="picture4" refType="h" fact="0.1403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584"/>
                  <dgm:constr type="t" for="ch" forName="parTx5" refType="h" fact="0.3737"/>
                  <dgm:constr type="w" for="ch" forName="parTx5" refType="w" fact="0.2275"/>
                  <dgm:constr type="h" for="ch" forName="parTx5" refType="h" fact="0.0811"/>
                  <dgm:constr type="ctrX" for="ch" forName="picture5" refType="w" fact="0.3687"/>
                  <dgm:constr type="ctrY" for="ch" forName="picture5" refType="h" fact="0.3626"/>
                  <dgm:constr type="w" for="ch" forName="picture5" refType="w" fact="0.1055"/>
                  <dgm:constr type="h" for="ch" forName="picture5" refType="h" fact="0.1403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356"/>
                  <dgm:constr type="t" for="ch" forName="parTx6" refType="h" fact="0.2061"/>
                  <dgm:constr type="w" for="ch" forName="parTx6" refType="w" fact="0.2275"/>
                  <dgm:constr type="h" for="ch" forName="parTx6" refType="h" fact="0.0811"/>
                  <dgm:constr type="ctrX" for="ch" forName="picture6" refType="w" fact="0.3459"/>
                  <dgm:constr type="ctrY" for="ch" forName="picture6" refType="h" fact="0.195"/>
                  <dgm:constr type="w" for="ch" forName="picture6" refType="w" fact="0.1055"/>
                  <dgm:constr type="h" for="ch" forName="picture6" refType="h" fact="0.1403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</dgm:constrLst>
              </dgm:if>
              <dgm:else name="Name61">
                <dgm:alg type="composite">
                  <dgm:param type="ar" val="1.1223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userD" refType="w" fact="0.0125"/>
                  <dgm:constr type="ctrX" for="ch" forName="dot1" refType="w" fact="0.5724"/>
                  <dgm:constr type="ctrY" for="ch" forName="dot1" refType="h" fact="0.8839"/>
                  <dgm:constr type="w" for="ch" forName="dot1" refType="userD"/>
                  <dgm:constr type="h" for="ch" forName="dot1" refType="userD"/>
                  <dgm:constr type="ctrX" for="ch" forName="dot2" refType="w" fact="0.599"/>
                  <dgm:constr type="ctrY" for="ch" forName="dot2" refType="h" fact="0.8967"/>
                  <dgm:constr type="w" for="ch" forName="dot2" refType="userD"/>
                  <dgm:constr type="h" for="ch" forName="dot2" refType="userD"/>
                  <dgm:constr type="ctrX" for="ch" forName="dot3" refType="w" fact="0.6261"/>
                  <dgm:constr type="ctrY" for="ch" forName="dot3" refType="h" fact="0.9076"/>
                  <dgm:constr type="w" for="ch" forName="dot3" refType="userD"/>
                  <dgm:constr type="h" for="ch" forName="dot3" refType="userD"/>
                  <dgm:constr type="ctrX" for="ch" forName="dot4" refType="w" fact="0.6536"/>
                  <dgm:constr type="ctrY" for="ch" forName="dot4" refType="h" fact="0.9165"/>
                  <dgm:constr type="w" for="ch" forName="dot4" refType="userD"/>
                  <dgm:constr type="h" for="ch" forName="dot4" refType="userD"/>
                  <dgm:constr type="ctrX" for="ch" forName="dot5" refType="w" fact="0.6814"/>
                  <dgm:constr type="ctrY" for="ch" forName="dot5" refType="h" fact="0.9234"/>
                  <dgm:constr type="w" for="ch" forName="dot5" refType="userD"/>
                  <dgm:constr type="h" for="ch" forName="dot5" refType="userD"/>
                  <dgm:constr type="ctrX" for="ch" forName="dot6" refType="w" fact="0.4214"/>
                  <dgm:constr type="ctrY" for="ch" forName="dot6" refType="h" fact="0.764"/>
                  <dgm:constr type="w" for="ch" forName="dot6" refType="userD"/>
                  <dgm:constr type="h" for="ch" forName="dot6" refType="userD"/>
                  <dgm:constr type="ctrX" for="ch" forName="dot7" refType="w" fact="0.4436"/>
                  <dgm:constr type="ctrY" for="ch" forName="dot7" refType="h" fact="0.7878"/>
                  <dgm:constr type="w" for="ch" forName="dot7" refType="userD"/>
                  <dgm:constr type="h" for="ch" forName="dot7" refType="userD"/>
                  <dgm:constr type="ctrX" for="ch" forName="dot8" refType="w" fact="0.325"/>
                  <dgm:constr type="ctrY" for="ch" forName="dot8" refType="h" fact="0.6227"/>
                  <dgm:constr type="w" for="ch" forName="dot8" refType="userD"/>
                  <dgm:constr type="h" for="ch" forName="dot8" refType="userD"/>
                  <dgm:constr type="ctrX" for="ch" forName="dot9" refType="w" fact="0.2597"/>
                  <dgm:constr type="ctrY" for="ch" forName="dot9" refType="h" fact="0.4556"/>
                  <dgm:constr type="w" for="ch" forName="dot9" refType="userD"/>
                  <dgm:constr type="h" for="ch" forName="dot9" refType="userD"/>
                  <dgm:constr type="ctrX" for="ch" forName="dot10" refType="w" fact="0.2286"/>
                  <dgm:constr type="ctrY" for="ch" forName="dot10" refType="h" fact="0.2816"/>
                  <dgm:constr type="w" for="ch" forName="dot10" refType="userD"/>
                  <dgm:constr type="h" for="ch" forName="dot10" refType="userD"/>
                  <dgm:constr type="ctrX" for="ch" forName="dotArrow1" refType="w" fact="0.2557"/>
                  <dgm:constr type="ctrY" for="ch" forName="dotArrow1" refType="h" fact="0.0748"/>
                  <dgm:constr type="w" for="ch" forName="dotArrow1" refType="userD"/>
                  <dgm:constr type="h" for="ch" forName="dotArrow1" refType="userD"/>
                  <dgm:constr type="ctrX" for="ch" forName="dotArrow2" refType="w" fact="0.2372"/>
                  <dgm:constr type="ctrY" for="ch" forName="dotArrow2" refType="h" fact="0.0581"/>
                  <dgm:constr type="w" for="ch" forName="dotArrow2" refType="userD"/>
                  <dgm:constr type="h" for="ch" forName="dotArrow2" refType="userD"/>
                  <dgm:constr type="ctrX" for="ch" forName="dotArrow3" refType="w" fact="0.2187"/>
                  <dgm:constr type="ctrY" for="ch" forName="dotArrow3" refType="h" fact="0.0414"/>
                  <dgm:constr type="w" for="ch" forName="dotArrow3" refType="userD"/>
                  <dgm:constr type="h" for="ch" forName="dotArrow3" refType="userD"/>
                  <dgm:constr type="ctrX" for="ch" forName="dotArrow4" refType="w" fact="0.2001"/>
                  <dgm:constr type="ctrY" for="ch" forName="dotArrow4" refType="h" fact="0.0581"/>
                  <dgm:constr type="w" for="ch" forName="dotArrow4" refType="userD"/>
                  <dgm:constr type="h" for="ch" forName="dotArrow4" refType="userD"/>
                  <dgm:constr type="ctrX" for="ch" forName="dotArrow5" refType="w" fact="0.1816"/>
                  <dgm:constr type="ctrY" for="ch" forName="dotArrow5" refType="h" fact="0.0748"/>
                  <dgm:constr type="w" for="ch" forName="dotArrow5" refType="userD"/>
                  <dgm:constr type="h" for="ch" forName="dotArrow5" refType="userD"/>
                  <dgm:constr type="ctrX" for="ch" forName="dotArrow6" refType="w" fact="0.2187"/>
                  <dgm:constr type="ctrY" for="ch" forName="dotArrow6" refType="h" fact="0.0766"/>
                  <dgm:constr type="w" for="ch" forName="dotArrow6" refType="userD"/>
                  <dgm:constr type="h" for="ch" forName="dotArrow6" refType="userD"/>
                  <dgm:constr type="ctrX" for="ch" forName="dotArrow7" refType="w" fact="0.2187"/>
                  <dgm:constr type="ctrY" for="ch" forName="dotArrow7" refType="h" fact="0.1118"/>
                  <dgm:constr type="w" for="ch" forName="dotArrow7" refType="userD"/>
                  <dgm:constr type="h" for="ch" forName="dotArrow7" refType="userD"/>
                  <dgm:constr type="r" for="ch" forName="parTx1" refType="w" fact="0.7522"/>
                  <dgm:constr type="t" for="ch" forName="parTx1" refType="h" fact="0.9416"/>
                  <dgm:constr type="w" for="ch" forName="parTx1" refType="w" fact="0.2696"/>
                  <dgm:constr type="h" for="ch" forName="parTx1" refType="h" fact="0.0811"/>
                  <dgm:constr type="ctrX" for="ch" forName="picture1" refType="w" fact="0.7644"/>
                  <dgm:constr type="ctrY" for="ch" forName="picture1" refType="h" fact="0.9322"/>
                  <dgm:constr type="w" for="ch" forName="picture1" refType="w" fact="0.125"/>
                  <dgm:constr type="h" for="ch" forName="picture1" refType="h" fact="0.1403"/>
                  <dgm:constr type="r" for="ch" forName="parTx2" refType="w" fact="0.4937"/>
                  <dgm:constr type="t" for="ch" forName="parTx2" refType="h" fact="0.8451"/>
                  <dgm:constr type="w" for="ch" forName="parTx2" refType="w" fact="0.2696"/>
                  <dgm:constr type="h" for="ch" forName="parTx2" refType="h" fact="0.0811"/>
                  <dgm:constr type="ctrX" for="ch" forName="picture2" refType="w" fact="0.5059"/>
                  <dgm:constr type="ctrY" for="ch" forName="picture2" refType="h" fact="0.8357"/>
                  <dgm:constr type="w" for="ch" forName="picture2" refType="w" fact="0.125"/>
                  <dgm:constr type="h" for="ch" forName="picture2" refType="h" fact="0.1403"/>
                  <dgm:constr type="r" for="ch" forName="parTx3" refType="w" fact="0.3662"/>
                  <dgm:constr type="t" for="ch" forName="parTx3" refType="h" fact="0.7006"/>
                  <dgm:constr type="w" for="ch" forName="parTx3" refType="w" fact="0.2696"/>
                  <dgm:constr type="h" for="ch" forName="parTx3" refType="h" fact="0.0811"/>
                  <dgm:constr type="ctrX" for="ch" forName="picture3" refType="w" fact="0.3784"/>
                  <dgm:constr type="ctrY" for="ch" forName="picture3" refType="h" fact="0.6912"/>
                  <dgm:constr type="w" for="ch" forName="picture3" refType="w" fact="0.125"/>
                  <dgm:constr type="h" for="ch" forName="picture3" refType="h" fact="0.1403"/>
                  <dgm:constr type="r" for="ch" forName="parTx4" refType="w" fact="0.2893"/>
                  <dgm:constr type="t" for="ch" forName="parTx4" refType="h" fact="0.5424"/>
                  <dgm:constr type="w" for="ch" forName="parTx4" refType="w" fact="0.2696"/>
                  <dgm:constr type="h" for="ch" forName="parTx4" refType="h" fact="0.0811"/>
                  <dgm:constr type="ctrX" for="ch" forName="picture4" refType="w" fact="0.3015"/>
                  <dgm:constr type="ctrY" for="ch" forName="picture4" refType="h" fact="0.533"/>
                  <dgm:constr type="w" for="ch" forName="picture4" refType="w" fact="0.125"/>
                  <dgm:constr type="h" for="ch" forName="picture4" refType="h" fact="0.1403"/>
                  <dgm:constr type="r" for="ch" forName="parTx5" refType="w" fact="0.2397"/>
                  <dgm:constr type="t" for="ch" forName="parTx5" refType="h" fact="0.372"/>
                  <dgm:constr type="w" for="ch" forName="parTx5" refType="w" fact="0.2696"/>
                  <dgm:constr type="h" for="ch" forName="parTx5" refType="h" fact="0.0811"/>
                  <dgm:constr type="ctrX" for="ch" forName="picture5" refType="w" fact="0.2519"/>
                  <dgm:constr type="ctrY" for="ch" forName="picture5" refType="h" fact="0.3626"/>
                  <dgm:constr type="w" for="ch" forName="picture5" refType="w" fact="0.125"/>
                  <dgm:constr type="h" for="ch" forName="picture5" refType="h" fact="0.1403"/>
                  <dgm:constr type="r" for="ch" forName="parTx6" refType="w" fact="0.2127"/>
                  <dgm:constr type="t" for="ch" forName="parTx6" refType="h" fact="0.2044"/>
                  <dgm:constr type="w" for="ch" forName="parTx6" refType="w" fact="0.2696"/>
                  <dgm:constr type="h" for="ch" forName="parTx6" refType="h" fact="0.0811"/>
                  <dgm:constr type="ctrX" for="ch" forName="picture6" refType="w" fact="0.2249"/>
                  <dgm:constr type="ctrY" for="ch" forName="picture6" refType="h" fact="0.195"/>
                  <dgm:constr type="w" for="ch" forName="picture6" refType="w" fact="0.125"/>
                  <dgm:constr type="h" for="ch" forName="picture6" refType="h" fact="0.1403"/>
                </dgm:constrLst>
              </dgm:else>
            </dgm:choose>
          </dgm:else>
        </dgm:choose>
      </dgm:if>
      <dgm:else name="Name62">
        <dgm:choose name="Name63">
          <dgm:if name="Name64" func="var" arg="dir" op="equ" val="norm">
            <dgm:choose name="Name65">
              <dgm:if name="Name66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390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3721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353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337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142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088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926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583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6371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6701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6853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6627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6773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6919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706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7212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6919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6919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556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246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l" for="ch" forName="desTx1" refType="r" refFor="ch" refForName="parTx1"/>
                  <dgm:constr type="r" for="ch" forName="desTx1" refType="w"/>
                  <dgm:constr type="t" for="ch" forName="desTx1" refType="t" refFor="ch" refForName="parTx1"/>
                  <dgm:constr type="h" for="ch" forName="desTx1" refType="h" refFor="ch" refForName="parTx1"/>
                  <dgm:constr type="l" for="ch" forName="parTx2" refType="w" fact="0.453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4439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l" for="ch" forName="desTx2" refType="r" refFor="ch" refForName="parTx2"/>
                  <dgm:constr type="r" for="ch" forName="desTx2" refType="w"/>
                  <dgm:constr type="t" for="ch" forName="desTx2" refType="t" refFor="ch" refForName="parTx2"/>
                  <dgm:constr type="h" for="ch" forName="desTx2" refType="h" refFor="ch" refForName="parTx2"/>
                  <dgm:constr type="l" for="ch" forName="parTx3" refType="w" fact="0.5511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541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l" for="ch" forName="desTx3" refType="r" refFor="ch" refForName="parTx3"/>
                  <dgm:constr type="r" for="ch" forName="desTx3" refType="w"/>
                  <dgm:constr type="t" for="ch" forName="desTx3" refType="t" refFor="ch" refForName="parTx3"/>
                  <dgm:constr type="h" for="ch" forName="desTx3" refType="h" refFor="ch" refForName="parTx3"/>
                  <dgm:constr type="l" for="ch" forName="parTx4" refType="w" fact="0.6132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6037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l" for="ch" forName="desTx4" refType="r" refFor="ch" refForName="parTx4"/>
                  <dgm:constr type="r" for="ch" forName="desTx4" refType="w"/>
                  <dgm:constr type="t" for="ch" forName="desTx4" refType="t" refFor="ch" refForName="parTx4"/>
                  <dgm:constr type="h" for="ch" forName="desTx4" refType="h" refFor="ch" refForName="parTx4"/>
                  <dgm:constr type="l" for="ch" forName="parTx5" refType="w" fact="0.6576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648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l" for="ch" forName="desTx5" refType="r" refFor="ch" refForName="parTx5"/>
                  <dgm:constr type="r" for="ch" forName="desTx5" refType="w"/>
                  <dgm:constr type="t" for="ch" forName="desTx5" refType="t" refFor="ch" refForName="parTx5"/>
                  <dgm:constr type="h" for="ch" forName="desTx5" refType="h" refFor="ch" refForName="parTx5"/>
                  <dgm:constr type="l" for="ch" forName="parTx6" refType="w" fact="0.6828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6733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l" for="ch" forName="desTx6" refType="r" refFor="ch" refForName="parTx6"/>
                  <dgm:constr type="r" for="ch" forName="desTx6" refType="w"/>
                  <dgm:constr type="t" for="ch" forName="desTx6" refType="t" refFor="ch" refForName="parTx6"/>
                  <dgm:constr type="h" for="ch" forName="desTx6" refType="h" refFor="ch" refForName="parTx6"/>
                  <dgm:constr type="l" for="ch" forName="parTx7" refType="w" fact="0.6966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6871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l" for="ch" forName="desTx7" refType="r" refFor="ch" refForName="parTx7"/>
                  <dgm:constr type="r" for="ch" forName="desTx7" refType="w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67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4459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4244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4026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3806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3584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5803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618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6656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7266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7643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7816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7558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772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7892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8058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822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7892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7892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l" for="ch" forName="parTx1" refType="w" fact="0.291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2806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l" for="ch" forName="parTx2" refType="w" fact="0.5172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5063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l" for="ch" forName="parTx3" refType="w" fact="0.628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6176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l" for="ch" forName="parTx4" refType="w" fact="0.6994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688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l" for="ch" forName="parTx5" refType="w" fact="0.7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7391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l" for="ch" forName="parTx6" refType="w" fact="0.7788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7679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l" for="ch" forName="parTx7" refType="w" fact="0.794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7836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if>
          <dgm:else name="Name68">
            <dgm:choose name="Name69">
              <dgm:if name="Name70" axis="des" func="maxDepth" op="gt" val="1">
                <dgm:alg type="composite">
                  <dgm:param type="ar" val="1.25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primFontSz" for="ch" forName="desTx1" op="equ" val="65"/>
                  <dgm:constr type="primFontSz" for="ch" forName="desTx2" refType="primFontSz" refFor="ch" refForName="desTx1" op="equ"/>
                  <dgm:constr type="primFontSz" for="ch" forName="desTx3" refType="primFontSz" refFor="ch" refForName="desTx1" op="equ"/>
                  <dgm:constr type="primFontSz" for="ch" forName="desTx4" refType="primFontSz" refFor="ch" refForName="desTx1" op="equ"/>
                  <dgm:constr type="primFontSz" for="ch" forName="desTx5" refType="primFontSz" refFor="ch" refForName="desTx1" op="equ"/>
                  <dgm:constr type="primFontSz" for="ch" forName="desTx6" refType="primFontSz" refFor="ch" refForName="desTx1" op="equ"/>
                  <dgm:constr type="primFontSz" for="ch" forName="desTx7" refType="primFontSz" refFor="ch" refForName="desTx1" op="equ"/>
                  <dgm:constr type="userD" refType="w" fact="0.0097"/>
                  <dgm:constr type="ctrX" for="ch" forName="dot1" refType="w" fact="0.609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6279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647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663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858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912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5074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416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3629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3299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3147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3373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3227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3081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2935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2788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3081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3081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444"/>
                  <dgm:constr type="t" for="ch" forName="parTx1" refType="h" fact="0.8856"/>
                  <dgm:constr type="w" for="ch" forName="parTx1" refType="w" fact="0.2101"/>
                  <dgm:constr type="h" for="ch" forName="parTx1" refType="h" fact="0.0704"/>
                  <dgm:constr type="ctrX" for="ch" forName="picture1" refType="w" fact="0.754"/>
                  <dgm:constr type="ctrY" for="ch" forName="picture1" refType="h" fact="0.8769"/>
                  <dgm:constr type="w" for="ch" forName="picture1" refType="w" fact="0.0974"/>
                  <dgm:constr type="h" for="ch" forName="picture1" refType="h" fact="0.1218"/>
                  <dgm:constr type="r" for="ch" forName="desTx1" refType="l" refFor="ch" refForName="parTx1"/>
                  <dgm:constr type="l" for="ch" forName="desTx1"/>
                  <dgm:constr type="t" for="ch" forName="desTx1" refType="t" refFor="ch" refForName="parTx1"/>
                  <dgm:constr type="h" for="ch" forName="desTx1" refType="h" refFor="ch" refForName="parTx1"/>
                  <dgm:constr type="r" for="ch" forName="parTx2" refType="w" fact="0.5465"/>
                  <dgm:constr type="t" for="ch" forName="parTx2" refType="h" fact="0.7956"/>
                  <dgm:constr type="w" for="ch" forName="parTx2" refType="w" fact="0.2101"/>
                  <dgm:constr type="h" for="ch" forName="parTx2" refType="h" fact="0.0704"/>
                  <dgm:constr type="ctrX" for="ch" forName="picture2" refType="w" fact="0.5561"/>
                  <dgm:constr type="ctrY" for="ch" forName="picture2" refType="h" fact="0.787"/>
                  <dgm:constr type="w" for="ch" forName="picture2" refType="w" fact="0.0974"/>
                  <dgm:constr type="h" for="ch" forName="picture2" refType="h" fact="0.1218"/>
                  <dgm:constr type="r" for="ch" forName="desTx2" refType="l" refFor="ch" refForName="parTx2"/>
                  <dgm:constr type="l" for="ch" forName="desTx2"/>
                  <dgm:constr type="t" for="ch" forName="desTx2" refType="t" refFor="ch" refForName="parTx2"/>
                  <dgm:constr type="h" for="ch" forName="desTx2" refType="h" refFor="ch" refForName="parTx2"/>
                  <dgm:constr type="r" for="ch" forName="parTx3" refType="w" fact="0.4489"/>
                  <dgm:constr type="t" for="ch" forName="parTx3" refType="h" fact="0.673"/>
                  <dgm:constr type="w" for="ch" forName="parTx3" refType="w" fact="0.2101"/>
                  <dgm:constr type="h" for="ch" forName="parTx3" refType="h" fact="0.0704"/>
                  <dgm:constr type="ctrX" for="ch" forName="picture3" refType="w" fact="0.4585"/>
                  <dgm:constr type="ctrY" for="ch" forName="picture3" refType="h" fact="0.6644"/>
                  <dgm:constr type="w" for="ch" forName="picture3" refType="w" fact="0.0974"/>
                  <dgm:constr type="h" for="ch" forName="picture3" refType="h" fact="0.1218"/>
                  <dgm:constr type="r" for="ch" forName="desTx3" refType="l" refFor="ch" refForName="parTx3"/>
                  <dgm:constr type="l" for="ch" forName="desTx3"/>
                  <dgm:constr type="t" for="ch" forName="desTx3" refType="t" refFor="ch" refForName="parTx3"/>
                  <dgm:constr type="h" for="ch" forName="desTx3" refType="h" refFor="ch" refForName="parTx3"/>
                  <dgm:constr type="r" for="ch" forName="parTx4" refType="w" fact="0.3868"/>
                  <dgm:constr type="t" for="ch" forName="parTx4" refType="h" fact="0.538"/>
                  <dgm:constr type="w" for="ch" forName="parTx4" refType="w" fact="0.2101"/>
                  <dgm:constr type="h" for="ch" forName="parTx4" refType="h" fact="0.0704"/>
                  <dgm:constr type="ctrX" for="ch" forName="picture4" refType="w" fact="0.3963"/>
                  <dgm:constr type="ctrY" for="ch" forName="picture4" refType="h" fact="0.5294"/>
                  <dgm:constr type="w" for="ch" forName="picture4" refType="w" fact="0.0974"/>
                  <dgm:constr type="h" for="ch" forName="picture4" refType="h" fact="0.1218"/>
                  <dgm:constr type="r" for="ch" forName="desTx4" refType="l" refFor="ch" refForName="parTx4"/>
                  <dgm:constr type="l" for="ch" forName="desTx4"/>
                  <dgm:constr type="t" for="ch" forName="desTx4" refType="t" refFor="ch" refForName="parTx4"/>
                  <dgm:constr type="h" for="ch" forName="desTx4" refType="h" refFor="ch" refForName="parTx4"/>
                  <dgm:constr type="r" for="ch" forName="parTx5" refType="w" fact="0.3424"/>
                  <dgm:constr type="t" for="ch" forName="parTx5" refType="h" fact="0.3951"/>
                  <dgm:constr type="w" for="ch" forName="parTx5" refType="w" fact="0.2101"/>
                  <dgm:constr type="h" for="ch" forName="parTx5" refType="h" fact="0.0704"/>
                  <dgm:constr type="ctrX" for="ch" forName="picture5" refType="w" fact="0.352"/>
                  <dgm:constr type="ctrY" for="ch" forName="picture5" refType="h" fact="0.3864"/>
                  <dgm:constr type="w" for="ch" forName="picture5" refType="w" fact="0.0974"/>
                  <dgm:constr type="h" for="ch" forName="picture5" refType="h" fact="0.1218"/>
                  <dgm:constr type="r" for="ch" forName="desTx5" refType="l" refFor="ch" refForName="parTx5"/>
                  <dgm:constr type="l" for="ch" forName="desTx5"/>
                  <dgm:constr type="t" for="ch" forName="desTx5" refType="t" refFor="ch" refForName="parTx5"/>
                  <dgm:constr type="h" for="ch" forName="desTx5" refType="h" refFor="ch" refForName="parTx5"/>
                  <dgm:constr type="r" for="ch" forName="parTx6" refType="w" fact="0.3172"/>
                  <dgm:constr type="t" for="ch" forName="parTx6" refType="h" fact="0.2531"/>
                  <dgm:constr type="w" for="ch" forName="parTx6" refType="w" fact="0.2101"/>
                  <dgm:constr type="h" for="ch" forName="parTx6" refType="h" fact="0.0704"/>
                  <dgm:constr type="ctrX" for="ch" forName="picture6" refType="w" fact="0.3267"/>
                  <dgm:constr type="ctrY" for="ch" forName="picture6" refType="h" fact="0.2444"/>
                  <dgm:constr type="w" for="ch" forName="picture6" refType="w" fact="0.0974"/>
                  <dgm:constr type="h" for="ch" forName="picture6" refType="h" fact="0.1218"/>
                  <dgm:constr type="r" for="ch" forName="desTx6" refType="l" refFor="ch" refForName="parTx6"/>
                  <dgm:constr type="l" for="ch" forName="desTx6"/>
                  <dgm:constr type="t" for="ch" forName="desTx6" refType="t" refFor="ch" refForName="parTx6"/>
                  <dgm:constr type="h" for="ch" forName="desTx6" refType="h" refFor="ch" refForName="parTx6"/>
                  <dgm:constr type="r" for="ch" forName="parTx7" refType="w" fact="0.3034"/>
                  <dgm:constr type="t" for="ch" forName="parTx7" refType="h" fact="0.1162"/>
                  <dgm:constr type="w" for="ch" forName="parTx7" refType="w" fact="0.2101"/>
                  <dgm:constr type="h" for="ch" forName="parTx7" refType="h" fact="0.0704"/>
                  <dgm:constr type="ctrX" for="ch" forName="picture7" refType="w" fact="0.3129"/>
                  <dgm:constr type="ctrY" for="ch" forName="picture7" refType="h" fact="0.1075"/>
                  <dgm:constr type="w" for="ch" forName="picture7" refType="w" fact="0.0974"/>
                  <dgm:constr type="h" for="ch" forName="picture7" refType="h" fact="0.1218"/>
                  <dgm:constr type="r" for="ch" forName="desTx7" refType="l" refFor="ch" refForName="parTx7"/>
                  <dgm:constr type="l" for="ch" forName="desTx7"/>
                  <dgm:constr type="t" for="ch" forName="desTx7" refType="t" refFor="ch" refForName="parTx7"/>
                  <dgm:constr type="h" for="ch" forName="desTx7" refType="h" refFor="ch" refForName="parTx7"/>
                </dgm:constrLst>
              </dgm:if>
              <dgm:else name="Name71">
                <dgm:alg type="composite">
                  <dgm:param type="ar" val="1.096"/>
                </dgm:alg>
                <dgm:constrLst>
                  <dgm:constr type="primFontSz" for="ch" forName="parTx1" op="equ" val="65"/>
                  <dgm:constr type="primFontSz" for="ch" forName="parTx2" refType="primFontSz" refFor="ch" refForName="parTx1" op="equ"/>
                  <dgm:constr type="primFontSz" for="ch" forName="parTx3" refType="primFontSz" refFor="ch" refForName="parTx1" op="equ"/>
                  <dgm:constr type="primFontSz" for="ch" forName="parTx4" refType="primFontSz" refFor="ch" refForName="parTx1" op="equ"/>
                  <dgm:constr type="primFontSz" for="ch" forName="parTx5" refType="primFontSz" refFor="ch" refForName="parTx1" op="equ"/>
                  <dgm:constr type="primFontSz" for="ch" forName="parTx6" refType="primFontSz" refFor="ch" refForName="parTx1" op="equ"/>
                  <dgm:constr type="primFontSz" for="ch" forName="parTx7" refType="primFontSz" refFor="ch" refForName="parTx1" op="equ"/>
                  <dgm:constr type="userD" refType="w" fact="0.0111"/>
                  <dgm:constr type="ctrX" for="ch" forName="dot1" refType="w" fact="0.5541"/>
                  <dgm:constr type="ctrY" for="ch" forName="dot1" refType="h" fact="0.8342"/>
                  <dgm:constr type="w" for="ch" forName="dot1" refType="userD"/>
                  <dgm:constr type="h" for="ch" forName="dot1" refType="userD"/>
                  <dgm:constr type="ctrX" for="ch" forName="dot2" refType="w" fact="0.5756"/>
                  <dgm:constr type="ctrY" for="ch" forName="dot2" refType="h" fact="0.8448"/>
                  <dgm:constr type="w" for="ch" forName="dot2" refType="userD"/>
                  <dgm:constr type="h" for="ch" forName="dot2" refType="userD"/>
                  <dgm:constr type="ctrX" for="ch" forName="dot3" refType="w" fact="0.5974"/>
                  <dgm:constr type="ctrY" for="ch" forName="dot3" refType="h" fact="0.8539"/>
                  <dgm:constr type="w" for="ch" forName="dot3" refType="userD"/>
                  <dgm:constr type="h" for="ch" forName="dot3" refType="userD"/>
                  <dgm:constr type="ctrX" for="ch" forName="dot4" refType="w" fact="0.6194"/>
                  <dgm:constr type="ctrY" for="ch" forName="dot4" refType="h" fact="0.8615"/>
                  <dgm:constr type="w" for="ch" forName="dot4" refType="userD"/>
                  <dgm:constr type="h" for="ch" forName="dot4" refType="userD"/>
                  <dgm:constr type="ctrX" for="ch" forName="dot5" refType="w" fact="0.6416"/>
                  <dgm:constr type="ctrY" for="ch" forName="dot5" refType="h" fact="0.8676"/>
                  <dgm:constr type="w" for="ch" forName="dot5" refType="userD"/>
                  <dgm:constr type="h" for="ch" forName="dot5" refType="userD"/>
                  <dgm:constr type="ctrX" for="ch" forName="dot6" refType="w" fact="0.4197"/>
                  <dgm:constr type="ctrY" for="ch" forName="dot6" refType="h" fact="0.7255"/>
                  <dgm:constr type="w" for="ch" forName="dot6" refType="userD"/>
                  <dgm:constr type="h" for="ch" forName="dot6" refType="userD"/>
                  <dgm:constr type="ctrX" for="ch" forName="dot7" refType="w" fact="0.4382"/>
                  <dgm:constr type="ctrY" for="ch" forName="dot7" refType="h" fact="0.7454"/>
                  <dgm:constr type="w" for="ch" forName="dot7" refType="userD"/>
                  <dgm:constr type="h" for="ch" forName="dot7" refType="userD"/>
                  <dgm:constr type="ctrX" for="ch" forName="dot8" refType="w" fact="0.3344"/>
                  <dgm:constr type="ctrY" for="ch" forName="dot8" refType="h" fact="0.6026"/>
                  <dgm:constr type="w" for="ch" forName="dot8" refType="userD"/>
                  <dgm:constr type="h" for="ch" forName="dot8" refType="userD"/>
                  <dgm:constr type="ctrX" for="ch" forName="dot9" refType="w" fact="0.2734"/>
                  <dgm:constr type="ctrY" for="ch" forName="dot9" refType="h" fact="0.4632"/>
                  <dgm:constr type="w" for="ch" forName="dot9" refType="userD"/>
                  <dgm:constr type="h" for="ch" forName="dot9" refType="userD"/>
                  <dgm:constr type="ctrX" for="ch" forName="dot10" refType="w" fact="0.2357"/>
                  <dgm:constr type="ctrY" for="ch" forName="dot10" refType="h" fact="0.3187"/>
                  <dgm:constr type="w" for="ch" forName="dot10" refType="userD"/>
                  <dgm:constr type="h" for="ch" forName="dot10" refType="userD"/>
                  <dgm:constr type="ctrX" for="ch" forName="dot11" refType="w" fact="0.2184"/>
                  <dgm:constr type="ctrY" for="ch" forName="dot11" refType="h" fact="0.1763"/>
                  <dgm:constr type="w" for="ch" forName="dot11" refType="userD"/>
                  <dgm:constr type="h" for="ch" forName="dot11" refType="userD"/>
                  <dgm:constr type="ctrX" for="ch" forName="dotArrow1" refType="w" fact="0.2442"/>
                  <dgm:constr type="ctrY" for="ch" forName="dotArrow1" refType="h" fact="-0.0099"/>
                  <dgm:constr type="w" for="ch" forName="dotArrow1" refType="userD"/>
                  <dgm:constr type="h" for="ch" forName="dotArrow1" refType="userD"/>
                  <dgm:constr type="ctrX" for="ch" forName="dotArrow2" refType="w" fact="0.2275"/>
                  <dgm:constr type="ctrY" for="ch" forName="dotArrow2" refType="h" fact="-0.0239"/>
                  <dgm:constr type="w" for="ch" forName="dotArrow2" refType="userD"/>
                  <dgm:constr type="h" for="ch" forName="dotArrow2" refType="userD"/>
                  <dgm:constr type="ctrX" for="ch" forName="dotArrow3" refType="w" fact="0.2108"/>
                  <dgm:constr type="ctrY" for="ch" forName="dotArrow3" refType="h" fact="-0.0378"/>
                  <dgm:constr type="w" for="ch" forName="dotArrow3" refType="userD"/>
                  <dgm:constr type="h" for="ch" forName="dotArrow3" refType="userD"/>
                  <dgm:constr type="ctrX" for="ch" forName="dotArrow4" refType="w" fact="0.1942"/>
                  <dgm:constr type="ctrY" for="ch" forName="dotArrow4" refType="h" fact="-0.0239"/>
                  <dgm:constr type="w" for="ch" forName="dotArrow4" refType="userD"/>
                  <dgm:constr type="h" for="ch" forName="dotArrow4" refType="userD"/>
                  <dgm:constr type="ctrX" for="ch" forName="dotArrow5" refType="w" fact="0.1775"/>
                  <dgm:constr type="ctrY" for="ch" forName="dotArrow5" refType="h" fact="-0.0099"/>
                  <dgm:constr type="w" for="ch" forName="dotArrow5" refType="userD"/>
                  <dgm:constr type="h" for="ch" forName="dotArrow5" refType="userD"/>
                  <dgm:constr type="ctrX" for="ch" forName="dotArrow6" refType="w" fact="0.2108"/>
                  <dgm:constr type="ctrY" for="ch" forName="dotArrow6" refType="h" fact="-0.0084"/>
                  <dgm:constr type="w" for="ch" forName="dotArrow6" refType="userD"/>
                  <dgm:constr type="h" for="ch" forName="dotArrow6" refType="userD"/>
                  <dgm:constr type="ctrX" for="ch" forName="dotArrow7" refType="w" fact="0.2108"/>
                  <dgm:constr type="ctrY" for="ch" forName="dotArrow7" refType="h" fact="0.0211"/>
                  <dgm:constr type="w" for="ch" forName="dotArrow7" refType="userD"/>
                  <dgm:constr type="h" for="ch" forName="dotArrow7" refType="userD"/>
                  <dgm:constr type="r" for="ch" forName="parTx1" refType="w" fact="0.7085"/>
                  <dgm:constr type="t" for="ch" forName="parTx1" refType="h" fact="0.8845"/>
                  <dgm:constr type="w" for="ch" forName="parTx1" refType="w" fact="0.2396"/>
                  <dgm:constr type="h" for="ch" forName="parTx1" refType="h" fact="0.0704"/>
                  <dgm:constr type="ctrX" for="ch" forName="picture1" refType="w" fact="0.7194"/>
                  <dgm:constr type="ctrY" for="ch" forName="picture1" refType="h" fact="0.8769"/>
                  <dgm:constr type="w" for="ch" forName="picture1" refType="w" fact="0.1111"/>
                  <dgm:constr type="h" for="ch" forName="picture1" refType="h" fact="0.1218"/>
                  <dgm:constr type="r" for="ch" forName="parTx2" refType="w" fact="0.4828"/>
                  <dgm:constr type="t" for="ch" forName="parTx2" refType="h" fact="0.7946"/>
                  <dgm:constr type="w" for="ch" forName="parTx2" refType="w" fact="0.2396"/>
                  <dgm:constr type="h" for="ch" forName="parTx2" refType="h" fact="0.0704"/>
                  <dgm:constr type="ctrX" for="ch" forName="picture2" refType="w" fact="0.4937"/>
                  <dgm:constr type="ctrY" for="ch" forName="picture2" refType="h" fact="0.787"/>
                  <dgm:constr type="w" for="ch" forName="picture2" refType="w" fact="0.1111"/>
                  <dgm:constr type="h" for="ch" forName="picture2" refType="h" fact="0.1218"/>
                  <dgm:constr type="r" for="ch" forName="parTx3" refType="w" fact="0.3715"/>
                  <dgm:constr type="t" for="ch" forName="parTx3" refType="h" fact="0.672"/>
                  <dgm:constr type="w" for="ch" forName="parTx3" refType="w" fact="0.2396"/>
                  <dgm:constr type="h" for="ch" forName="parTx3" refType="h" fact="0.0704"/>
                  <dgm:constr type="ctrX" for="ch" forName="picture3" refType="w" fact="0.3824"/>
                  <dgm:constr type="ctrY" for="ch" forName="picture3" refType="h" fact="0.6644"/>
                  <dgm:constr type="w" for="ch" forName="picture3" refType="w" fact="0.1111"/>
                  <dgm:constr type="h" for="ch" forName="picture3" refType="h" fact="0.1218"/>
                  <dgm:constr type="r" for="ch" forName="parTx4" refType="w" fact="0.3006"/>
                  <dgm:constr type="t" for="ch" forName="parTx4" refType="h" fact="0.5369"/>
                  <dgm:constr type="w" for="ch" forName="parTx4" refType="w" fact="0.2396"/>
                  <dgm:constr type="h" for="ch" forName="parTx4" refType="h" fact="0.0704"/>
                  <dgm:constr type="ctrX" for="ch" forName="picture4" refType="w" fact="0.3115"/>
                  <dgm:constr type="ctrY" for="ch" forName="picture4" refType="h" fact="0.5294"/>
                  <dgm:constr type="w" for="ch" forName="picture4" refType="w" fact="0.1111"/>
                  <dgm:constr type="h" for="ch" forName="picture4" refType="h" fact="0.1218"/>
                  <dgm:constr type="r" for="ch" forName="parTx5" refType="w" fact="0.25"/>
                  <dgm:constr type="t" for="ch" forName="parTx5" refType="h" fact="0.394"/>
                  <dgm:constr type="w" for="ch" forName="parTx5" refType="w" fact="0.2396"/>
                  <dgm:constr type="h" for="ch" forName="parTx5" refType="h" fact="0.0704"/>
                  <dgm:constr type="ctrX" for="ch" forName="picture5" refType="w" fact="0.2609"/>
                  <dgm:constr type="ctrY" for="ch" forName="picture5" refType="h" fact="0.3864"/>
                  <dgm:constr type="w" for="ch" forName="picture5" refType="w" fact="0.1111"/>
                  <dgm:constr type="h" for="ch" forName="picture5" refType="h" fact="0.1218"/>
                  <dgm:constr type="r" for="ch" forName="parTx6" refType="w" fact="0.2212"/>
                  <dgm:constr type="t" for="ch" forName="parTx6" refType="h" fact="0.252"/>
                  <dgm:constr type="w" for="ch" forName="parTx6" refType="w" fact="0.2396"/>
                  <dgm:constr type="h" for="ch" forName="parTx6" refType="h" fact="0.0704"/>
                  <dgm:constr type="ctrX" for="ch" forName="picture6" refType="w" fact="0.2321"/>
                  <dgm:constr type="ctrY" for="ch" forName="picture6" refType="h" fact="0.2444"/>
                  <dgm:constr type="w" for="ch" forName="picture6" refType="w" fact="0.1111"/>
                  <dgm:constr type="h" for="ch" forName="picture6" refType="h" fact="0.1218"/>
                  <dgm:constr type="r" for="ch" forName="parTx7" refType="w" fact="0.2055"/>
                  <dgm:constr type="t" for="ch" forName="parTx7" refType="h" fact="0.1151"/>
                  <dgm:constr type="w" for="ch" forName="parTx7" refType="w" fact="0.2396"/>
                  <dgm:constr type="h" for="ch" forName="parTx7" refType="h" fact="0.0704"/>
                  <dgm:constr type="ctrX" for="ch" forName="picture7" refType="w" fact="0.2164"/>
                  <dgm:constr type="ctrY" for="ch" forName="picture7" refType="h" fact="0.1075"/>
                  <dgm:constr type="w" for="ch" forName="picture7" refType="w" fact="0.1111"/>
                  <dgm:constr type="h" for="ch" forName="picture7" refType="h" fact="0.1218"/>
                </dgm:constrLst>
              </dgm:else>
            </dgm:choose>
          </dgm:else>
        </dgm:choose>
      </dgm:else>
    </dgm:choose>
    <dgm:forEach name="wrapper" axis="self" ptType="parTrans">
      <dgm:forEach name="wrapper2" axis="self" ptType="sibTrans" st="2">
        <dgm:forEach name="imageRepeat" axis="self">
          <dgm:layoutNode name="imageRepeat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 axis="self"/>
          </dgm:layoutNode>
        </dgm:forEach>
      </dgm:forEach>
    </dgm:forEach>
    <dgm:choose name="Name72">
      <dgm:if name="Name73" axis="ch" ptType="node" func="cnt" op="gte" val="2">
        <dgm:layoutNode name="dot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4"/>
    </dgm:choose>
    <dgm:choose name="Name75">
      <dgm:if name="Name76" axis="ch" ptType="node" func="cnt" op="gte" val="3">
        <dgm:layoutNode name="dot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77"/>
    </dgm:choose>
    <dgm:choose name="Name78">
      <dgm:if name="Name79" axis="ch" ptType="node" func="cnt" op="gte" val="4">
        <dgm:layoutNode name="dot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0"/>
    </dgm:choose>
    <dgm:choose name="Name81">
      <dgm:if name="Name82" axis="ch" ptType="node" func="cnt" op="gte" val="5">
        <dgm:layoutNode name="dot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8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3"/>
    </dgm:choose>
    <dgm:choose name="Name84">
      <dgm:if name="Name85" axis="ch" ptType="node" func="cnt" op="gte" val="6">
        <dgm:layoutNode name="dot9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10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6"/>
    </dgm:choose>
    <dgm:choose name="Name87">
      <dgm:if name="Name88" axis="ch" ptType="node" func="cnt" op="gte" val="7">
        <dgm:layoutNode name="dot1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89"/>
    </dgm:choose>
    <dgm:choose name="Name90">
      <dgm:if name="Name91" axis="ch" ptType="node" func="cnt" op="gte" val="2">
        <dgm:layoutNode name="dotArrow1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2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3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4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5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6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  <dgm:layoutNode name="dotArrow7" styleLbl="alignNode1">
          <dgm:alg type="sp"/>
          <dgm:shape xmlns:r="http://schemas.openxmlformats.org/officeDocument/2006/relationships" type="ellipse" r:blip="">
            <dgm:adjLst/>
          </dgm:shape>
          <dgm:presOf/>
        </dgm:layoutNode>
      </dgm:if>
      <dgm:else name="Name92"/>
    </dgm:choose>
    <dgm:forEach name="Name93" axis="ch" ptType="node" cnt="1">
      <dgm:layoutNode name="parTx1">
        <dgm:choose name="Name94">
          <dgm:if name="Name95" func="var" arg="dir" op="equ" val="norm">
            <dgm:alg type="tx">
              <dgm:param type="parTxLTRAlign" val="l"/>
              <dgm:param type="parTxRTLAlign" val="r"/>
            </dgm:alg>
          </dgm:if>
          <dgm:else name="Name96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97">
          <dgm:if name="Name98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99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00">
        <dgm:if name="Name101" axis="ch" ptType="node" func="cnt" op="gte" val="1">
          <dgm:layoutNode name="desTx1" styleLbl="revTx">
            <dgm:varLst>
              <dgm:bulletEnabled val="1"/>
            </dgm:varLst>
            <dgm:choose name="Name102">
              <dgm:if name="Name103" func="var" arg="dir" op="equ" val="norm">
                <dgm:choose name="Name104">
                  <dgm:if name="Name105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06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07">
                <dgm:choose name="Name108">
                  <dgm:if name="Name109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10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11"/>
      </dgm:choose>
    </dgm:forEach>
    <dgm:forEach name="Name112" axis="ch" ptType="sibTrans" hideLastTrans="0" cnt="1">
      <dgm:layoutNode name="picture1">
        <dgm:alg type="sp"/>
        <dgm:shape xmlns:r="http://schemas.openxmlformats.org/officeDocument/2006/relationships" r:blip="">
          <dgm:adjLst/>
        </dgm:shape>
        <dgm:presOf/>
        <dgm:constrLst/>
        <dgm:forEach name="Name113" ref="imageRepeat"/>
      </dgm:layoutNode>
    </dgm:forEach>
    <dgm:forEach name="Name114" axis="ch" ptType="node" st="2" cnt="1">
      <dgm:layoutNode name="parTx2">
        <dgm:choose name="Name115">
          <dgm:if name="Name116" func="var" arg="dir" op="equ" val="norm">
            <dgm:alg type="tx">
              <dgm:param type="parTxLTRAlign" val="l"/>
              <dgm:param type="parTxRTLAlign" val="r"/>
            </dgm:alg>
          </dgm:if>
          <dgm:else name="Name117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18">
          <dgm:if name="Name119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20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21">
        <dgm:if name="Name122" axis="ch" ptType="node" func="cnt" op="gte" val="1">
          <dgm:layoutNode name="desTx2" styleLbl="revTx">
            <dgm:varLst>
              <dgm:bulletEnabled val="1"/>
            </dgm:varLst>
            <dgm:choose name="Name123">
              <dgm:if name="Name124" func="var" arg="dir" op="equ" val="norm">
                <dgm:choose name="Name125">
                  <dgm:if name="Name126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27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28">
                <dgm:choose name="Name129">
                  <dgm:if name="Name130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31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32"/>
      </dgm:choose>
    </dgm:forEach>
    <dgm:forEach name="Name133" axis="ch" ptType="sibTrans" hideLastTrans="0" st="2" cnt="1">
      <dgm:layoutNode name="picture2">
        <dgm:alg type="sp"/>
        <dgm:shape xmlns:r="http://schemas.openxmlformats.org/officeDocument/2006/relationships" r:blip="">
          <dgm:adjLst/>
        </dgm:shape>
        <dgm:presOf/>
        <dgm:constrLst/>
        <dgm:forEach name="Name134" ref="imageRepeat"/>
      </dgm:layoutNode>
    </dgm:forEach>
    <dgm:forEach name="Name135" axis="ch" ptType="node" st="3" cnt="1">
      <dgm:layoutNode name="parTx3">
        <dgm:choose name="Name136">
          <dgm:if name="Name137" func="var" arg="dir" op="equ" val="norm">
            <dgm:alg type="tx">
              <dgm:param type="parTxLTRAlign" val="l"/>
              <dgm:param type="parTxRTLAlign" val="r"/>
            </dgm:alg>
          </dgm:if>
          <dgm:else name="Name138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39">
          <dgm:if name="Name140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41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42">
        <dgm:if name="Name143" axis="ch" ptType="node" func="cnt" op="gte" val="1">
          <dgm:layoutNode name="desTx3" styleLbl="revTx">
            <dgm:varLst>
              <dgm:bulletEnabled val="1"/>
            </dgm:varLst>
            <dgm:choose name="Name144">
              <dgm:if name="Name145" func="var" arg="dir" op="equ" val="norm">
                <dgm:choose name="Name146">
                  <dgm:if name="Name147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48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49">
                <dgm:choose name="Name150">
                  <dgm:if name="Name151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5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53"/>
      </dgm:choose>
    </dgm:forEach>
    <dgm:forEach name="Name154" axis="ch" ptType="sibTrans" hideLastTrans="0" st="3" cnt="1">
      <dgm:layoutNode name="picture3">
        <dgm:alg type="sp"/>
        <dgm:shape xmlns:r="http://schemas.openxmlformats.org/officeDocument/2006/relationships" r:blip="">
          <dgm:adjLst/>
        </dgm:shape>
        <dgm:presOf/>
        <dgm:constrLst/>
        <dgm:forEach name="Name155" ref="imageRepeat"/>
      </dgm:layoutNode>
    </dgm:forEach>
    <dgm:forEach name="Name156" axis="ch" ptType="node" st="4" cnt="1">
      <dgm:layoutNode name="parTx4">
        <dgm:choose name="Name157">
          <dgm:if name="Name158" func="var" arg="dir" op="equ" val="norm">
            <dgm:alg type="tx">
              <dgm:param type="parTxLTRAlign" val="l"/>
              <dgm:param type="parTxRTLAlign" val="r"/>
            </dgm:alg>
          </dgm:if>
          <dgm:else name="Name159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60">
          <dgm:if name="Name161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62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63">
        <dgm:if name="Name164" axis="ch" ptType="node" func="cnt" op="gte" val="1">
          <dgm:layoutNode name="desTx4" styleLbl="revTx">
            <dgm:varLst>
              <dgm:bulletEnabled val="1"/>
            </dgm:varLst>
            <dgm:choose name="Name165">
              <dgm:if name="Name166" func="var" arg="dir" op="equ" val="norm">
                <dgm:choose name="Name167">
                  <dgm:if name="Name168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69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70">
                <dgm:choose name="Name171">
                  <dgm:if name="Name172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73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74"/>
      </dgm:choose>
    </dgm:forEach>
    <dgm:forEach name="Name175" axis="ch" ptType="sibTrans" hideLastTrans="0" st="4" cnt="1">
      <dgm:layoutNode name="picture4">
        <dgm:alg type="sp"/>
        <dgm:shape xmlns:r="http://schemas.openxmlformats.org/officeDocument/2006/relationships" r:blip="">
          <dgm:adjLst/>
        </dgm:shape>
        <dgm:presOf/>
        <dgm:constrLst/>
        <dgm:forEach name="Name176" ref="imageRepeat"/>
      </dgm:layoutNode>
    </dgm:forEach>
    <dgm:forEach name="Name177" axis="ch" ptType="node" st="5" cnt="1">
      <dgm:layoutNode name="parTx5">
        <dgm:choose name="Name178">
          <dgm:if name="Name179" func="var" arg="dir" op="equ" val="norm">
            <dgm:alg type="tx">
              <dgm:param type="parTxLTRAlign" val="l"/>
              <dgm:param type="parTxRTLAlign" val="r"/>
            </dgm:alg>
          </dgm:if>
          <dgm:else name="Name180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181">
          <dgm:if name="Name182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183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184">
        <dgm:if name="Name185" axis="ch" ptType="node" func="cnt" op="gte" val="1">
          <dgm:layoutNode name="desTx5" styleLbl="revTx">
            <dgm:varLst>
              <dgm:bulletEnabled val="1"/>
            </dgm:varLst>
            <dgm:choose name="Name186">
              <dgm:if name="Name187" func="var" arg="dir" op="equ" val="norm">
                <dgm:choose name="Name188">
                  <dgm:if name="Name189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190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191">
                <dgm:choose name="Name192">
                  <dgm:if name="Name193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194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195"/>
      </dgm:choose>
    </dgm:forEach>
    <dgm:forEach name="Name196" axis="ch" ptType="sibTrans" hideLastTrans="0" st="5" cnt="1">
      <dgm:layoutNode name="picture5">
        <dgm:alg type="sp"/>
        <dgm:shape xmlns:r="http://schemas.openxmlformats.org/officeDocument/2006/relationships" r:blip="">
          <dgm:adjLst/>
        </dgm:shape>
        <dgm:presOf/>
        <dgm:constrLst/>
        <dgm:forEach name="Name197" ref="imageRepeat"/>
      </dgm:layoutNode>
    </dgm:forEach>
    <dgm:forEach name="Name198" axis="ch" ptType="node" st="6" cnt="1">
      <dgm:layoutNode name="parTx6">
        <dgm:choose name="Name199">
          <dgm:if name="Name200" func="var" arg="dir" op="equ" val="norm">
            <dgm:alg type="tx">
              <dgm:param type="parTxLTRAlign" val="l"/>
              <dgm:param type="parTxRTLAlign" val="r"/>
            </dgm:alg>
          </dgm:if>
          <dgm:else name="Name201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02">
          <dgm:if name="Name203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04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05">
        <dgm:if name="Name206" axis="ch" ptType="node" func="cnt" op="gte" val="1">
          <dgm:layoutNode name="desTx6" styleLbl="revTx">
            <dgm:varLst>
              <dgm:bulletEnabled val="1"/>
            </dgm:varLst>
            <dgm:choose name="Name207">
              <dgm:if name="Name208" func="var" arg="dir" op="equ" val="norm">
                <dgm:choose name="Name209">
                  <dgm:if name="Name210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11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12">
                <dgm:choose name="Name213">
                  <dgm:if name="Name214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15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16"/>
      </dgm:choose>
    </dgm:forEach>
    <dgm:forEach name="Name217" axis="ch" ptType="sibTrans" hideLastTrans="0" st="6" cnt="1">
      <dgm:layoutNode name="picture6">
        <dgm:alg type="sp"/>
        <dgm:shape xmlns:r="http://schemas.openxmlformats.org/officeDocument/2006/relationships" r:blip="">
          <dgm:adjLst/>
        </dgm:shape>
        <dgm:presOf/>
        <dgm:constrLst/>
        <dgm:forEach name="Name218" ref="imageRepeat"/>
      </dgm:layoutNode>
    </dgm:forEach>
    <dgm:forEach name="Name219" axis="ch" ptType="node" st="7" cnt="1">
      <dgm:layoutNode name="parTx7">
        <dgm:choose name="Name220">
          <dgm:if name="Name221" func="var" arg="dir" op="equ" val="norm">
            <dgm:alg type="tx">
              <dgm:param type="parTxLTRAlign" val="l"/>
              <dgm:param type="parTxRTLAlign" val="r"/>
            </dgm:alg>
          </dgm:if>
          <dgm:else name="Name222">
            <dgm:alg type="tx">
              <dgm:param type="parTxLTRAlign" val="r"/>
              <dgm:param type="parTxRTLAlign" val="l"/>
            </dgm:alg>
          </dgm:else>
        </dgm:choose>
        <dgm:shape xmlns:r="http://schemas.openxmlformats.org/officeDocument/2006/relationships" type="roundRect" r:blip="">
          <dgm:adjLst/>
        </dgm:shape>
        <dgm:presOf axis="self" ptType="node"/>
        <dgm:choose name="Name223">
          <dgm:if name="Name224" func="var" arg="dir" op="equ" val="norm">
            <dgm:constrLst>
              <dgm:constr type="lMarg" refType="w" fact="0.6"/>
              <dgm:constr type="rMarg" refType="primFontSz" fact="0.3"/>
              <dgm:constr type="tMarg" refType="primFontSz" fact="0.3"/>
              <dgm:constr type="bMarg" refType="primFontSz" fact="0.3"/>
            </dgm:constrLst>
          </dgm:if>
          <dgm:else name="Name225">
            <dgm:constrLst>
              <dgm:constr type="rMarg" refType="w" fact="0.6"/>
              <dgm:constr type="lMarg" refType="primFontSz" fact="0.3"/>
              <dgm:constr type="tMarg" refType="primFontSz" fact="0.3"/>
              <dgm:constr type="bMarg" refType="primFontSz" fact="0.3"/>
            </dgm:constrLst>
          </dgm:else>
        </dgm:choose>
        <dgm:ruleLst>
          <dgm:rule type="primFontSz" val="5" fact="NaN" max="NaN"/>
        </dgm:ruleLst>
      </dgm:layoutNode>
      <dgm:choose name="Name226">
        <dgm:if name="Name227" axis="ch" ptType="node" func="cnt" op="gte" val="1">
          <dgm:layoutNode name="desTx7" styleLbl="revTx">
            <dgm:varLst>
              <dgm:bulletEnabled val="1"/>
            </dgm:varLst>
            <dgm:choose name="Name228">
              <dgm:if name="Name229" func="var" arg="dir" op="equ" val="norm">
                <dgm:choose name="Name230">
                  <dgm:if name="Name231" axis="ch" ptType="node" func="cnt" op="gte" val="2">
                    <dgm:alg type="tx">
                      <dgm:param type="parTxLTRAlign" val="l"/>
                      <dgm:param type="parTxRTLAlign" val="l"/>
                      <dgm:param type="stBulletLvl" val="1"/>
                    </dgm:alg>
                  </dgm:if>
                  <dgm:else name="Name232">
                    <dgm:alg type="tx">
                      <dgm:param type="parTxLTRAlign" val="l"/>
                      <dgm:param type="parTxRTLAlign" val="l"/>
                    </dgm:alg>
                  </dgm:else>
                </dgm:choose>
              </dgm:if>
              <dgm:else name="Name233">
                <dgm:choose name="Name234">
                  <dgm:if name="Name235" axis="ch" ptType="node" func="cnt" op="gte" val="2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  <dgm:param type="stBulletLvl" val="1"/>
                    </dgm:alg>
                  </dgm:if>
                  <dgm:else name="Name236">
                    <dgm:alg type="tx">
                      <dgm:param type="parTxLTRAlign" val="r"/>
                      <dgm:param type="parTxRTLAlign" val="r"/>
                      <dgm:param type="shpTxLTRAlignCh" val="r"/>
                      <dgm:param type="shpTxRTLAlignCh" val="r"/>
                    </dgm:alg>
                  </dgm:else>
                </dgm:choose>
              </dgm:else>
            </dgm:choose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rMarg" refType="primFontSz" fact="0.2"/>
              <dgm:constr type="tMarg" refType="primFontSz" fact="0.2"/>
              <dgm:constr type="bMarg" refType="primFontSz" fact="0.2"/>
            </dgm:constrLst>
            <dgm:ruleLst>
              <dgm:rule type="primFontSz" val="5" fact="NaN" max="NaN"/>
            </dgm:ruleLst>
          </dgm:layoutNode>
        </dgm:if>
        <dgm:else name="Name237"/>
      </dgm:choose>
    </dgm:forEach>
    <dgm:forEach name="Name238" axis="ch" ptType="sibTrans" hideLastTrans="0" st="7" cnt="1">
      <dgm:layoutNode name="picture7">
        <dgm:alg type="sp"/>
        <dgm:shape xmlns:r="http://schemas.openxmlformats.org/officeDocument/2006/relationships" r:blip="">
          <dgm:adjLst/>
        </dgm:shape>
        <dgm:presOf/>
        <dgm:constrLst/>
        <dgm:forEach name="Name239" ref="imageRepeat"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8CE85-2874-41B6-B734-A0CF11FCE23A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B0832-8C69-429C-8DF5-CC12DFB5BE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41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3917E-AABC-4F4C-8E47-987DD60BD7A1}" type="datetimeFigureOut">
              <a:rPr lang="en-GB" smtClean="0"/>
              <a:t>13/07/2017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21F87-EFBE-4171-A2A2-71EF8C0AE0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709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245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Noy</a:t>
            </a:r>
            <a:r>
              <a:rPr lang="en-US" baseline="0" dirty="0" smtClean="0"/>
              <a:t> I will explain the numerical method used by the software. It’s quite simple, but it needs some computational power. Here are the two cases of applicability:</a:t>
            </a:r>
          </a:p>
          <a:p>
            <a:r>
              <a:rPr lang="en-US" dirty="0" smtClean="0"/>
              <a:t>Null vertical gradient: The sound celerity is the same everywhere</a:t>
            </a:r>
          </a:p>
          <a:p>
            <a:r>
              <a:rPr lang="en-US" dirty="0" smtClean="0"/>
              <a:t>Positive gradient: linked to temperature,</a:t>
            </a:r>
            <a:r>
              <a:rPr lang="en-US" baseline="0" dirty="0" smtClean="0"/>
              <a:t> humidity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01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 as</a:t>
            </a:r>
            <a:r>
              <a:rPr lang="fr-CH" baseline="0" dirty="0" smtClean="0"/>
              <a:t> if the software </a:t>
            </a:r>
            <a:r>
              <a:rPr lang="fr-CH" baseline="0" dirty="0" err="1" smtClean="0"/>
              <a:t>was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playing</a:t>
            </a:r>
            <a:r>
              <a:rPr lang="fr-CH" baseline="0" dirty="0" smtClean="0"/>
              <a:t> pool,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throws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away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sound</a:t>
            </a:r>
            <a:r>
              <a:rPr lang="fr-CH" baseline="0" dirty="0" smtClean="0"/>
              <a:t> rays, and the </a:t>
            </a:r>
            <a:r>
              <a:rPr lang="fr-CH" baseline="0" dirty="0" err="1" smtClean="0"/>
              <a:t>procedure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: </a:t>
            </a:r>
            <a:endParaRPr lang="fr-CH" dirty="0" smtClean="0"/>
          </a:p>
          <a:p>
            <a:r>
              <a:rPr lang="fr-CH" dirty="0" err="1" smtClean="0"/>
              <a:t>Distribute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s</a:t>
            </a:r>
            <a:r>
              <a:rPr lang="fr-CH" dirty="0" err="1" smtClean="0"/>
              <a:t>ound</a:t>
            </a:r>
            <a:r>
              <a:rPr lang="fr-CH" baseline="0" dirty="0" smtClean="0"/>
              <a:t> power </a:t>
            </a:r>
            <a:r>
              <a:rPr lang="fr-CH" baseline="0" dirty="0" err="1" smtClean="0"/>
              <a:t>level</a:t>
            </a:r>
            <a:r>
              <a:rPr lang="fr-CH" baseline="0" dirty="0" smtClean="0"/>
              <a:t> per unit area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04366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8855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d is the</a:t>
            </a:r>
            <a:r>
              <a:rPr lang="en-US" baseline="0" dirty="0" smtClean="0"/>
              <a:t> distance of the path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387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Diffraction create</a:t>
            </a:r>
            <a:r>
              <a:rPr lang="en-US" baseline="0" dirty="0" smtClean="0"/>
              <a:t> sound power losses</a:t>
            </a:r>
          </a:p>
          <a:p>
            <a:r>
              <a:rPr lang="en-US" baseline="0" dirty="0" smtClean="0"/>
              <a:t>And reflection increase the number of sources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410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rule to</a:t>
            </a:r>
            <a:r>
              <a:rPr lang="en-US" baseline="0" dirty="0" smtClean="0"/>
              <a:t> follow is </a:t>
            </a:r>
          </a:p>
          <a:p>
            <a:r>
              <a:rPr lang="en-US" baseline="0" dirty="0" smtClean="0"/>
              <a:t>At </a:t>
            </a:r>
            <a:r>
              <a:rPr lang="en-US" baseline="0" dirty="0" err="1" smtClean="0"/>
              <a:t>cern</a:t>
            </a:r>
            <a:r>
              <a:rPr lang="en-US" baseline="0" dirty="0" smtClean="0"/>
              <a:t>, the sound level is the same at night and day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6495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Emergence: difference</a:t>
            </a:r>
            <a:r>
              <a:rPr lang="en-US" baseline="0" dirty="0" smtClean="0"/>
              <a:t> between </a:t>
            </a:r>
            <a:r>
              <a:rPr lang="en-US" dirty="0" smtClean="0"/>
              <a:t>Residual</a:t>
            </a:r>
            <a:r>
              <a:rPr lang="en-US" baseline="0" dirty="0" smtClean="0"/>
              <a:t> sound level (without CERN) and measured sound level can’t exceed a value in </a:t>
            </a:r>
            <a:r>
              <a:rPr lang="en-US" baseline="0" dirty="0" err="1" smtClean="0"/>
              <a:t>reglemented</a:t>
            </a:r>
            <a:r>
              <a:rPr lang="en-US" baseline="0" dirty="0" smtClean="0"/>
              <a:t> area.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860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27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Master </a:t>
            </a:r>
            <a:r>
              <a:rPr lang="fr-CH" dirty="0" err="1" smtClean="0"/>
              <a:t>degree</a:t>
            </a:r>
            <a:r>
              <a:rPr lang="fr-CH" dirty="0" smtClean="0"/>
              <a:t> </a:t>
            </a:r>
            <a:r>
              <a:rPr lang="fr-CH" dirty="0" err="1" smtClean="0"/>
              <a:t>student</a:t>
            </a:r>
            <a:r>
              <a:rPr lang="fr-CH" dirty="0" smtClean="0"/>
              <a:t>,</a:t>
            </a:r>
            <a:r>
              <a:rPr lang="fr-CH" baseline="0" dirty="0" smtClean="0"/>
              <a:t> end-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intership</a:t>
            </a:r>
            <a:r>
              <a:rPr lang="fr-CH" baseline="0" dirty="0" smtClean="0"/>
              <a:t>. Will </a:t>
            </a:r>
            <a:r>
              <a:rPr lang="fr-CH" baseline="0" dirty="0" err="1" smtClean="0"/>
              <a:t>present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the main </a:t>
            </a:r>
            <a:r>
              <a:rPr lang="fr-CH" baseline="0" dirty="0" err="1" smtClean="0"/>
              <a:t>purpose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my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HiLumi</a:t>
            </a:r>
            <a:r>
              <a:rPr lang="fr-CH" baseline="0" dirty="0" smtClean="0"/>
              <a:t> building permit, an </a:t>
            </a:r>
            <a:r>
              <a:rPr lang="fr-CH" baseline="0" dirty="0" err="1" smtClean="0"/>
              <a:t>acoustic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modeling</a:t>
            </a:r>
            <a:r>
              <a:rPr lang="fr-CH" baseline="0" dirty="0" smtClean="0"/>
              <a:t> has been </a:t>
            </a:r>
            <a:r>
              <a:rPr lang="fr-CH" baseline="0" dirty="0" err="1" smtClean="0"/>
              <a:t>carried</a:t>
            </a:r>
            <a:r>
              <a:rPr lang="fr-CH" baseline="0" dirty="0" smtClean="0"/>
              <a:t> out </a:t>
            </a:r>
            <a:r>
              <a:rPr lang="fr-CH" baseline="0" dirty="0" smtClean="0">
                <a:sym typeface="Wingdings" panose="05000000000000000000" pitchFamily="2" charset="2"/>
              </a:rPr>
              <a:t> </a:t>
            </a:r>
            <a:r>
              <a:rPr lang="fr-CH" baseline="0" dirty="0" err="1" smtClean="0">
                <a:sym typeface="Wingdings" panose="05000000000000000000" pitchFamily="2" charset="2"/>
              </a:rPr>
              <a:t>dBVib</a:t>
            </a:r>
            <a:r>
              <a:rPr lang="fr-CH" baseline="0" dirty="0" smtClean="0">
                <a:sym typeface="Wingdings" panose="05000000000000000000" pitchFamily="2" charset="2"/>
              </a:rPr>
              <a:t> </a:t>
            </a:r>
            <a:r>
              <a:rPr lang="fr-CH" baseline="0" dirty="0" err="1" smtClean="0">
                <a:sym typeface="Wingdings" panose="05000000000000000000" pitchFamily="2" charset="2"/>
              </a:rPr>
              <a:t>company</a:t>
            </a:r>
            <a:endParaRPr lang="fr-CH" baseline="0" dirty="0" smtClean="0">
              <a:sym typeface="Wingdings" panose="05000000000000000000" pitchFamily="2" charset="2"/>
            </a:endParaRPr>
          </a:p>
          <a:p>
            <a:r>
              <a:rPr lang="fr-CH" baseline="0" dirty="0" err="1" smtClean="0">
                <a:sym typeface="Wingdings" panose="05000000000000000000" pitchFamily="2" charset="2"/>
              </a:rPr>
              <a:t>However</a:t>
            </a:r>
            <a:r>
              <a:rPr lang="fr-CH" baseline="0" dirty="0" smtClean="0">
                <a:sym typeface="Wingdings" panose="05000000000000000000" pitchFamily="2" charset="2"/>
              </a:rPr>
              <a:t>, a global </a:t>
            </a:r>
            <a:r>
              <a:rPr lang="fr-CH" baseline="0" dirty="0" err="1" smtClean="0">
                <a:sym typeface="Wingdings" panose="05000000000000000000" pitchFamily="2" charset="2"/>
              </a:rPr>
              <a:t>modeling</a:t>
            </a:r>
            <a:r>
              <a:rPr lang="fr-CH" baseline="0" dirty="0" smtClean="0">
                <a:sym typeface="Wingdings" panose="05000000000000000000" pitchFamily="2" charset="2"/>
              </a:rPr>
              <a:t> </a:t>
            </a:r>
            <a:r>
              <a:rPr lang="fr-CH" baseline="0" dirty="0" err="1" smtClean="0">
                <a:sym typeface="Wingdings" panose="05000000000000000000" pitchFamily="2" charset="2"/>
              </a:rPr>
              <a:t>is</a:t>
            </a:r>
            <a:r>
              <a:rPr lang="fr-CH" baseline="0" dirty="0" smtClean="0">
                <a:sym typeface="Wingdings" panose="05000000000000000000" pitchFamily="2" charset="2"/>
              </a:rPr>
              <a:t> </a:t>
            </a:r>
            <a:r>
              <a:rPr lang="fr-CH" baseline="0" dirty="0" err="1" smtClean="0">
                <a:sym typeface="Wingdings" panose="05000000000000000000" pitchFamily="2" charset="2"/>
              </a:rPr>
              <a:t>needed</a:t>
            </a:r>
            <a:r>
              <a:rPr lang="fr-CH" baseline="0" dirty="0" smtClean="0">
                <a:sym typeface="Wingdings" panose="05000000000000000000" pitchFamily="2" charset="2"/>
              </a:rPr>
              <a:t>, </a:t>
            </a:r>
            <a:r>
              <a:rPr lang="fr-CH" baseline="0" dirty="0" err="1" smtClean="0">
                <a:sym typeface="Wingdings" panose="05000000000000000000" pitchFamily="2" charset="2"/>
              </a:rPr>
              <a:t>which</a:t>
            </a:r>
            <a:r>
              <a:rPr lang="fr-CH" baseline="0" dirty="0" smtClean="0">
                <a:sym typeface="Wingdings" panose="05000000000000000000" pitchFamily="2" charset="2"/>
              </a:rPr>
              <a:t> </a:t>
            </a:r>
            <a:r>
              <a:rPr lang="fr-CH" baseline="0" dirty="0" err="1" smtClean="0">
                <a:sym typeface="Wingdings" panose="05000000000000000000" pitchFamily="2" charset="2"/>
              </a:rPr>
              <a:t>take</a:t>
            </a:r>
            <a:r>
              <a:rPr lang="fr-CH" baseline="0" dirty="0" smtClean="0">
                <a:sym typeface="Wingdings" panose="05000000000000000000" pitchFamily="2" charset="2"/>
              </a:rPr>
              <a:t> </a:t>
            </a:r>
            <a:r>
              <a:rPr lang="fr-CH" baseline="0" dirty="0" err="1" smtClean="0">
                <a:sym typeface="Wingdings" panose="05000000000000000000" pitchFamily="2" charset="2"/>
              </a:rPr>
              <a:t>account</a:t>
            </a:r>
            <a:r>
              <a:rPr lang="fr-CH" baseline="0" dirty="0" smtClean="0">
                <a:sym typeface="Wingdings" panose="05000000000000000000" pitchFamily="2" charset="2"/>
              </a:rPr>
              <a:t> of the existant </a:t>
            </a:r>
            <a:r>
              <a:rPr lang="fr-CH" baseline="0" dirty="0" err="1" smtClean="0">
                <a:sym typeface="Wingdings" panose="05000000000000000000" pitchFamily="2" charset="2"/>
              </a:rPr>
              <a:t>facilities</a:t>
            </a:r>
            <a:r>
              <a:rPr lang="fr-CH" baseline="0" dirty="0" smtClean="0">
                <a:sym typeface="Wingdings" panose="05000000000000000000" pitchFamily="2" charset="2"/>
              </a:rPr>
              <a:t>. In </a:t>
            </a:r>
            <a:r>
              <a:rPr lang="fr-CH" baseline="0" dirty="0" err="1" smtClean="0">
                <a:sym typeface="Wingdings" panose="05000000000000000000" pitchFamily="2" charset="2"/>
              </a:rPr>
              <a:t>order</a:t>
            </a:r>
            <a:r>
              <a:rPr lang="fr-CH" baseline="0" dirty="0" smtClean="0">
                <a:sym typeface="Wingdings" panose="05000000000000000000" pitchFamily="2" charset="2"/>
              </a:rPr>
              <a:t> to know if CERN </a:t>
            </a:r>
            <a:r>
              <a:rPr lang="fr-CH" baseline="0" dirty="0" err="1" smtClean="0">
                <a:sym typeface="Wingdings" panose="05000000000000000000" pitchFamily="2" charset="2"/>
              </a:rPr>
              <a:t>will</a:t>
            </a:r>
            <a:r>
              <a:rPr lang="fr-CH" baseline="0" dirty="0" smtClean="0">
                <a:sym typeface="Wingdings" panose="05000000000000000000" pitchFamily="2" charset="2"/>
              </a:rPr>
              <a:t> have to </a:t>
            </a:r>
            <a:r>
              <a:rPr lang="fr-CH" baseline="0" dirty="0" err="1" smtClean="0">
                <a:sym typeface="Wingdings" panose="05000000000000000000" pitchFamily="2" charset="2"/>
              </a:rPr>
              <a:t>invest</a:t>
            </a:r>
            <a:r>
              <a:rPr lang="fr-CH" baseline="0" dirty="0" smtClean="0">
                <a:sym typeface="Wingdings" panose="05000000000000000000" pitchFamily="2" charset="2"/>
              </a:rPr>
              <a:t> in noise protection.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601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SHV file which contains the geometrical data of all the buildings. Represented</a:t>
            </a:r>
            <a:r>
              <a:rPr lang="en-US" baseline="0" dirty="0" smtClean="0"/>
              <a:t> by geometrical basic shapes. File format compatible with AutoCAD software. </a:t>
            </a:r>
          </a:p>
          <a:p>
            <a:r>
              <a:rPr lang="en-US" baseline="0" dirty="0" smtClean="0"/>
              <a:t>Background image is imported through google maps, and has to be positioned to correspond with the </a:t>
            </a:r>
            <a:r>
              <a:rPr lang="en-US" baseline="0" dirty="0" err="1" smtClean="0"/>
              <a:t>shv</a:t>
            </a:r>
            <a:r>
              <a:rPr lang="en-US" baseline="0" dirty="0" smtClean="0"/>
              <a:t> file.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7896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a precise</a:t>
            </a:r>
            <a:r>
              <a:rPr lang="en-US" baseline="0" dirty="0" smtClean="0"/>
              <a:t> modeling, MNT numerical model is used. Measured by drone, the altitude points enable a really precise modeling of the topography</a:t>
            </a:r>
          </a:p>
          <a:p>
            <a:r>
              <a:rPr lang="en-US" baseline="0" dirty="0" smtClean="0"/>
              <a:t>Picture: Point 1 topography visualized thanks to that method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933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most difficult</a:t>
            </a:r>
            <a:r>
              <a:rPr lang="en-US" baseline="0" dirty="0" smtClean="0"/>
              <a:t> thing is not to model the source but to find the spectral data. I mainly used </a:t>
            </a:r>
            <a:r>
              <a:rPr lang="en-US" baseline="0" dirty="0" err="1" smtClean="0"/>
              <a:t>dBVib</a:t>
            </a:r>
            <a:r>
              <a:rPr lang="en-US" baseline="0" dirty="0" smtClean="0"/>
              <a:t> data and constructors data for the main sound sources. I am still looking for data for some other sources.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698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red parts</a:t>
            </a:r>
            <a:r>
              <a:rPr lang="en-US" baseline="0" dirty="0" smtClean="0"/>
              <a:t> are surface sound sources. Automatically created thanks to this procedure. Sound level meter. Database of emission spectra . Acoustics insulation of the wall.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Unfortunately, The software is not designed to manage the distribution of sources inside the volume, the uniform volume is higher than it could be, so it models the worst case.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8134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Acoustics insulation of the wall </a:t>
            </a:r>
            <a:r>
              <a:rPr lang="en-US" baseline="0" dirty="0" smtClean="0">
                <a:sym typeface="Wingdings" panose="05000000000000000000" pitchFamily="2" charset="2"/>
              </a:rPr>
              <a:t> calculated through two different models</a:t>
            </a:r>
          </a:p>
          <a:p>
            <a:r>
              <a:rPr lang="en-GB" baseline="0" dirty="0" smtClean="0">
                <a:sym typeface="Wingdings" panose="05000000000000000000" pitchFamily="2" charset="2"/>
              </a:rPr>
              <a:t>First one, only density per unit area is taken into account. The mechanisms inside the material are not modelled</a:t>
            </a:r>
          </a:p>
          <a:p>
            <a:r>
              <a:rPr lang="en-GB" baseline="0" dirty="0" smtClean="0">
                <a:sym typeface="Wingdings" panose="05000000000000000000" pitchFamily="2" charset="2"/>
              </a:rPr>
              <a:t>Second one, porosity and elasticity of the material are taken into account.</a:t>
            </a:r>
            <a:endParaRPr lang="en-US" baseline="0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572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</a:t>
            </a:r>
            <a:r>
              <a:rPr lang="en-US" baseline="0" dirty="0" smtClean="0"/>
              <a:t> order to calculate the index, I plotted the functions of both models. Then I took the minimum of the values per frequency band, to stay in the worst case.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278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 1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5529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pag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457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 page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027" y="2661080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199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10734" y="2694369"/>
            <a:ext cx="1170533" cy="14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5707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FF65345A-FDD3-4399-9965-22B3829E005E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EDMS No: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844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076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46801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C15AE-0B98-4F3F-AA9F-55F752F96FDA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197820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0" orient="horz" pos="3748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7333B-4316-41E8-948F-7FDD4F1856CC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 No: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179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AFADA-93FB-44FA-8412-7EBB0D85B01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022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FE2BE-3038-4261-B75E-67C373D89655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 No: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3556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295">
          <p15:clr>
            <a:srgbClr val="FBAE40"/>
          </p15:clr>
        </p15:guide>
        <p15:guide id="0" orient="horz" pos="2160" userDrawn="1">
          <p15:clr>
            <a:srgbClr val="FBAE40"/>
          </p15:clr>
        </p15:guide>
        <p15:guide id="2" pos="39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99136" y="2028337"/>
            <a:ext cx="3481661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36028" y="2024875"/>
            <a:ext cx="7200000" cy="396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999139" y="3321393"/>
            <a:ext cx="3481659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0873E-CDAD-4138-ADC8-C54AE9B7775D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EDMS o: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19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>
            <a:off x="0" y="6035068"/>
            <a:ext cx="12192000" cy="879260"/>
            <a:chOff x="0" y="3878"/>
            <a:chExt cx="5770" cy="451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3879"/>
              <a:ext cx="576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3878"/>
              <a:ext cx="5770" cy="451"/>
            </a:xfrm>
            <a:custGeom>
              <a:avLst/>
              <a:gdLst>
                <a:gd name="T0" fmla="*/ 0 w 9826"/>
                <a:gd name="T1" fmla="*/ 0 h 758"/>
                <a:gd name="T2" fmla="*/ 0 w 9826"/>
                <a:gd name="T3" fmla="*/ 0 h 758"/>
                <a:gd name="T4" fmla="*/ 9826 w 9826"/>
                <a:gd name="T5" fmla="*/ 0 h 758"/>
                <a:gd name="T6" fmla="*/ 9826 w 9826"/>
                <a:gd name="T7" fmla="*/ 758 h 758"/>
                <a:gd name="T8" fmla="*/ 0 w 9826"/>
                <a:gd name="T9" fmla="*/ 758 h 758"/>
                <a:gd name="T10" fmla="*/ 0 w 9826"/>
                <a:gd name="T11" fmla="*/ 0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6" h="758">
                  <a:moveTo>
                    <a:pt x="0" y="0"/>
                  </a:moveTo>
                  <a:lnTo>
                    <a:pt x="0" y="0"/>
                  </a:lnTo>
                  <a:lnTo>
                    <a:pt x="9826" y="0"/>
                  </a:lnTo>
                  <a:lnTo>
                    <a:pt x="9826" y="758"/>
                  </a:lnTo>
                  <a:lnTo>
                    <a:pt x="0" y="7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E5AAE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049521" y="6362378"/>
            <a:ext cx="1754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AC8B4-776B-4A71-945D-89D1254441CB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EDMS No: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647" y="6009929"/>
            <a:ext cx="3338102" cy="10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52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>
          <p15:clr>
            <a:srgbClr val="F26B43"/>
          </p15:clr>
        </p15:guide>
        <p15:guide id="0" orient="horz" pos="377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0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microsoft.com/office/2007/relationships/hdphoto" Target="../media/hdphoto1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3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Utilisation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Transmission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loss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index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14" t="3999" r="7194" b="5517"/>
          <a:stretch/>
        </p:blipFill>
        <p:spPr>
          <a:xfrm>
            <a:off x="105873" y="1428471"/>
            <a:ext cx="5546492" cy="3164146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978" y="1556445"/>
            <a:ext cx="5534488" cy="2908197"/>
          </a:xfrm>
          <a:prstGeom prst="rect">
            <a:avLst/>
          </a:prstGeom>
        </p:spPr>
      </p:pic>
      <p:sp>
        <p:nvSpPr>
          <p:cNvPr id="10" name="Flèche droite à entaille 9"/>
          <p:cNvSpPr/>
          <p:nvPr/>
        </p:nvSpPr>
        <p:spPr>
          <a:xfrm>
            <a:off x="2810707" y="4592617"/>
            <a:ext cx="6578929" cy="1202540"/>
          </a:xfrm>
          <a:prstGeom prst="notchedRightArrow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ln w="0"/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204795" y="4870721"/>
            <a:ext cx="3443844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Numerical</a:t>
            </a:r>
            <a:r>
              <a:rPr lang="fr-FR" dirty="0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 </a:t>
            </a:r>
            <a:r>
              <a:rPr lang="fr-FR" dirty="0" err="1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integration</a:t>
            </a:r>
            <a:r>
              <a:rPr lang="fr-FR" dirty="0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 per </a:t>
            </a:r>
            <a:r>
              <a:rPr lang="fr-FR" dirty="0" err="1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frequency</a:t>
            </a:r>
            <a:r>
              <a:rPr lang="fr-FR" dirty="0" smtClean="0">
                <a:solidFill>
                  <a:schemeClr val="tx1"/>
                </a:solidFill>
                <a:latin typeface="Avenir Next" charset="0"/>
                <a:ea typeface="Avenir Next" charset="0"/>
                <a:cs typeface="Avenir Next" charset="0"/>
              </a:rPr>
              <a:t> band + minimum</a:t>
            </a:r>
            <a:endParaRPr lang="fr-FR" dirty="0">
              <a:solidFill>
                <a:schemeClr val="tx1"/>
              </a:solidFill>
              <a:latin typeface="Avenir Next" charset="0"/>
              <a:ea typeface="Avenir Next" charset="0"/>
              <a:cs typeface="Avenir Nex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41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Hypothesis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: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Two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cases of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applicability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Numerical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propagation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57366" y="2941301"/>
            <a:ext cx="325404" cy="10687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ecteur 7"/>
          <p:cNvSpPr/>
          <p:nvPr/>
        </p:nvSpPr>
        <p:spPr>
          <a:xfrm>
            <a:off x="3657366" y="2793018"/>
            <a:ext cx="325404" cy="307663"/>
          </a:xfrm>
          <a:prstGeom prst="pie">
            <a:avLst>
              <a:gd name="adj1" fmla="val 10835158"/>
              <a:gd name="adj2" fmla="val 2154465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Secteur 9"/>
          <p:cNvSpPr/>
          <p:nvPr/>
        </p:nvSpPr>
        <p:spPr>
          <a:xfrm rot="10800000">
            <a:off x="3657366" y="3834063"/>
            <a:ext cx="325404" cy="324299"/>
          </a:xfrm>
          <a:prstGeom prst="pie">
            <a:avLst>
              <a:gd name="adj1" fmla="val 10835158"/>
              <a:gd name="adj2" fmla="val 21544659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aphicFrame>
        <p:nvGraphicFramePr>
          <p:cNvPr id="12" name="Diagramme 11"/>
          <p:cNvGraphicFramePr/>
          <p:nvPr>
            <p:extLst>
              <p:ext uri="{D42A27DB-BD31-4B8C-83A1-F6EECF244321}">
                <p14:modId xmlns:p14="http://schemas.microsoft.com/office/powerpoint/2010/main" val="593286145"/>
              </p:ext>
            </p:extLst>
          </p:nvPr>
        </p:nvGraphicFramePr>
        <p:xfrm>
          <a:off x="427793" y="-160128"/>
          <a:ext cx="10997848" cy="54611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6691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Method: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Numerical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propagation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2028214169"/>
              </p:ext>
            </p:extLst>
          </p:nvPr>
        </p:nvGraphicFramePr>
        <p:xfrm>
          <a:off x="4895967" y="756010"/>
          <a:ext cx="8340810" cy="5016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23566">
            <a:off x="7194" y="1958889"/>
            <a:ext cx="44577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183899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</a:pP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Calculation</a:t>
            </a:r>
            <a:r>
              <a:rPr lang="fr-FR" dirty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&amp; total long-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term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sound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level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:</a:t>
            </a:r>
          </a:p>
          <a:p>
            <a:pPr>
              <a:buSzPct val="120000"/>
              <a:buBlip>
                <a:blip r:embed="rId3"/>
              </a:buBlip>
            </a:pP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  <a:p>
            <a:pPr lvl="1">
              <a:buSzPct val="120000"/>
              <a:buBlip>
                <a:blip r:embed="rId3"/>
              </a:buBlip>
            </a:pPr>
            <a:endParaRPr lang="fr-FR" sz="2800" dirty="0" smtClean="0">
              <a:latin typeface="Avenir Book" charset="0"/>
              <a:ea typeface="Avenir Book" charset="0"/>
              <a:cs typeface="Avenir Book" charset="0"/>
            </a:endParaRPr>
          </a:p>
          <a:p>
            <a:pPr lvl="2">
              <a:buSzPct val="120000"/>
              <a:buBlip>
                <a:blip r:embed="rId3"/>
              </a:buBlip>
            </a:pPr>
            <a:endParaRPr lang="fr-FR" dirty="0" smtClean="0">
              <a:latin typeface="Avenir Book" charset="0"/>
              <a:ea typeface="Avenir Book" charset="0"/>
              <a:cs typeface="Avenir Book" charset="0"/>
            </a:endParaRPr>
          </a:p>
          <a:p>
            <a:pPr lvl="1"/>
            <a:endParaRPr lang="fr-FR" b="0" dirty="0" smtClean="0">
              <a:latin typeface="Avenir Book" charset="0"/>
              <a:ea typeface="Avenir Book" charset="0"/>
              <a:cs typeface="Avenir Book" charset="0"/>
            </a:endParaRPr>
          </a:p>
          <a:p>
            <a:pPr lvl="2"/>
            <a:endParaRPr lang="fr-FR" dirty="0" smtClean="0">
              <a:latin typeface="Avenir Book" charset="0"/>
              <a:ea typeface="Avenir Book" charset="0"/>
              <a:cs typeface="Avenir Book" charset="0"/>
            </a:endParaRPr>
          </a:p>
          <a:p>
            <a:pPr lvl="2"/>
            <a:endParaRPr lang="fr-FR" dirty="0" smtClean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Numerical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propagation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/>
              <p:cNvSpPr txBox="1"/>
              <p:nvPr/>
            </p:nvSpPr>
            <p:spPr>
              <a:xfrm>
                <a:off x="3087584" y="1439941"/>
                <a:ext cx="8491155" cy="2089438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lvl="1">
                  <a:buSzPct val="120000"/>
                </a:pPr>
                <a:r>
                  <a:rPr lang="fr-FR" sz="2400" dirty="0" smtClean="0">
                    <a:latin typeface="Avenir Book" charset="0"/>
                    <a:ea typeface="Avenir Book" charset="0"/>
                    <a:cs typeface="Avenir Book" charset="0"/>
                  </a:rPr>
                  <a:t>Sound </a:t>
                </a:r>
                <a:r>
                  <a:rPr lang="fr-FR" sz="2400" dirty="0" err="1">
                    <a:latin typeface="Avenir Book" charset="0"/>
                    <a:ea typeface="Avenir Book" charset="0"/>
                    <a:cs typeface="Avenir Book" charset="0"/>
                  </a:rPr>
                  <a:t>level</a:t>
                </a:r>
                <a:r>
                  <a:rPr lang="fr-FR" sz="2400" dirty="0">
                    <a:latin typeface="Avenir Book" charset="0"/>
                    <a:ea typeface="Avenir Book" charset="0"/>
                    <a:cs typeface="Avenir Book" charset="0"/>
                  </a:rPr>
                  <a:t> at a </a:t>
                </a:r>
                <a:r>
                  <a:rPr lang="fr-FR" sz="2400" dirty="0" err="1">
                    <a:latin typeface="Avenir Book" charset="0"/>
                    <a:ea typeface="Avenir Book" charset="0"/>
                    <a:cs typeface="Avenir Book" charset="0"/>
                  </a:rPr>
                  <a:t>receiver</a:t>
                </a:r>
                <a:r>
                  <a:rPr lang="fr-FR" sz="2400" dirty="0">
                    <a:latin typeface="Avenir Book" charset="0"/>
                    <a:ea typeface="Avenir Book" charset="0"/>
                    <a:cs typeface="Avenir Book" charset="0"/>
                  </a:rPr>
                  <a:t> point, for a </a:t>
                </a:r>
                <a:r>
                  <a:rPr lang="fr-FR" sz="2400" dirty="0" err="1">
                    <a:latin typeface="Avenir Book" charset="0"/>
                    <a:ea typeface="Avenir Book" charset="0"/>
                    <a:cs typeface="Avenir Book" charset="0"/>
                  </a:rPr>
                  <a:t>path</a:t>
                </a:r>
                <a:r>
                  <a:rPr lang="fr-FR" sz="2400" dirty="0">
                    <a:latin typeface="Avenir Book" charset="0"/>
                    <a:ea typeface="Avenir Book" charset="0"/>
                    <a:cs typeface="Avenir Book" charset="0"/>
                  </a:rPr>
                  <a:t> S</a:t>
                </a:r>
                <a:r>
                  <a:rPr lang="fr-FR" sz="2400" dirty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R:</a:t>
                </a:r>
              </a:p>
              <a:p>
                <a:pPr marL="448056" lvl="1" indent="0">
                  <a:buSzPct val="120000"/>
                  <a:buNone/>
                </a:pPr>
                <a:r>
                  <a:rPr lang="fr-FR" sz="2000" dirty="0">
                    <a:latin typeface="Avenir Book" charset="0"/>
                    <a:ea typeface="Avenir Book" charset="0"/>
                    <a:cs typeface="Avenir Book" charset="0"/>
                  </a:rPr>
                  <a:t>	i indice </a:t>
                </a:r>
                <a:r>
                  <a:rPr lang="fr-FR" sz="2000" dirty="0" err="1">
                    <a:latin typeface="Avenir Book" charset="0"/>
                    <a:ea typeface="Avenir Book" charset="0"/>
                    <a:cs typeface="Avenir Book" charset="0"/>
                  </a:rPr>
                  <a:t>is</a:t>
                </a:r>
                <a:r>
                  <a:rPr lang="fr-FR" sz="2000" dirty="0">
                    <a:latin typeface="Avenir Book" charset="0"/>
                    <a:ea typeface="Avenir Book" charset="0"/>
                    <a:cs typeface="Avenir Book" charset="0"/>
                  </a:rPr>
                  <a:t> for </a:t>
                </a:r>
                <a:r>
                  <a:rPr lang="fr-FR" sz="2000" dirty="0" err="1">
                    <a:latin typeface="Avenir Book" charset="0"/>
                    <a:ea typeface="Avenir Book" charset="0"/>
                    <a:cs typeface="Avenir Book" charset="0"/>
                  </a:rPr>
                  <a:t>both</a:t>
                </a:r>
                <a:r>
                  <a:rPr lang="fr-FR" sz="2000" dirty="0">
                    <a:latin typeface="Avenir Book" charset="0"/>
                    <a:ea typeface="Avenir Book" charset="0"/>
                    <a:cs typeface="Avenir Book" charset="0"/>
                  </a:rPr>
                  <a:t> favorable and </a:t>
                </a:r>
                <a:r>
                  <a:rPr lang="fr-FR" sz="2000" dirty="0" err="1">
                    <a:latin typeface="Avenir Book" charset="0"/>
                    <a:ea typeface="Avenir Book" charset="0"/>
                    <a:cs typeface="Avenir Book" charset="0"/>
                  </a:rPr>
                  <a:t>homogeneous</a:t>
                </a:r>
                <a:r>
                  <a:rPr lang="fr-FR" sz="2000" dirty="0">
                    <a:latin typeface="Avenir Book" charset="0"/>
                    <a:ea typeface="Avenir Book" charset="0"/>
                    <a:cs typeface="Avenir Book" charset="0"/>
                  </a:rPr>
                  <a:t> conditions</a:t>
                </a:r>
              </a:p>
              <a:p>
                <a:pPr marL="448056" lvl="1" indent="0">
                  <a:buSzPct val="12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fr-FR" sz="2800" i="1">
                              <a:latin typeface="Cambria Math" panose="02040503050406030204" pitchFamily="18" charset="0"/>
                              <a:ea typeface="Avenir Book" charset="0"/>
                              <a:cs typeface="Avenir Book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mr-IN" sz="2800" i="1">
                                  <a:latin typeface="Cambria Math" panose="02040503050406030204" pitchFamily="18" charset="0"/>
                                  <a:ea typeface="Avenir Book" charset="0"/>
                                  <a:cs typeface="Avenir Book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Avenir Book" charset="0"/>
                                        <a:cs typeface="Avenir Book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fr-FR" sz="2800" i="1">
                                    <a:latin typeface="Cambria Math" charset="0"/>
                                    <a:ea typeface="Avenir Book" charset="0"/>
                                    <a:cs typeface="Avenir Book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Avenir Book" charset="0"/>
                                        <a:cs typeface="Avenir Book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𝑤</m:t>
                                    </m:r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,0,</m:t>
                                    </m:r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𝑑𝑖𝑟</m:t>
                                    </m:r>
                                  </m:sub>
                                </m:sSub>
                                <m:r>
                                  <a:rPr lang="fr-FR" sz="2800" i="1">
                                    <a:latin typeface="Cambria Math" charset="0"/>
                                    <a:ea typeface="Avenir Book" charset="0"/>
                                    <a:cs typeface="Avenir Book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Avenir Book" charset="0"/>
                                        <a:cs typeface="Avenir Book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fr-FR" sz="2800" dirty="0">
                                    <a:latin typeface="Avenir Book" charset="0"/>
                                    <a:ea typeface="Avenir Book" charset="0"/>
                                    <a:cs typeface="Avenir Book" charset="0"/>
                                  </a:rPr>
                                  <m:t> 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Avenir Book" charset="0"/>
                                        <a:cs typeface="Avenir Book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fr-FR" sz="2800" i="1">
                                    <a:latin typeface="Cambria Math" charset="0"/>
                                    <a:ea typeface="Avenir Book" charset="0"/>
                                    <a:cs typeface="Avenir Book" charset="0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Avenir Book" charset="0"/>
                                        <a:cs typeface="Avenir Book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𝑑𝑖𝑣</m:t>
                                    </m:r>
                                  </m:sub>
                                </m:sSub>
                                <m:r>
                                  <a:rPr lang="fr-FR" sz="2800" i="1">
                                    <a:latin typeface="Cambria Math" charset="0"/>
                                    <a:ea typeface="Avenir Book" charset="0"/>
                                    <a:cs typeface="Avenir Book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Avenir Book" charset="0"/>
                                        <a:cs typeface="Avenir Book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𝑎𝑡𝑚</m:t>
                                    </m:r>
                                  </m:sub>
                                </m:sSub>
                                <m:r>
                                  <a:rPr lang="fr-FR" sz="2800" i="1">
                                    <a:latin typeface="Cambria Math" charset="0"/>
                                    <a:ea typeface="Avenir Book" charset="0"/>
                                    <a:cs typeface="Avenir Book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Avenir Book" charset="0"/>
                                        <a:cs typeface="Avenir Book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𝐴</m:t>
                                    </m:r>
                                  </m:e>
                                  <m:sub>
                                    <m:r>
                                      <a:rPr lang="fr-FR" sz="2800" b="0" i="1" smtClean="0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𝑑𝑖𝑓</m:t>
                                    </m:r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,</m:t>
                                    </m:r>
                                    <m:r>
                                      <a:rPr lang="fr-FR" sz="2800" i="1">
                                        <a:latin typeface="Cambria Math" charset="0"/>
                                        <a:ea typeface="Avenir Book" charset="0"/>
                                        <a:cs typeface="Avenir Book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7584" y="1439941"/>
                <a:ext cx="8491155" cy="2089438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3087584" y="3689520"/>
                <a:ext cx="8491156" cy="2088000"/>
              </a:xfrm>
              <a:prstGeom prst="roundRect">
                <a:avLst/>
              </a:prstGeom>
              <a:ln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lvl="1">
                  <a:buSzPct val="120000"/>
                </a:pPr>
                <a:r>
                  <a:rPr lang="fr-FR" sz="2400" dirty="0" smtClean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The total Long-</a:t>
                </a:r>
                <a:r>
                  <a:rPr lang="fr-FR" sz="2400" dirty="0" err="1" smtClean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term</a:t>
                </a:r>
                <a:r>
                  <a:rPr lang="fr-FR" sz="2400" dirty="0" smtClean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 </a:t>
                </a:r>
                <a:r>
                  <a:rPr lang="fr-FR" sz="2400" dirty="0" err="1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sound</a:t>
                </a:r>
                <a:r>
                  <a:rPr lang="fr-FR" sz="2400" dirty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 </a:t>
                </a:r>
                <a:r>
                  <a:rPr lang="fr-FR" sz="2400" dirty="0" err="1" smtClean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level</a:t>
                </a:r>
                <a:r>
                  <a:rPr lang="fr-FR" sz="2400" dirty="0" smtClean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, at point R</a:t>
                </a:r>
                <a:r>
                  <a:rPr lang="fr-FR" sz="2400" dirty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: </a:t>
                </a:r>
              </a:p>
              <a:p>
                <a:pPr marL="1042416" lvl="3" indent="0">
                  <a:buSzPct val="120000"/>
                  <a:buNone/>
                </a:pPr>
                <a:r>
                  <a:rPr lang="fr-FR" dirty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For one </a:t>
                </a:r>
                <a:r>
                  <a:rPr lang="fr-FR" dirty="0" err="1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frequency</a:t>
                </a:r>
                <a:r>
                  <a:rPr lang="fr-FR" dirty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 band, </a:t>
                </a:r>
                <a:r>
                  <a:rPr lang="fr-FR" dirty="0" err="1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summing</a:t>
                </a:r>
                <a:r>
                  <a:rPr lang="fr-FR" dirty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 all </a:t>
                </a:r>
                <a:r>
                  <a:rPr lang="fr-FR" dirty="0" err="1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energies</a:t>
                </a:r>
                <a:r>
                  <a:rPr lang="fr-FR" dirty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 </a:t>
                </a:r>
                <a:r>
                  <a:rPr lang="fr-FR" dirty="0" err="1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from</a:t>
                </a:r>
                <a:r>
                  <a:rPr lang="fr-FR" dirty="0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 the N </a:t>
                </a:r>
                <a:r>
                  <a:rPr lang="fr-FR" dirty="0" err="1">
                    <a:latin typeface="Avenir Book" charset="0"/>
                    <a:ea typeface="Avenir Book" charset="0"/>
                    <a:cs typeface="Avenir Book" charset="0"/>
                    <a:sym typeface="Wingdings"/>
                  </a:rPr>
                  <a:t>paths</a:t>
                </a:r>
                <a:endParaRPr lang="fr-FR" dirty="0">
                  <a:latin typeface="Avenir Book" charset="0"/>
                  <a:ea typeface="Avenir Book" charset="0"/>
                  <a:cs typeface="Avenir Book" charset="0"/>
                  <a:sym typeface="Wingdings"/>
                </a:endParaRPr>
              </a:p>
              <a:p>
                <a:pPr marL="749808" lvl="2" indent="0">
                  <a:buSzPct val="12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Avenir Book" charset="0"/>
                              <a:cs typeface="Avenir Book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latin typeface="Cambria Math" charset="0"/>
                              <a:ea typeface="Avenir Book" charset="0"/>
                              <a:cs typeface="Avenir Book" charset="0"/>
                            </a:rPr>
                            <m:t>𝐿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charset="0"/>
                              <a:ea typeface="Avenir Book" charset="0"/>
                              <a:cs typeface="Avenir Book" charset="0"/>
                            </a:rPr>
                            <m:t>𝑡𝑜𝑡</m:t>
                          </m:r>
                          <m:r>
                            <a:rPr lang="fr-FR" sz="2800" b="0" i="1" smtClean="0">
                              <a:latin typeface="Cambria Math" charset="0"/>
                              <a:ea typeface="Avenir Book" charset="0"/>
                              <a:cs typeface="Avenir Book" charset="0"/>
                            </a:rPr>
                            <m:t>,</m:t>
                          </m:r>
                          <m:r>
                            <a:rPr lang="fr-FR" sz="2800" i="1">
                              <a:latin typeface="Cambria Math" charset="0"/>
                              <a:ea typeface="Avenir Book" charset="0"/>
                              <a:cs typeface="Avenir Book" charset="0"/>
                            </a:rPr>
                            <m:t>𝐿𝑇</m:t>
                          </m:r>
                        </m:sub>
                      </m:sSub>
                      <m:r>
                        <a:rPr lang="fr-FR" sz="2800" i="1">
                          <a:latin typeface="Cambria Math" charset="0"/>
                          <a:ea typeface="Avenir Book" charset="0"/>
                          <a:cs typeface="Avenir Book" charset="0"/>
                        </a:rPr>
                        <m:t>=10</m:t>
                      </m:r>
                      <m:r>
                        <a:rPr lang="fr-FR" sz="28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fr-FR" sz="2800">
                          <a:latin typeface="Cambria Math" charset="0"/>
                          <a:ea typeface="Cambria Math" charset="0"/>
                          <a:cs typeface="Cambria Math" charset="0"/>
                        </a:rPr>
                        <m:t>log</m:t>
                      </m:r>
                      <m:r>
                        <a:rPr lang="fr-FR" sz="28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⁡</m:t>
                      </m:r>
                      <m:d>
                        <m:dPr>
                          <m:ctrlPr>
                            <a:rPr lang="mr-IN" sz="28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nary>
                            <m:naryPr>
                              <m:chr m:val="∑"/>
                              <m:supHide m:val="on"/>
                              <m:ctrlPr>
                                <a:rPr lang="mr-IN" sz="2800" i="1" smtClean="0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7"/>
                                </m:rPr>
                                <a:rPr lang="fr-FR" sz="2800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𝑛</m:t>
                              </m:r>
                            </m:sub>
                            <m:sup/>
                            <m:e>
                              <m:sSup>
                                <m:sSupPr>
                                  <m:ctrlPr>
                                    <a:rPr lang="mr-IN" sz="2800" i="1" smtClean="0"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sz="2800" b="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10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mr-IN" sz="2800" i="1" smtClean="0"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800" i="1" smtClean="0"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FR" sz="28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𝐿</m:t>
                                          </m:r>
                                        </m:e>
                                        <m:sub>
                                          <m:r>
                                            <a:rPr lang="fr-FR" sz="28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𝑛</m:t>
                                          </m:r>
                                          <m:r>
                                            <a:rPr lang="fr-FR" sz="28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fr-FR" sz="2800" b="0" i="1" smtClean="0"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𝐿𝑇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fr-FR" sz="2800" b="0" i="1" smtClean="0"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10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nary>
                        </m:e>
                      </m:d>
                    </m:oMath>
                  </m:oMathPara>
                </a14:m>
                <a:endParaRPr lang="fr-FR" sz="2800" dirty="0">
                  <a:latin typeface="Avenir Book" charset="0"/>
                  <a:ea typeface="Avenir Book" charset="0"/>
                  <a:cs typeface="Avenir Book" charset="0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7584" y="3689520"/>
                <a:ext cx="8491156" cy="2088000"/>
              </a:xfrm>
              <a:prstGeom prst="round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Imag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" y="2484660"/>
            <a:ext cx="2411779" cy="241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54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u contenu 2"/>
              <p:cNvSpPr>
                <a:spLocks noGrp="1"/>
              </p:cNvSpPr>
              <p:nvPr>
                <p:ph idx="1"/>
              </p:nvPr>
            </p:nvSpPr>
            <p:spPr>
              <a:xfrm>
                <a:off x="3207045" y="3762194"/>
                <a:ext cx="7564096" cy="1443804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>
                <a:normAutofit lnSpcReduction="10000"/>
              </a:bodyPr>
              <a:lstStyle/>
              <a:p>
                <a:r>
                  <a:rPr lang="fr-FR" dirty="0" err="1" smtClean="0">
                    <a:latin typeface="Avenir Book" charset="0"/>
                    <a:ea typeface="Avenir Book" charset="0"/>
                    <a:cs typeface="Avenir Book" charset="0"/>
                  </a:rPr>
                  <a:t>Atmospheric</a:t>
                </a:r>
                <a:r>
                  <a:rPr lang="fr-FR" dirty="0" smtClean="0">
                    <a:latin typeface="Avenir Book" charset="0"/>
                    <a:ea typeface="Avenir Book" charset="0"/>
                    <a:cs typeface="Avenir Book" charset="0"/>
                  </a:rPr>
                  <a:t> absorption:</a:t>
                </a: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Avenir Book" charset="0"/>
                              <a:cs typeface="Avenir Book" charset="0"/>
                            </a:rPr>
                          </m:ctrlPr>
                        </m:sSubPr>
                        <m:e>
                          <m:r>
                            <a:rPr lang="fr-FR" sz="2800" b="0" i="1" smtClean="0">
                              <a:latin typeface="Cambria Math" charset="0"/>
                              <a:ea typeface="Avenir Book" charset="0"/>
                              <a:cs typeface="Avenir Book" charset="0"/>
                            </a:rPr>
                            <m:t>𝐴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charset="0"/>
                              <a:ea typeface="Avenir Book" charset="0"/>
                              <a:cs typeface="Avenir Book" charset="0"/>
                            </a:rPr>
                            <m:t>𝑎𝑡𝑚</m:t>
                          </m:r>
                        </m:sub>
                      </m:sSub>
                      <m:r>
                        <a:rPr lang="fr-FR" sz="2800" b="0" i="1" smtClean="0">
                          <a:latin typeface="Cambria Math" charset="0"/>
                          <a:ea typeface="Avenir Book" charset="0"/>
                          <a:cs typeface="Avenir Book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Avenir Book" charset="0"/>
                              <a:cs typeface="Avenir Book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</m:e>
                        <m:sub>
                          <m:r>
                            <a:rPr lang="fr-FR" sz="2800" b="0" i="1" smtClean="0">
                              <a:latin typeface="Cambria Math" charset="0"/>
                              <a:ea typeface="Avenir Book" charset="0"/>
                              <a:cs typeface="Avenir Book" charset="0"/>
                            </a:rPr>
                            <m:t>𝑎𝑡𝑚</m:t>
                          </m:r>
                        </m:sub>
                      </m:sSub>
                      <m:r>
                        <a:rPr lang="en-US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∙</m:t>
                      </m:r>
                      <m:r>
                        <a:rPr lang="fr-FR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𝑑</m:t>
                      </m:r>
                      <m:r>
                        <a:rPr lang="fr-FR" sz="2800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/1000</m:t>
                      </m:r>
                    </m:oMath>
                  </m:oMathPara>
                </a14:m>
                <a:endParaRPr lang="fr-FR" sz="2800" dirty="0" smtClean="0">
                  <a:latin typeface="Avenir Book" charset="0"/>
                  <a:ea typeface="Avenir Book" charset="0"/>
                  <a:cs typeface="Avenir Book" charset="0"/>
                </a:endParaRPr>
              </a:p>
              <a:p>
                <a:pPr marL="749808" lvl="2" indent="0">
                  <a:buNone/>
                </a:pPr>
                <a:r>
                  <a:rPr lang="fr-FR" sz="1800" dirty="0" smtClean="0">
                    <a:latin typeface="Avenir Book" charset="0"/>
                    <a:ea typeface="Avenir Book" charset="0"/>
                    <a:cs typeface="Avenir Book" charset="0"/>
                  </a:rPr>
                  <a:t>Value and </a:t>
                </a:r>
                <a:r>
                  <a:rPr lang="fr-FR" sz="1800" dirty="0" err="1" smtClean="0">
                    <a:latin typeface="Avenir Book" charset="0"/>
                    <a:ea typeface="Avenir Book" charset="0"/>
                    <a:cs typeface="Avenir Book" charset="0"/>
                  </a:rPr>
                  <a:t>calculation</a:t>
                </a:r>
                <a:r>
                  <a:rPr lang="fr-FR" sz="1800" dirty="0" smtClean="0">
                    <a:latin typeface="Avenir Book" charset="0"/>
                    <a:ea typeface="Avenir Book" charset="0"/>
                    <a:cs typeface="Avenir Book" charset="0"/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  <a:ea typeface="Avenir Book" charset="0"/>
                            <a:cs typeface="Avenir Book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800" b="0" i="0">
                            <a:latin typeface="Cambria Math" charset="0"/>
                            <a:ea typeface="Avenir Book" charset="0"/>
                            <a:cs typeface="Avenir Book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800" b="0" i="0">
                            <a:latin typeface="Cambria Math" charset="0"/>
                            <a:ea typeface="Avenir Book" charset="0"/>
                            <a:cs typeface="Avenir Book" charset="0"/>
                          </a:rPr>
                          <m:t>atm</m:t>
                        </m:r>
                      </m:sub>
                    </m:sSub>
                  </m:oMath>
                </a14:m>
                <a:r>
                  <a:rPr lang="fr-FR" sz="1800" dirty="0" smtClean="0">
                    <a:latin typeface="Avenir Book" charset="0"/>
                    <a:ea typeface="Avenir Book" charset="0"/>
                    <a:cs typeface="Avenir Book" charset="0"/>
                  </a:rPr>
                  <a:t> are </a:t>
                </a:r>
                <a:r>
                  <a:rPr lang="fr-FR" sz="1800" dirty="0" err="1" smtClean="0">
                    <a:latin typeface="Avenir Book" charset="0"/>
                    <a:ea typeface="Avenir Book" charset="0"/>
                    <a:cs typeface="Avenir Book" charset="0"/>
                  </a:rPr>
                  <a:t>detailed</a:t>
                </a:r>
                <a:r>
                  <a:rPr lang="fr-FR" sz="1800" dirty="0" smtClean="0">
                    <a:latin typeface="Avenir Book" charset="0"/>
                    <a:ea typeface="Avenir Book" charset="0"/>
                    <a:cs typeface="Avenir Book" charset="0"/>
                  </a:rPr>
                  <a:t> in ISO 9613-1</a:t>
                </a:r>
              </a:p>
            </p:txBody>
          </p:sp>
        </mc:Choice>
        <mc:Fallback xmlns="">
          <p:sp>
            <p:nvSpPr>
              <p:cNvPr id="3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07045" y="3762194"/>
                <a:ext cx="7564096" cy="1443804"/>
              </a:xfrm>
              <a:prstGeom prst="round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Numerical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propagation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3207045" y="1426052"/>
                <a:ext cx="7564096" cy="1362075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457200" indent="-457200">
                  <a:buSzPct val="80000"/>
                  <a:buFont typeface="Arial" charset="0"/>
                  <a:buChar char="•"/>
                </a:pPr>
                <a:r>
                  <a:rPr lang="fr-FR" sz="2800" dirty="0" err="1" smtClean="0">
                    <a:latin typeface="Avenir Book" charset="0"/>
                    <a:ea typeface="Avenir Book" charset="0"/>
                    <a:cs typeface="Avenir Book" charset="0"/>
                  </a:rPr>
                  <a:t>Geometrical</a:t>
                </a:r>
                <a:r>
                  <a:rPr lang="fr-FR" sz="2800" dirty="0" smtClean="0">
                    <a:latin typeface="Avenir Book" charset="0"/>
                    <a:ea typeface="Avenir Book" charset="0"/>
                    <a:cs typeface="Avenir Book" charset="0"/>
                  </a:rPr>
                  <a:t> </a:t>
                </a:r>
                <a:r>
                  <a:rPr lang="fr-FR" sz="2800" dirty="0">
                    <a:latin typeface="Avenir Book" charset="0"/>
                    <a:ea typeface="Avenir Book" charset="0"/>
                    <a:cs typeface="Avenir Book" charset="0"/>
                  </a:rPr>
                  <a:t>divergence: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>
                              <a:latin typeface="Cambria Math" panose="02040503050406030204" pitchFamily="18" charset="0"/>
                              <a:ea typeface="Avenir Book" charset="0"/>
                              <a:cs typeface="Avenir Book" charset="0"/>
                            </a:rPr>
                          </m:ctrlPr>
                        </m:sSubPr>
                        <m:e>
                          <m:r>
                            <a:rPr lang="fr-FR" sz="2800" i="1">
                              <a:latin typeface="Cambria Math" charset="0"/>
                              <a:ea typeface="Avenir Book" charset="0"/>
                              <a:cs typeface="Avenir Book" charset="0"/>
                            </a:rPr>
                            <m:t>𝐴</m:t>
                          </m:r>
                        </m:e>
                        <m:sub>
                          <m:r>
                            <a:rPr lang="fr-FR" sz="2800" i="1">
                              <a:latin typeface="Cambria Math" charset="0"/>
                              <a:ea typeface="Avenir Book" charset="0"/>
                              <a:cs typeface="Avenir Book" charset="0"/>
                            </a:rPr>
                            <m:t>𝑑𝑖𝑣</m:t>
                          </m:r>
                        </m:sub>
                      </m:sSub>
                      <m:r>
                        <a:rPr lang="fr-FR" sz="2800" i="1">
                          <a:latin typeface="Cambria Math" charset="0"/>
                          <a:ea typeface="Avenir Book" charset="0"/>
                          <a:cs typeface="Avenir Book" charset="0"/>
                        </a:rPr>
                        <m:t>=20</m:t>
                      </m:r>
                      <m:r>
                        <a:rPr lang="fr-FR" sz="28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×</m:t>
                      </m:r>
                      <m:func>
                        <m:funcPr>
                          <m:ctrlPr>
                            <a:rPr lang="fr-FR" sz="2800" i="1"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FR" sz="2800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fr-FR" sz="2800" i="1"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fr-FR" sz="2800" i="1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𝑑</m:t>
                              </m:r>
                            </m:e>
                          </m:d>
                        </m:e>
                      </m:func>
                      <m:r>
                        <a:rPr lang="fr-FR" sz="2800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+11</m:t>
                      </m:r>
                    </m:oMath>
                  </m:oMathPara>
                </a14:m>
                <a:endParaRPr lang="fr-FR" sz="2800" dirty="0">
                  <a:latin typeface="Avenir Book" charset="0"/>
                  <a:ea typeface="Avenir Book" charset="0"/>
                  <a:cs typeface="Avenir Book" charset="0"/>
                </a:endParaRP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7045" y="1426052"/>
                <a:ext cx="7564096" cy="1362075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6" y="1121960"/>
            <a:ext cx="1800000" cy="180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31789" y1="26358" x2="31789" y2="263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6" y="3584096"/>
            <a:ext cx="1800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5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Numerical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propagation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21" y="3456311"/>
            <a:ext cx="4521200" cy="2565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/>
              <p:cNvSpPr txBox="1"/>
              <p:nvPr/>
            </p:nvSpPr>
            <p:spPr>
              <a:xfrm>
                <a:off x="5049522" y="3955818"/>
                <a:ext cx="5864314" cy="1566386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fr-FR" sz="3200" dirty="0" err="1" smtClean="0">
                    <a:latin typeface="Avenir Book" charset="0"/>
                    <a:ea typeface="Avenir Book" charset="0"/>
                    <a:cs typeface="Avenir Book" charset="0"/>
                  </a:rPr>
                  <a:t>Reflection</a:t>
                </a:r>
                <a:r>
                  <a:rPr lang="fr-FR" sz="3200" dirty="0" smtClean="0">
                    <a:latin typeface="Avenir Book" charset="0"/>
                    <a:ea typeface="Avenir Book" charset="0"/>
                    <a:cs typeface="Avenir Book" charset="0"/>
                  </a:rPr>
                  <a:t>:</a:t>
                </a:r>
                <a:endParaRPr lang="en-US" sz="3200" i="1" dirty="0" smtClean="0">
                  <a:latin typeface="Cambria Math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charset="0"/>
                          </a:rPr>
                          <m:t>𝐿</m:t>
                        </m:r>
                      </m:e>
                      <m:sub>
                        <m:r>
                          <a:rPr lang="fr-FR" b="0" i="1" smtClean="0">
                            <a:latin typeface="Cambria Math" charset="0"/>
                          </a:rPr>
                          <m:t>𝑊</m:t>
                        </m:r>
                      </m:sub>
                    </m:sSub>
                    <m:r>
                      <a:rPr lang="fr-FR" b="0" i="1" smtClean="0">
                        <a:latin typeface="Cambria Math" charset="0"/>
                      </a:rPr>
                      <m:t>′</m:t>
                    </m:r>
                  </m:oMath>
                </a14:m>
                <a:r>
                  <a:rPr lang="fr-FR" dirty="0" smtClean="0"/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dirty="0" smtClean="0">
                            <a:latin typeface="Cambria Math" charset="0"/>
                          </a:rPr>
                          <m:t>𝐿</m:t>
                        </m:r>
                      </m:e>
                      <m:sub>
                        <m:r>
                          <a:rPr lang="fr-FR" b="0" i="1" dirty="0" smtClean="0">
                            <a:latin typeface="Cambria Math" charset="0"/>
                          </a:rPr>
                          <m:t>𝑊</m:t>
                        </m:r>
                      </m:sub>
                    </m:sSub>
                    <m:r>
                      <a:rPr lang="fr-FR" b="0" i="1" dirty="0" smtClean="0">
                        <a:latin typeface="Cambria Math" charset="0"/>
                      </a:rPr>
                      <m:t>+10</m:t>
                    </m:r>
                    <m:r>
                      <a:rPr lang="fr-FR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×</m:t>
                    </m:r>
                    <m:r>
                      <m:rPr>
                        <m:sty m:val="p"/>
                      </m:rPr>
                      <a:rPr lang="fr-FR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log</m:t>
                    </m:r>
                    <m:r>
                      <a:rPr lang="fr-FR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⁡(1−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𝛼</m:t>
                        </m:r>
                      </m:e>
                      <m:sub>
                        <m:r>
                          <a:rPr lang="fr-FR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𝑟</m:t>
                        </m:r>
                      </m:sub>
                    </m:sSub>
                    <m:r>
                      <a:rPr lang="fr-FR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endParaRPr lang="fr-FR" dirty="0" smtClean="0"/>
              </a:p>
              <a:p>
                <a:endParaRPr lang="fr-FR" dirty="0"/>
              </a:p>
              <a:p>
                <a:r>
                  <a:rPr lang="fr-FR" dirty="0" err="1" smtClean="0">
                    <a:latin typeface="Avenir Book" charset="0"/>
                    <a:ea typeface="Avenir Book" charset="0"/>
                    <a:cs typeface="Avenir Book" charset="0"/>
                  </a:rPr>
                  <a:t>Issued</a:t>
                </a:r>
                <a:r>
                  <a:rPr lang="fr-FR" dirty="0" smtClean="0">
                    <a:latin typeface="Avenir Book" charset="0"/>
                    <a:ea typeface="Avenir Book" charset="0"/>
                    <a:cs typeface="Avenir Book" charset="0"/>
                  </a:rPr>
                  <a:t> S’ point </a:t>
                </a:r>
                <a:r>
                  <a:rPr lang="fr-FR" dirty="0" err="1" smtClean="0">
                    <a:latin typeface="Avenir Book" charset="0"/>
                    <a:ea typeface="Avenir Book" charset="0"/>
                    <a:cs typeface="Avenir Book" charset="0"/>
                  </a:rPr>
                  <a:t>considered</a:t>
                </a:r>
                <a:r>
                  <a:rPr lang="fr-FR" dirty="0" smtClean="0">
                    <a:latin typeface="Avenir Book" charset="0"/>
                    <a:ea typeface="Avenir Book" charset="0"/>
                    <a:cs typeface="Avenir Book" charset="0"/>
                  </a:rPr>
                  <a:t> as a new source</a:t>
                </a:r>
                <a:endParaRPr lang="fr-FR" dirty="0">
                  <a:latin typeface="Avenir Book" charset="0"/>
                  <a:ea typeface="Avenir Book" charset="0"/>
                  <a:cs typeface="Avenir Book" charset="0"/>
                </a:endParaRPr>
              </a:p>
            </p:txBody>
          </p:sp>
        </mc:Choice>
        <mc:Fallback xmlns=""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9522" y="3955818"/>
                <a:ext cx="5864314" cy="1566386"/>
              </a:xfrm>
              <a:prstGeom prst="round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5049521" y="1247704"/>
                <a:ext cx="5864314" cy="1454796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r>
                  <a:rPr lang="en-US" sz="2800" dirty="0" smtClean="0">
                    <a:latin typeface="Avenir Book" charset="0"/>
                    <a:ea typeface="Avenir Book" charset="0"/>
                    <a:cs typeface="Avenir Book" charset="0"/>
                  </a:rPr>
                  <a:t>Diffraction: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Avenir Book" charset="0"/>
                            <a:cs typeface="Avenir Book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charset="0"/>
                            <a:ea typeface="Avenir Book" charset="0"/>
                            <a:cs typeface="Avenir Book" charset="0"/>
                          </a:rPr>
                          <m:t>𝐴</m:t>
                        </m:r>
                      </m:e>
                      <m:sub>
                        <m:r>
                          <a:rPr lang="fr-FR" b="0" i="1" smtClean="0">
                            <a:latin typeface="Cambria Math" charset="0"/>
                            <a:ea typeface="Avenir Book" charset="0"/>
                            <a:cs typeface="Avenir Book" charset="0"/>
                          </a:rPr>
                          <m:t>𝑑𝑖𝑓</m:t>
                        </m:r>
                      </m:sub>
                    </m:sSub>
                    <m:r>
                      <a:rPr lang="fr-FR" b="0" i="1" smtClean="0">
                        <a:latin typeface="Cambria Math" charset="0"/>
                        <a:ea typeface="Avenir Book" charset="0"/>
                        <a:cs typeface="Avenir Book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Avenir Book" charset="0"/>
                    <a:ea typeface="Avenir Book" charset="0"/>
                    <a:cs typeface="Avenir Book" charset="0"/>
                  </a:rPr>
                  <a:t>term is calculated for ground and obstacles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US" sz="3200" i="1" dirty="0" smtClean="0">
                  <a:latin typeface="Cambria Math" charset="0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9521" y="1247704"/>
                <a:ext cx="5864314" cy="1454796"/>
              </a:xfrm>
              <a:prstGeom prst="round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89"/>
          <a:stretch/>
        </p:blipFill>
        <p:spPr>
          <a:xfrm>
            <a:off x="917258" y="897297"/>
            <a:ext cx="3743325" cy="2267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45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Point 1(Suisse)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Results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5"/>
          <a:stretch/>
        </p:blipFill>
        <p:spPr>
          <a:xfrm>
            <a:off x="3886773" y="1008022"/>
            <a:ext cx="8175006" cy="4730748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63172" y="3923934"/>
            <a:ext cx="2776228" cy="132802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Legal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fr-FR" dirty="0" err="1">
                <a:latin typeface="Avenir Book" charset="0"/>
                <a:ea typeface="Avenir Book" charset="0"/>
                <a:cs typeface="Avenir Book" charset="0"/>
              </a:rPr>
              <a:t>sound</a:t>
            </a:r>
            <a:r>
              <a:rPr lang="fr-FR" dirty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fr-FR" dirty="0" err="1">
                <a:latin typeface="Avenir Book" charset="0"/>
                <a:ea typeface="Avenir Book" charset="0"/>
                <a:cs typeface="Avenir Book" charset="0"/>
              </a:rPr>
              <a:t>level</a:t>
            </a:r>
            <a:r>
              <a:rPr lang="fr-FR" dirty="0">
                <a:latin typeface="Avenir Book" charset="0"/>
                <a:ea typeface="Avenir Book" charset="0"/>
                <a:cs typeface="Avenir Book" charset="0"/>
              </a:rPr>
              <a:t> in the </a:t>
            </a:r>
            <a:r>
              <a:rPr lang="fr-FR" dirty="0" err="1">
                <a:latin typeface="Avenir Book" charset="0"/>
                <a:ea typeface="Avenir Book" charset="0"/>
                <a:cs typeface="Avenir Book" charset="0"/>
              </a:rPr>
              <a:t>resident</a:t>
            </a:r>
            <a:r>
              <a:rPr lang="fr-FR" dirty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house :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Day : 56 dB(A)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Night : 46 dB(A)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00616" y="1828800"/>
            <a:ext cx="3301340" cy="1021556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« Ordonnance sur la protection contre le bruit du 15 décembre 1986 »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9" name="Chevron 8"/>
          <p:cNvSpPr/>
          <p:nvPr/>
        </p:nvSpPr>
        <p:spPr>
          <a:xfrm rot="5400000">
            <a:off x="1329093" y="3000973"/>
            <a:ext cx="844386" cy="772344"/>
          </a:xfrm>
          <a:prstGeom prst="chevron">
            <a:avLst/>
          </a:prstGeom>
          <a:noFill/>
          <a:ln>
            <a:solidFill>
              <a:schemeClr val="dk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405328" y="3470784"/>
            <a:ext cx="797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Avenir Book" charset="0"/>
                <a:ea typeface="Avenir Book" charset="0"/>
                <a:cs typeface="Avenir Book" charset="0"/>
              </a:rPr>
              <a:t>BA6</a:t>
            </a:r>
            <a:endParaRPr lang="fr-FR" sz="16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5251622" y="1297459"/>
            <a:ext cx="1658719" cy="1248033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/>
          <p:cNvCxnSpPr>
            <a:stCxn id="11" idx="0"/>
          </p:cNvCxnSpPr>
          <p:nvPr/>
        </p:nvCxnSpPr>
        <p:spPr>
          <a:xfrm flipV="1">
            <a:off x="6080982" y="974830"/>
            <a:ext cx="324346" cy="32262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353549" y="838745"/>
            <a:ext cx="1801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Avenir Book" charset="0"/>
                <a:ea typeface="Avenir Book" charset="0"/>
                <a:cs typeface="Avenir Book" charset="0"/>
              </a:rPr>
              <a:t>HL-LHC buildings</a:t>
            </a:r>
            <a:endParaRPr lang="fr-FR" sz="16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9815221" y="1297458"/>
            <a:ext cx="1658719" cy="1248033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17"/>
          <p:cNvCxnSpPr/>
          <p:nvPr/>
        </p:nvCxnSpPr>
        <p:spPr>
          <a:xfrm flipH="1" flipV="1">
            <a:off x="10490662" y="1043199"/>
            <a:ext cx="156095" cy="2539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9468210" y="758832"/>
            <a:ext cx="1801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>
                <a:latin typeface="Avenir Book" charset="0"/>
                <a:ea typeface="Avenir Book" charset="0"/>
                <a:cs typeface="Avenir Book" charset="0"/>
              </a:rPr>
              <a:t>Farm</a:t>
            </a:r>
            <a:endParaRPr lang="fr-FR" sz="16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8089592" y="3204119"/>
            <a:ext cx="7971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Avenir Book" charset="0"/>
                <a:ea typeface="Avenir Book" charset="0"/>
                <a:cs typeface="Avenir Book" charset="0"/>
              </a:rPr>
              <a:t>SX1</a:t>
            </a:r>
            <a:endParaRPr lang="fr-FR" sz="1600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15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Point 5(France)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Results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65529" y="4615598"/>
            <a:ext cx="2776228" cy="132802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Emergence </a:t>
            </a:r>
            <a:r>
              <a:rPr lang="fr-FR" dirty="0" err="1">
                <a:latin typeface="Avenir Book" charset="0"/>
                <a:ea typeface="Avenir Book" charset="0"/>
                <a:cs typeface="Avenir Book" charset="0"/>
              </a:rPr>
              <a:t>reglemented</a:t>
            </a:r>
            <a:r>
              <a:rPr lang="fr-FR" dirty="0">
                <a:latin typeface="Avenir Book" charset="0"/>
                <a:ea typeface="Avenir Book" charset="0"/>
                <a:cs typeface="Avenir Book" charset="0"/>
              </a:rPr>
              <a:t> 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zone: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Day: 39 dB(A)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Night: 32,5 dB(A)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65529" y="2456335"/>
            <a:ext cx="2776228" cy="132802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>
                <a:latin typeface="Avenir Book" charset="0"/>
                <a:ea typeface="Avenir Book" charset="0"/>
                <a:cs typeface="Avenir Book" charset="0"/>
              </a:rPr>
              <a:t>Legal</a:t>
            </a:r>
            <a:r>
              <a:rPr lang="fr-FR" dirty="0">
                <a:latin typeface="Avenir Book" charset="0"/>
                <a:ea typeface="Avenir Book" charset="0"/>
                <a:cs typeface="Avenir Book" charset="0"/>
              </a:rPr>
              <a:t> Levels at 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CERN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limit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: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Day : 70 dB(A)</a:t>
            </a:r>
          </a:p>
          <a:p>
            <a:pPr marL="285750" indent="-285750">
              <a:buFontTx/>
              <a:buChar char="-"/>
            </a:pP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Night : 60 dB(A)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02973" y="1321790"/>
            <a:ext cx="3301340" cy="408623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« Arrêté du 23 janvier 1997 »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2" name="Chevron 11"/>
          <p:cNvSpPr/>
          <p:nvPr/>
        </p:nvSpPr>
        <p:spPr>
          <a:xfrm rot="5400000">
            <a:off x="1632646" y="1715387"/>
            <a:ext cx="418311" cy="772344"/>
          </a:xfrm>
          <a:prstGeom prst="chevron">
            <a:avLst/>
          </a:prstGeom>
          <a:noFill/>
          <a:ln>
            <a:solidFill>
              <a:schemeClr val="dk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roix 6"/>
          <p:cNvSpPr/>
          <p:nvPr/>
        </p:nvSpPr>
        <p:spPr>
          <a:xfrm>
            <a:off x="1570525" y="3929978"/>
            <a:ext cx="540000" cy="540000"/>
          </a:xfrm>
          <a:prstGeom prst="plus">
            <a:avLst>
              <a:gd name="adj" fmla="val 3125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" t="3160" r="3559" b="-4"/>
          <a:stretch/>
        </p:blipFill>
        <p:spPr>
          <a:xfrm>
            <a:off x="3889196" y="605481"/>
            <a:ext cx="7833614" cy="5097638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171" y="2233520"/>
            <a:ext cx="5868196" cy="41228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Rectangle à coins arrondis 14"/>
          <p:cNvSpPr/>
          <p:nvPr/>
        </p:nvSpPr>
        <p:spPr>
          <a:xfrm>
            <a:off x="5430209" y="832006"/>
            <a:ext cx="2960264" cy="1796813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6004909" y="1321790"/>
            <a:ext cx="1801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>
                <a:latin typeface="Avenir Book" charset="0"/>
                <a:ea typeface="Avenir Book" charset="0"/>
                <a:cs typeface="Avenir Book" charset="0"/>
              </a:rPr>
              <a:t>Residential</a:t>
            </a:r>
            <a:r>
              <a:rPr lang="fr-FR" sz="1600" dirty="0" smtClean="0">
                <a:latin typeface="Avenir Book" charset="0"/>
                <a:ea typeface="Avenir Book" charset="0"/>
                <a:cs typeface="Avenir Book" charset="0"/>
              </a:rPr>
              <a:t> area</a:t>
            </a:r>
            <a:endParaRPr lang="fr-FR" sz="1600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7" name="Rectangle à coins arrondis 16"/>
          <p:cNvSpPr/>
          <p:nvPr/>
        </p:nvSpPr>
        <p:spPr>
          <a:xfrm>
            <a:off x="4202682" y="2998168"/>
            <a:ext cx="1395478" cy="2814772"/>
          </a:xfrm>
          <a:prstGeom prst="roundRect">
            <a:avLst/>
          </a:prstGeom>
          <a:noFill/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4192317" y="3883322"/>
            <a:ext cx="1405843" cy="58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>
                <a:latin typeface="Avenir Book" charset="0"/>
                <a:ea typeface="Avenir Book" charset="0"/>
                <a:cs typeface="Avenir Book" charset="0"/>
              </a:rPr>
              <a:t>Residential</a:t>
            </a:r>
            <a:r>
              <a:rPr lang="fr-FR" sz="1600" dirty="0" smtClean="0">
                <a:latin typeface="Avenir Book" charset="0"/>
                <a:ea typeface="Avenir Book" charset="0"/>
                <a:cs typeface="Avenir Book" charset="0"/>
              </a:rPr>
              <a:t> area</a:t>
            </a:r>
            <a:endParaRPr lang="fr-FR" sz="1600" dirty="0">
              <a:latin typeface="Avenir Book" charset="0"/>
              <a:ea typeface="Avenir Book" charset="0"/>
              <a:cs typeface="Avenir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34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Conclusion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1538870223"/>
              </p:ext>
            </p:extLst>
          </p:nvPr>
        </p:nvGraphicFramePr>
        <p:xfrm>
          <a:off x="1865745" y="47028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602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Bibliography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24384" y="2315689"/>
            <a:ext cx="106046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fr-FR" dirty="0" smtClean="0"/>
              <a:t>Cnossos-EU</a:t>
            </a:r>
          </a:p>
          <a:p>
            <a:pPr marL="285750" indent="-285750">
              <a:buFont typeface="Arial" charset="0"/>
              <a:buChar char="•"/>
            </a:pPr>
            <a:r>
              <a:rPr lang="fr-FR" dirty="0" smtClean="0"/>
              <a:t>ISO 9613-1</a:t>
            </a:r>
          </a:p>
          <a:p>
            <a:pPr marL="285750" indent="-285750">
              <a:buFont typeface="Arial" charset="0"/>
              <a:buChar char="•"/>
            </a:pPr>
            <a:r>
              <a:rPr lang="fr-FR" dirty="0" smtClean="0"/>
              <a:t>IMMI help document </a:t>
            </a:r>
            <a:r>
              <a:rPr lang="mr-IN" dirty="0" smtClean="0"/>
              <a:t>–</a:t>
            </a:r>
            <a:r>
              <a:rPr lang="fr-FR" dirty="0" smtClean="0"/>
              <a:t> </a:t>
            </a:r>
            <a:r>
              <a:rPr lang="fr-FR" dirty="0" err="1" smtClean="0"/>
              <a:t>Wölfel</a:t>
            </a:r>
            <a:endParaRPr lang="fr-FR" dirty="0" smtClean="0"/>
          </a:p>
          <a:p>
            <a:pPr marL="285750" indent="-285750">
              <a:buFont typeface="Arial" charset="0"/>
              <a:buChar char="•"/>
            </a:pPr>
            <a:r>
              <a:rPr lang="fr-FR" dirty="0"/>
              <a:t>Le guide des systèmes thermiques et acoustiques </a:t>
            </a:r>
            <a:r>
              <a:rPr lang="fr-FR" dirty="0" err="1" smtClean="0"/>
              <a:t>Arval</a:t>
            </a:r>
            <a:r>
              <a:rPr lang="fr-FR" dirty="0" smtClean="0"/>
              <a:t> </a:t>
            </a:r>
            <a:r>
              <a:rPr lang="mr-IN" dirty="0" smtClean="0"/>
              <a:t>–</a:t>
            </a:r>
            <a:r>
              <a:rPr lang="fr-FR" dirty="0" smtClean="0"/>
              <a:t> Arcelor Mittal</a:t>
            </a:r>
          </a:p>
          <a:p>
            <a:pPr marL="285750" indent="-285750">
              <a:buFont typeface="Arial" charset="0"/>
              <a:buChar char="•"/>
            </a:pPr>
            <a:r>
              <a:rPr lang="fr-FR" dirty="0" smtClean="0"/>
              <a:t>Sujet et correction de l’agrégation de Génie Civil 2004</a:t>
            </a:r>
          </a:p>
          <a:p>
            <a:pPr marL="285750" indent="-285750">
              <a:buFont typeface="Arial" charset="0"/>
              <a:buChar char="•"/>
            </a:pPr>
            <a:r>
              <a:rPr lang="fr-FR" dirty="0"/>
              <a:t>Acoustique : conception et mise en </a:t>
            </a:r>
            <a:r>
              <a:rPr lang="fr-FR" dirty="0" smtClean="0"/>
              <a:t>œuvre - Bruxelles </a:t>
            </a:r>
            <a:r>
              <a:rPr lang="fr-FR" dirty="0"/>
              <a:t>Environnement  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8438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buildings : acoustical modelling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609600" y="3385258"/>
            <a:ext cx="3657600" cy="474223"/>
          </a:xfrm>
        </p:spPr>
        <p:txBody>
          <a:bodyPr>
            <a:normAutofit/>
          </a:bodyPr>
          <a:lstStyle/>
          <a:p>
            <a:r>
              <a:rPr lang="en-GB" dirty="0" smtClean="0"/>
              <a:t>Quentin </a:t>
            </a:r>
            <a:r>
              <a:rPr lang="en-GB" dirty="0" err="1" smtClean="0"/>
              <a:t>Goestchel</a:t>
            </a:r>
            <a:endParaRPr lang="en-GB" dirty="0" smtClean="0"/>
          </a:p>
          <a:p>
            <a:r>
              <a:rPr lang="en-GB" dirty="0" smtClean="0"/>
              <a:t>HSE-SEE-SV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D34491DB-40EB-4D03-9AFF-1C36ADEC6F35}" type="datetime5">
              <a:rPr lang="en-US" smtClean="0"/>
              <a:pPr/>
              <a:t>13-Jul-17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8919" y="-173802"/>
            <a:ext cx="3164444" cy="177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30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1314450" cy="365125"/>
          </a:xfrm>
        </p:spPr>
        <p:txBody>
          <a:bodyPr/>
          <a:lstStyle/>
          <a:p>
            <a:fld id="{7F2DDADE-8581-4867-A6B1-4F1C984063C5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9296400" y="6356350"/>
            <a:ext cx="2895600" cy="365125"/>
          </a:xfrm>
        </p:spPr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11690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4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46712" y="239525"/>
            <a:ext cx="10969139" cy="940443"/>
          </a:xfrm>
        </p:spPr>
        <p:txBody>
          <a:bodyPr/>
          <a:lstStyle/>
          <a:p>
            <a:r>
              <a:rPr lang="en-GB" dirty="0" smtClean="0"/>
              <a:t>Table of contents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45479-B91C-425D-AEFD-94CCC2A33D1B}" type="datetime5">
              <a:rPr lang="en-US" smtClean="0"/>
              <a:pPr/>
              <a:t>13-Jul-17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1" t="817" r="11339" b="350"/>
          <a:stretch/>
        </p:blipFill>
        <p:spPr>
          <a:xfrm>
            <a:off x="220407" y="1240387"/>
            <a:ext cx="4555251" cy="4361937"/>
          </a:xfrm>
          <a:prstGeom prst="rect">
            <a:avLst/>
          </a:prstGeom>
        </p:spPr>
      </p:pic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969219667"/>
              </p:ext>
            </p:extLst>
          </p:nvPr>
        </p:nvGraphicFramePr>
        <p:xfrm>
          <a:off x="4775658" y="939158"/>
          <a:ext cx="7272180" cy="49643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5137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Internship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objectives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2544723570"/>
              </p:ext>
            </p:extLst>
          </p:nvPr>
        </p:nvGraphicFramePr>
        <p:xfrm>
          <a:off x="0" y="751115"/>
          <a:ext cx="12192000" cy="5078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lèche droite rayée 2"/>
          <p:cNvSpPr/>
          <p:nvPr/>
        </p:nvSpPr>
        <p:spPr>
          <a:xfrm rot="5400000">
            <a:off x="4431323" y="3490359"/>
            <a:ext cx="1451617" cy="510193"/>
          </a:xfrm>
          <a:prstGeom prst="stripedRightArrow">
            <a:avLst>
              <a:gd name="adj1" fmla="val 46429"/>
              <a:gd name="adj2" fmla="val 5627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22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Building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shapes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&amp; background images: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Diagramme 7"/>
          <p:cNvGraphicFramePr/>
          <p:nvPr>
            <p:extLst/>
          </p:nvPr>
        </p:nvGraphicFramePr>
        <p:xfrm>
          <a:off x="112875" y="2162432"/>
          <a:ext cx="3198734" cy="25505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Basic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mapping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grpSp>
        <p:nvGrpSpPr>
          <p:cNvPr id="9" name="Grouper 8"/>
          <p:cNvGrpSpPr/>
          <p:nvPr/>
        </p:nvGrpSpPr>
        <p:grpSpPr>
          <a:xfrm>
            <a:off x="3311609" y="1413815"/>
            <a:ext cx="8763855" cy="4430849"/>
            <a:chOff x="3311609" y="1413815"/>
            <a:chExt cx="8763855" cy="4430849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2717"/>
            <a:stretch/>
          </p:blipFill>
          <p:spPr>
            <a:xfrm>
              <a:off x="3311609" y="1413815"/>
              <a:ext cx="8763855" cy="3919162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" name="ZoneTexte 1"/>
            <p:cNvSpPr txBox="1"/>
            <p:nvPr/>
          </p:nvSpPr>
          <p:spPr>
            <a:xfrm>
              <a:off x="5610370" y="5475332"/>
              <a:ext cx="41444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latin typeface="Avenir Book" charset="0"/>
                  <a:ea typeface="Avenir Book" charset="0"/>
                  <a:cs typeface="Avenir Book" charset="0"/>
                </a:rPr>
                <a:t>Point 5 buildings</a:t>
              </a:r>
              <a:endParaRPr lang="fr-FR" dirty="0">
                <a:latin typeface="Avenir Book" charset="0"/>
                <a:ea typeface="Avenir Book" charset="0"/>
                <a:cs typeface="Avenir Book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148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Basic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mapping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Topography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: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" name="Grouper 6"/>
          <p:cNvGrpSpPr/>
          <p:nvPr/>
        </p:nvGrpSpPr>
        <p:grpSpPr>
          <a:xfrm>
            <a:off x="4373673" y="1161126"/>
            <a:ext cx="7646365" cy="4825885"/>
            <a:chOff x="4373673" y="1161126"/>
            <a:chExt cx="7646365" cy="4825885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3673" y="1161126"/>
              <a:ext cx="7646365" cy="4424537"/>
            </a:xfrm>
            <a:prstGeom prst="snip2Diag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88900" algn="tl" rotWithShape="0">
                <a:srgbClr val="000000">
                  <a:alpha val="45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" name="ZoneTexte 1"/>
            <p:cNvSpPr txBox="1"/>
            <p:nvPr/>
          </p:nvSpPr>
          <p:spPr>
            <a:xfrm>
              <a:off x="5512634" y="5617679"/>
              <a:ext cx="53684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3D visualisation of SMB altitude points</a:t>
              </a:r>
              <a:endParaRPr lang="fr-FR" dirty="0"/>
            </a:p>
          </p:txBody>
        </p:sp>
      </p:grpSp>
      <p:graphicFrame>
        <p:nvGraphicFramePr>
          <p:cNvPr id="8" name="Diagramme 7"/>
          <p:cNvGraphicFramePr/>
          <p:nvPr>
            <p:extLst>
              <p:ext uri="{D42A27DB-BD31-4B8C-83A1-F6EECF244321}">
                <p14:modId xmlns:p14="http://schemas.microsoft.com/office/powerpoint/2010/main" val="915525483"/>
              </p:ext>
            </p:extLst>
          </p:nvPr>
        </p:nvGraphicFramePr>
        <p:xfrm>
          <a:off x="168301" y="1355949"/>
          <a:ext cx="5021537" cy="4034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341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Punctual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&amp; surface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sound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sources: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Sound sources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1630308697"/>
              </p:ext>
            </p:extLst>
          </p:nvPr>
        </p:nvGraphicFramePr>
        <p:xfrm>
          <a:off x="109113" y="1759794"/>
          <a:ext cx="3876429" cy="3553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6" name="Grouper 15"/>
          <p:cNvGrpSpPr/>
          <p:nvPr/>
        </p:nvGrpSpPr>
        <p:grpSpPr>
          <a:xfrm>
            <a:off x="4348463" y="1779576"/>
            <a:ext cx="7730763" cy="3533261"/>
            <a:chOff x="4169930" y="1789929"/>
            <a:chExt cx="7730763" cy="3533261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9930" y="1789929"/>
              <a:ext cx="7730763" cy="3166934"/>
            </a:xfrm>
            <a:prstGeom prst="rect">
              <a:avLst/>
            </a:prstGeom>
          </p:spPr>
        </p:pic>
        <p:sp>
          <p:nvSpPr>
            <p:cNvPr id="15" name="ZoneTexte 14"/>
            <p:cNvSpPr txBox="1"/>
            <p:nvPr/>
          </p:nvSpPr>
          <p:spPr>
            <a:xfrm>
              <a:off x="4250587" y="4953858"/>
              <a:ext cx="75694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>
                  <a:latin typeface="Avenir Book" charset="0"/>
                  <a:ea typeface="Avenir Book" charset="0"/>
                  <a:cs typeface="Avenir Book" charset="0"/>
                </a:rPr>
                <a:t>Spectral data </a:t>
              </a:r>
              <a:r>
                <a:rPr lang="fr-FR" dirty="0" err="1" smtClean="0">
                  <a:latin typeface="Avenir Book" charset="0"/>
                  <a:ea typeface="Avenir Book" charset="0"/>
                  <a:cs typeface="Avenir Book" charset="0"/>
                </a:rPr>
                <a:t>provided</a:t>
              </a:r>
              <a:r>
                <a:rPr lang="fr-FR" dirty="0" smtClean="0">
                  <a:latin typeface="Avenir Book" charset="0"/>
                  <a:ea typeface="Avenir Book" charset="0"/>
                  <a:cs typeface="Avenir Book" charset="0"/>
                </a:rPr>
                <a:t> by CERN or </a:t>
              </a:r>
              <a:r>
                <a:rPr lang="fr-FR" dirty="0" err="1" smtClean="0">
                  <a:latin typeface="Avenir Book" charset="0"/>
                  <a:ea typeface="Avenir Book" charset="0"/>
                  <a:cs typeface="Avenir Book" charset="0"/>
                </a:rPr>
                <a:t>constructors</a:t>
              </a:r>
              <a:endParaRPr lang="fr-FR" dirty="0">
                <a:latin typeface="Avenir Book" charset="0"/>
                <a:ea typeface="Avenir Book" charset="0"/>
                <a:cs typeface="Avenir Book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09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Noisy buildings: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Sound sources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graphicFrame>
        <p:nvGraphicFramePr>
          <p:cNvPr id="7" name="Diagramme 6"/>
          <p:cNvGraphicFramePr/>
          <p:nvPr>
            <p:extLst>
              <p:ext uri="{D42A27DB-BD31-4B8C-83A1-F6EECF244321}">
                <p14:modId xmlns:p14="http://schemas.microsoft.com/office/powerpoint/2010/main" val="1325552701"/>
              </p:ext>
            </p:extLst>
          </p:nvPr>
        </p:nvGraphicFramePr>
        <p:xfrm>
          <a:off x="3940277" y="316567"/>
          <a:ext cx="9438986" cy="58551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0" b="17239"/>
          <a:stretch/>
        </p:blipFill>
        <p:spPr>
          <a:xfrm>
            <a:off x="609600" y="1410111"/>
            <a:ext cx="6661355" cy="312548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9362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753763"/>
            <a:ext cx="10969139" cy="5239266"/>
          </a:xfrm>
        </p:spPr>
        <p:txBody>
          <a:bodyPr/>
          <a:lstStyle/>
          <a:p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Models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C5E85-D65E-4738-8FF9-BE9ED1E9FEF8}" type="datetime5">
              <a:rPr lang="en-US" smtClean="0"/>
              <a:t>13-Jul-17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EDMS No: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6803913" cy="605481"/>
          </a:xfrm>
          <a:gradFill flip="none" rotWithShape="1">
            <a:gsLst>
              <a:gs pos="0">
                <a:schemeClr val="tx2"/>
              </a:gs>
              <a:gs pos="59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Transmission </a:t>
            </a:r>
            <a:r>
              <a:rPr lang="fr-FR" dirty="0" err="1" smtClean="0">
                <a:latin typeface="Avenir Book" charset="0"/>
                <a:ea typeface="Avenir Book" charset="0"/>
                <a:cs typeface="Avenir Book" charset="0"/>
              </a:rPr>
              <a:t>loss</a:t>
            </a:r>
            <a:r>
              <a:rPr lang="fr-FR" dirty="0" smtClean="0">
                <a:latin typeface="Avenir Book" charset="0"/>
                <a:ea typeface="Avenir Book" charset="0"/>
                <a:cs typeface="Avenir Book" charset="0"/>
              </a:rPr>
              <a:t> index</a:t>
            </a:r>
            <a:endParaRPr lang="fr-FR" dirty="0">
              <a:latin typeface="Avenir Book" charset="0"/>
              <a:ea typeface="Avenir Book" charset="0"/>
              <a:cs typeface="Avenir Book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079740" y="1463929"/>
            <a:ext cx="4041058" cy="408623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Homogeneous-rigid</a:t>
            </a:r>
            <a:r>
              <a:rPr lang="fr-FR" dirty="0" smtClean="0"/>
              <a:t> </a:t>
            </a:r>
            <a:r>
              <a:rPr lang="fr-FR" dirty="0" err="1" smtClean="0"/>
              <a:t>material</a:t>
            </a:r>
            <a:r>
              <a:rPr lang="fr-FR" dirty="0" smtClean="0"/>
              <a:t> model : </a:t>
            </a:r>
            <a:endParaRPr lang="fr-FR" i="1" dirty="0"/>
          </a:p>
        </p:txBody>
      </p:sp>
      <p:sp>
        <p:nvSpPr>
          <p:cNvPr id="8" name="ZoneTexte 7"/>
          <p:cNvSpPr txBox="1"/>
          <p:nvPr/>
        </p:nvSpPr>
        <p:spPr>
          <a:xfrm>
            <a:off x="2079740" y="4339363"/>
            <a:ext cx="4041058" cy="408623"/>
          </a:xfrm>
          <a:prstGeom prst="round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err="1" smtClean="0"/>
              <a:t>Porous-elastic</a:t>
            </a:r>
            <a:r>
              <a:rPr lang="fr-FR" dirty="0" smtClean="0"/>
              <a:t> </a:t>
            </a:r>
            <a:r>
              <a:rPr lang="fr-FR" dirty="0" err="1" smtClean="0"/>
              <a:t>material</a:t>
            </a:r>
            <a:r>
              <a:rPr lang="fr-FR" dirty="0" smtClean="0"/>
              <a:t> model :</a:t>
            </a:r>
            <a:endParaRPr lang="fr-FR" i="1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7740" y="3180635"/>
            <a:ext cx="3937818" cy="27260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3027" y="605480"/>
            <a:ext cx="3387244" cy="21255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5933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SE-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SE-theme" id="{04A7B553-E2CC-4238-9049-2E53B17F13FC}" vid="{E5AE2F8E-0592-4F73-BE6A-3AC22020F3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HSE-theme</Template>
  <TotalTime>2173</TotalTime>
  <Words>1011</Words>
  <Application>Microsoft Office PowerPoint</Application>
  <PresentationFormat>Widescreen</PresentationFormat>
  <Paragraphs>213</Paragraphs>
  <Slides>20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Avenir Book</vt:lpstr>
      <vt:lpstr>Avenir Next</vt:lpstr>
      <vt:lpstr>Calibri</vt:lpstr>
      <vt:lpstr>Cambria Math</vt:lpstr>
      <vt:lpstr>Mangal</vt:lpstr>
      <vt:lpstr>Wingdings</vt:lpstr>
      <vt:lpstr>HSE-theme</vt:lpstr>
      <vt:lpstr>PowerPoint Presentation</vt:lpstr>
      <vt:lpstr>HL-LHC buildings : acoustical modelling</vt:lpstr>
      <vt:lpstr>Table of contents</vt:lpstr>
      <vt:lpstr>Internship objectives</vt:lpstr>
      <vt:lpstr>Basic mapping</vt:lpstr>
      <vt:lpstr>Basic mapping</vt:lpstr>
      <vt:lpstr>Sound sources</vt:lpstr>
      <vt:lpstr>Sound sources</vt:lpstr>
      <vt:lpstr>Transmission loss index</vt:lpstr>
      <vt:lpstr>Transmission loss index</vt:lpstr>
      <vt:lpstr>Numerical propagation</vt:lpstr>
      <vt:lpstr>Numerical propagation</vt:lpstr>
      <vt:lpstr>Numerical propagation</vt:lpstr>
      <vt:lpstr>Numerical propagation</vt:lpstr>
      <vt:lpstr>Numerical propagation</vt:lpstr>
      <vt:lpstr>Results</vt:lpstr>
      <vt:lpstr>Results</vt:lpstr>
      <vt:lpstr>Conclusion</vt:lpstr>
      <vt:lpstr>Bibliography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Rachelle Decreuse-Michaud</dc:creator>
  <cp:lastModifiedBy>Quentin Goestchel</cp:lastModifiedBy>
  <cp:revision>208</cp:revision>
  <cp:lastPrinted>2017-07-05T13:09:22Z</cp:lastPrinted>
  <dcterms:created xsi:type="dcterms:W3CDTF">2016-06-08T08:25:38Z</dcterms:created>
  <dcterms:modified xsi:type="dcterms:W3CDTF">2017-07-13T08:34:40Z</dcterms:modified>
</cp:coreProperties>
</file>