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Playfair Display"/>
      <p:regular r:id="rId19"/>
      <p:bold r:id="rId20"/>
      <p:italic r:id="rId21"/>
      <p:boldItalic r:id="rId22"/>
    </p:embeddedFont>
    <p:embeddedFont>
      <p:font typeface="Lobster"/>
      <p:regular r:id="rId23"/>
    </p:embeddedFont>
    <p:embeddedFont>
      <p:font typeface="La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88C5B0DC-0353-49E6-8C28-06BDE04C7B9A}">
  <a:tblStyle styleId="{88C5B0DC-0353-49E6-8C28-06BDE04C7B9A}" styleName="Table_0">
    <a:wholeTbl>
      <a:tcTxStyle b="off" i="off">
        <a:font>
          <a:latin typeface="Arial"/>
          <a:ea typeface="Arial"/>
          <a:cs typeface="Arial"/>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F2E8E8"/>
          </a:solidFill>
        </a:fill>
      </a:tcStyle>
    </a:wholeTbl>
    <a:band1H>
      <a:tcTxStyle/>
      <a:tcStyle>
        <a:fill>
          <a:solidFill>
            <a:srgbClr val="E3CDCE"/>
          </a:solidFill>
        </a:fill>
      </a:tcStyle>
    </a:band1H>
    <a:band2H>
      <a:tcTxStyle/>
    </a:band2H>
    <a:band1V>
      <a:tcTxStyle/>
      <a:tcStyle>
        <a:fill>
          <a:solidFill>
            <a:srgbClr val="E3CDCE"/>
          </a:solidFill>
        </a:fill>
      </a:tcStyle>
    </a:band1V>
    <a:band2V>
      <a:tcTxStyle/>
    </a:band2V>
    <a:lastCol>
      <a:tcTxStyle b="on" i="off">
        <a:font>
          <a:latin typeface="Arial"/>
          <a:ea typeface="Arial"/>
          <a:cs typeface="Arial"/>
        </a:font>
        <a:schemeClr val="lt1"/>
      </a:tcTxStyle>
      <a:tcStyle>
        <a:fill>
          <a:solidFill>
            <a:schemeClr val="accent5"/>
          </a:solidFill>
        </a:fill>
      </a:tcStyle>
    </a:lastCol>
    <a:firstCol>
      <a:tcTxStyle b="on" i="off">
        <a:font>
          <a:latin typeface="Arial"/>
          <a:ea typeface="Arial"/>
          <a:cs typeface="Arial"/>
        </a:font>
        <a:schemeClr val="lt1"/>
      </a:tcTxStyle>
      <a:tcStyle>
        <a:fill>
          <a:solidFill>
            <a:schemeClr val="accent5"/>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med" w="med" type="none"/>
              <a:tailEnd len="med" w="med" type="none"/>
            </a:ln>
          </a:top>
        </a:tcBdr>
        <a:fill>
          <a:solidFill>
            <a:schemeClr val="accent5"/>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med" w="med" type="none"/>
              <a:tailEnd len="med" w="med" type="none"/>
            </a:ln>
          </a:bottom>
        </a:tcBdr>
        <a:fill>
          <a:solidFill>
            <a:schemeClr val="accent5"/>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PlayfairDisplay-bold.fntdata"/><Relationship Id="rId22" Type="http://schemas.openxmlformats.org/officeDocument/2006/relationships/font" Target="fonts/PlayfairDisplay-boldItalic.fntdata"/><Relationship Id="rId21" Type="http://schemas.openxmlformats.org/officeDocument/2006/relationships/font" Target="fonts/PlayfairDisplay-italic.fntdata"/><Relationship Id="rId24" Type="http://schemas.openxmlformats.org/officeDocument/2006/relationships/font" Target="fonts/Lato-regular.fntdata"/><Relationship Id="rId23" Type="http://schemas.openxmlformats.org/officeDocument/2006/relationships/font" Target="fonts/Lobster-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PlayfairDisplay-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wrap="square" tIns="91425"/>
          <a:lstStyle>
            <a:lvl1pPr indent="69850" lvl="0" marL="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1pPr>
            <a:lvl2pPr indent="69850" lvl="1" marL="4572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2pPr>
            <a:lvl3pPr indent="69850" lvl="2" marL="9144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3pPr>
            <a:lvl4pPr indent="69850" lvl="3" marL="13716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4pPr>
            <a:lvl5pPr indent="69850" lvl="4" marL="18288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5pPr>
            <a:lvl6pPr indent="69850" lvl="5" marL="22860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6pPr>
            <a:lvl7pPr indent="69850" lvl="6" marL="27432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7pPr>
            <a:lvl8pPr indent="69850" lvl="7" marL="32004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8pPr>
            <a:lvl9pPr indent="69850" lvl="8" marL="3657600" marR="0" rtl="0" algn="l">
              <a:spcBef>
                <a:spcPts val="0"/>
              </a:spcBef>
              <a:buClr>
                <a:schemeClr val="dk1"/>
              </a:buClr>
              <a:buSzPct val="100000"/>
              <a:buFont typeface="Arial"/>
              <a:buChar char="■"/>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7" name="Shape 57"/>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0" name="Shape 150"/>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rPr b="0" i="0" lang="fr" sz="1100" u="none" cap="none" strike="noStrike">
                <a:solidFill>
                  <a:schemeClr val="dk1"/>
                </a:solidFill>
                <a:latin typeface="Arial"/>
                <a:ea typeface="Arial"/>
                <a:cs typeface="Arial"/>
                <a:sym typeface="Arial"/>
              </a:rPr>
              <a:t>  2test because these tests are not </a:t>
            </a:r>
            <a:r>
              <a:rPr lang="fr"/>
              <a:t>specific</a:t>
            </a:r>
            <a:r>
              <a:rPr b="0" i="0" lang="fr" sz="1100" u="none" cap="none" strike="noStrike">
                <a:solidFill>
                  <a:schemeClr val="dk1"/>
                </a:solidFill>
                <a:latin typeface="Arial"/>
                <a:ea typeface="Arial"/>
                <a:cs typeface="Arial"/>
                <a:sym typeface="Arial"/>
              </a:rPr>
              <a:t> for occupational </a:t>
            </a:r>
            <a:r>
              <a:rPr lang="fr"/>
              <a:t>exposure</a:t>
            </a:r>
            <a:r>
              <a:rPr b="0" i="0" lang="fr" sz="1100" u="none" cap="none" strike="noStrike">
                <a:solidFill>
                  <a:schemeClr val="dk1"/>
                </a:solidFill>
                <a:latin typeface="Arial"/>
                <a:ea typeface="Arial"/>
                <a:cs typeface="Arial"/>
                <a:sym typeface="Arial"/>
              </a:rPr>
              <a:t> neither for specific chrom</a:t>
            </a:r>
            <a:r>
              <a:rPr lang="fr"/>
              <a:t>ium</a:t>
            </a:r>
            <a:r>
              <a:rPr b="0" i="0" lang="fr" sz="1100" u="none" cap="none" strike="noStrike">
                <a:solidFill>
                  <a:schemeClr val="dk1"/>
                </a:solidFill>
                <a:latin typeface="Arial"/>
                <a:ea typeface="Arial"/>
                <a:cs typeface="Arial"/>
                <a:sym typeface="Arial"/>
              </a:rPr>
              <a:t> or nickel compounds</a:t>
            </a:r>
          </a:p>
          <a:p>
            <a:pPr indent="-69850" lvl="0" rtl="0">
              <a:lnSpc>
                <a:spcPct val="115000"/>
              </a:lnSpc>
              <a:spcBef>
                <a:spcPts val="0"/>
              </a:spcBef>
              <a:buClr>
                <a:srgbClr val="000000"/>
              </a:buClr>
              <a:buSzPct val="100000"/>
              <a:buFont typeface="Arial"/>
              <a:buNone/>
            </a:pPr>
            <a:r>
              <a:rPr b="0" i="0" lang="fr" sz="1100" u="none" cap="none" strike="noStrike">
                <a:solidFill>
                  <a:schemeClr val="dk1"/>
                </a:solidFill>
                <a:latin typeface="Arial"/>
                <a:ea typeface="Arial"/>
                <a:cs typeface="Arial"/>
                <a:sym typeface="Arial"/>
              </a:rPr>
              <a:t>It give information on last month exposure to all chromium forms: III, 0, VI and of recent exposure to all nickel compounds</a:t>
            </a:r>
          </a:p>
          <a:p>
            <a:pPr indent="-69850" lvl="0" rtl="0">
              <a:lnSpc>
                <a:spcPct val="115000"/>
              </a:lnSpc>
              <a:spcBef>
                <a:spcPts val="0"/>
              </a:spcBef>
              <a:buClr>
                <a:srgbClr val="000000"/>
              </a:buClr>
              <a:buSzPct val="100000"/>
              <a:buFont typeface="Arial"/>
              <a:buNone/>
            </a:pPr>
            <a:r>
              <a:rPr b="0" i="0" lang="fr" sz="1100" u="none" cap="none" strike="noStrike">
                <a:solidFill>
                  <a:schemeClr val="dk1"/>
                </a:solidFill>
                <a:latin typeface="Arial"/>
                <a:ea typeface="Arial"/>
                <a:cs typeface="Arial"/>
                <a:sym typeface="Arial"/>
              </a:rPr>
              <a:t>So to know the exposure in work to cr VI and nickel compounds using in electroplating we did 2 samples: after break from work , after 4week of full time work</a:t>
            </a:r>
          </a:p>
          <a:p>
            <a:pPr indent="-69850" lvl="0" rtl="0">
              <a:lnSpc>
                <a:spcPct val="115000"/>
              </a:lnSpc>
              <a:spcBef>
                <a:spcPts val="0"/>
              </a:spcBef>
              <a:buClr>
                <a:srgbClr val="000000"/>
              </a:buClr>
              <a:buSzPct val="100000"/>
              <a:buFont typeface="Arial"/>
              <a:buNone/>
            </a:pPr>
            <a:r>
              <a:rPr b="0" i="0" lang="fr" sz="1100" u="none" cap="none" strike="noStrike">
                <a:solidFill>
                  <a:schemeClr val="dk1"/>
                </a:solidFill>
                <a:latin typeface="Arial"/>
                <a:ea typeface="Arial"/>
                <a:cs typeface="Arial"/>
                <a:sym typeface="Arial"/>
              </a:rPr>
              <a:t>We did also a dietary lifestyle questionnaire to know exposure to Cr III, nickel and Cr VI in extra professional life</a:t>
            </a:r>
          </a:p>
          <a:p>
            <a:pPr indent="-69850" lvl="0" rtl="0">
              <a:lnSpc>
                <a:spcPct val="115000"/>
              </a:lnSpc>
              <a:spcBef>
                <a:spcPts val="0"/>
              </a:spcBef>
              <a:buClr>
                <a:srgbClr val="000000"/>
              </a:buClr>
              <a:buSzPct val="100000"/>
              <a:buFont typeface="Arial"/>
              <a:buNone/>
            </a:pPr>
            <a:r>
              <a:rPr lang="fr"/>
              <a:t>We have track the invoicing of the electroplating workshop because the employees do very various tasks, more or less likely to expose to chromium and nickel. With tracking billing it can help to explain then if there are differences in the results.</a:t>
            </a:r>
          </a:p>
          <a:p>
            <a:pPr indent="0" lvl="0" marL="0" marR="0" rtl="0" algn="l">
              <a:spcBef>
                <a:spcPts val="0"/>
              </a:spcBef>
              <a:buClr>
                <a:schemeClr val="dk1"/>
              </a:buClr>
              <a:buSzPct val="250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5" name="Shape 165"/>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2" name="Shape 17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4" name="Shape 64"/>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lnSpc>
                <a:spcPct val="138000"/>
              </a:lnSpc>
              <a:spcBef>
                <a:spcPts val="0"/>
              </a:spcBef>
              <a:spcAft>
                <a:spcPts val="0"/>
              </a:spcAft>
              <a:buClr>
                <a:schemeClr val="dk1"/>
              </a:buClr>
              <a:buSzPct val="25000"/>
              <a:buFont typeface="Arial"/>
              <a:buNone/>
            </a:pPr>
            <a:r>
              <a:t/>
            </a:r>
            <a:endParaRPr b="0" i="0" sz="1400" u="none" cap="none" strike="noStrike">
              <a:solidFill>
                <a:schemeClr val="dk2"/>
              </a:solidFill>
              <a:latin typeface="Lato"/>
              <a:ea typeface="Lato"/>
              <a:cs typeface="Lato"/>
              <a:sym typeface="Lato"/>
            </a:endParaRPr>
          </a:p>
          <a:p>
            <a:pPr indent="0" lvl="0" marR="0" rtl="0" algn="l">
              <a:lnSpc>
                <a:spcPct val="138000"/>
              </a:lnSpc>
              <a:spcBef>
                <a:spcPts val="0"/>
              </a:spcBef>
              <a:buNone/>
            </a:pPr>
            <a:r>
              <a:rPr b="0" i="0" lang="fr" sz="1400" u="none" cap="none" strike="noStrike">
                <a:solidFill>
                  <a:schemeClr val="dk2"/>
                </a:solidFill>
                <a:latin typeface="Lato"/>
                <a:ea typeface="Lato"/>
                <a:cs typeface="Lato"/>
                <a:sym typeface="Lato"/>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3" name="Shape 73"/>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rPr b="0" i="0" lang="fr" sz="1100" u="none" cap="none" strike="noStrike">
                <a:solidFill>
                  <a:schemeClr val="dk1"/>
                </a:solidFill>
                <a:latin typeface="Arial"/>
                <a:ea typeface="Arial"/>
                <a:cs typeface="Arial"/>
                <a:sym typeface="Arial"/>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8" name="Shape 88"/>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rPr b="1" i="0" lang="fr" sz="1200" u="none" cap="none" strike="noStrike">
                <a:solidFill>
                  <a:schemeClr val="dk1"/>
                </a:solidFill>
              </a:rPr>
              <a:t> 2 types of toxicity:</a:t>
            </a:r>
            <a:r>
              <a:rPr b="0" i="0" lang="fr" sz="1100" u="none" cap="none" strike="noStrike">
                <a:solidFill>
                  <a:schemeClr val="dk1"/>
                </a:solidFill>
                <a:latin typeface="Arial"/>
                <a:ea typeface="Arial"/>
                <a:cs typeface="Arial"/>
                <a:sym typeface="Arial"/>
              </a:rPr>
              <a:t> </a:t>
            </a:r>
            <a:r>
              <a:rPr lang="fr"/>
              <a:t>A</a:t>
            </a:r>
            <a:r>
              <a:rPr b="0" i="0" lang="fr" sz="1100" u="none" cap="none" strike="noStrike">
                <a:solidFill>
                  <a:schemeClr val="dk1"/>
                </a:solidFill>
                <a:latin typeface="Arial"/>
                <a:ea typeface="Arial"/>
                <a:cs typeface="Arial"/>
                <a:sym typeface="Arial"/>
              </a:rPr>
              <a:t>cute </a:t>
            </a:r>
            <a:r>
              <a:rPr lang="fr"/>
              <a:t>→</a:t>
            </a:r>
            <a:r>
              <a:rPr b="0" i="0" lang="fr" sz="1100" u="none" cap="none" strike="noStrike">
                <a:solidFill>
                  <a:schemeClr val="dk1"/>
                </a:solidFill>
                <a:latin typeface="Arial"/>
                <a:ea typeface="Arial"/>
                <a:cs typeface="Arial"/>
                <a:sym typeface="Arial"/>
              </a:rPr>
              <a:t> one massive exposure, chronic</a:t>
            </a:r>
            <a:r>
              <a:rPr lang="fr"/>
              <a:t>→</a:t>
            </a:r>
            <a:r>
              <a:rPr b="0" i="0" lang="fr" sz="1100" u="none" cap="none" strike="noStrike">
                <a:solidFill>
                  <a:schemeClr val="dk1"/>
                </a:solidFill>
                <a:latin typeface="Arial"/>
                <a:ea typeface="Arial"/>
                <a:cs typeface="Arial"/>
                <a:sym typeface="Arial"/>
              </a:rPr>
              <a:t> fre</a:t>
            </a:r>
            <a:r>
              <a:rPr lang="fr"/>
              <a:t>quent exposure with low level</a:t>
            </a:r>
          </a:p>
          <a:p>
            <a:pPr indent="0" lvl="0" marL="0" marR="0" rtl="0" algn="l">
              <a:spcBef>
                <a:spcPts val="0"/>
              </a:spcBef>
              <a:buClr>
                <a:schemeClr val="dk1"/>
              </a:buClr>
              <a:buSzPct val="25000"/>
              <a:buFont typeface="Arial"/>
              <a:buNone/>
            </a:pPr>
            <a:r>
              <a:rPr lang="fr"/>
              <a:t>confiremed risk of cancers for lungs and 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1" name="Shape 101"/>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rPr lang="fr"/>
              <a:t>the main</a:t>
            </a:r>
            <a:r>
              <a:rPr b="0" i="0" lang="fr" sz="1100" u="none" cap="none" strike="noStrike">
                <a:solidFill>
                  <a:schemeClr val="dk1"/>
                </a:solidFill>
                <a:latin typeface="Arial"/>
                <a:ea typeface="Arial"/>
                <a:cs typeface="Arial"/>
                <a:sym typeface="Arial"/>
              </a:rPr>
              <a:t> Confirmed risk is a </a:t>
            </a:r>
            <a:r>
              <a:rPr lang="fr"/>
              <a:t>respiratoy and skin senstisation wich can cause eczema, asthma, rhinitis...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4" name="Shape 114"/>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R="0" rtl="0" algn="l">
              <a:spcBef>
                <a:spcPts val="0"/>
              </a:spcBef>
              <a:buNone/>
            </a:pPr>
            <a:r>
              <a:rPr lang="fr" sz="1800"/>
              <a:t>3 routes of absorption</a:t>
            </a:r>
          </a:p>
          <a:p>
            <a:pPr indent="0" lvl="0" marR="0" rtl="0" algn="l">
              <a:spcBef>
                <a:spcPts val="0"/>
              </a:spcBef>
              <a:buNone/>
            </a:pPr>
            <a:r>
              <a:rPr b="1" lang="fr"/>
              <a:t>respiratory 50 to 85% of the substance breathed</a:t>
            </a:r>
          </a:p>
          <a:p>
            <a:pPr indent="0" lvl="0" marR="0" rtl="0" algn="l">
              <a:spcBef>
                <a:spcPts val="0"/>
              </a:spcBef>
              <a:buNone/>
            </a:pPr>
            <a:r>
              <a:rPr lang="fr"/>
              <a:t> digestive: when the substance is eaten, for exemple because of hands not clean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7" name="Shape 127"/>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spcBef>
                <a:spcPts val="0"/>
              </a:spcBef>
              <a:buClr>
                <a:schemeClr val="dk1"/>
              </a:buClr>
              <a:buSzPct val="25000"/>
              <a:buFont typeface="Arial"/>
              <a:buNone/>
            </a:pPr>
            <a:r>
              <a:rPr b="0" i="0" lang="fr" sz="1100" u="none" cap="none" strike="noStrike">
                <a:solidFill>
                  <a:schemeClr val="dk1"/>
                </a:solidFill>
                <a:latin typeface="Arial"/>
                <a:ea typeface="Arial"/>
                <a:cs typeface="Arial"/>
                <a:sym typeface="Arial"/>
              </a:rPr>
              <a:t> Excretion </a:t>
            </a:r>
            <a:r>
              <a:rPr lang="fr"/>
              <a:t>= important to know for each substances because it permit to choos the biological test and to interpret it after.</a:t>
            </a:r>
          </a:p>
          <a:p>
            <a:pPr indent="0" lvl="0" marL="0" marR="0" rtl="0" algn="l">
              <a:spcBef>
                <a:spcPts val="0"/>
              </a:spcBef>
              <a:buClr>
                <a:schemeClr val="dk1"/>
              </a:buClr>
              <a:buSzPct val="25000"/>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5" name="Shape 135"/>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buClr>
                <a:schemeClr val="dk2"/>
              </a:buClr>
              <a:buSzPct val="25000"/>
              <a:buFont typeface="Lato"/>
              <a:buNone/>
            </a:pPr>
            <a:r>
              <a:rPr b="0" i="0" lang="fr" sz="1200" u="none" cap="none" strike="noStrike">
                <a:solidFill>
                  <a:schemeClr val="dk2"/>
                </a:solidFill>
                <a:latin typeface="Lato"/>
                <a:ea typeface="Lato"/>
                <a:cs typeface="Lato"/>
                <a:sym typeface="Lato"/>
              </a:rPr>
              <a:t> Very low compared to IS.</a:t>
            </a:r>
          </a:p>
          <a:p>
            <a:pPr indent="0" lvl="0" marL="0" marR="0" rtl="0" algn="l">
              <a:lnSpc>
                <a:spcPct val="100000"/>
              </a:lnSpc>
              <a:spcBef>
                <a:spcPts val="0"/>
              </a:spcBef>
              <a:buClr>
                <a:schemeClr val="dk2"/>
              </a:buClr>
              <a:buSzPct val="25000"/>
              <a:buFont typeface="Lato"/>
              <a:buNone/>
            </a:pPr>
            <a:r>
              <a:rPr b="0" i="0" lang="fr" sz="1200" u="none" cap="none" strike="noStrike">
                <a:solidFill>
                  <a:schemeClr val="dk2"/>
                </a:solidFill>
                <a:latin typeface="Lato"/>
                <a:ea typeface="Lato"/>
                <a:cs typeface="Lato"/>
                <a:sym typeface="Lato"/>
              </a:rPr>
              <a:t> The IS choosen were the average exposure values proposed by </a:t>
            </a:r>
            <a:r>
              <a:rPr lang="fr" sz="1200">
                <a:solidFill>
                  <a:schemeClr val="dk2"/>
                </a:solidFill>
                <a:latin typeface="Lato"/>
                <a:ea typeface="Lato"/>
                <a:cs typeface="Lato"/>
                <a:sym typeface="Lato"/>
              </a:rPr>
              <a:t>the SUVA, the main (“mèin”) occupational accident and sikness insurance funds (“feund”)</a:t>
            </a:r>
          </a:p>
          <a:p>
            <a:pPr indent="0" lvl="0" marL="0" marR="0" rtl="0" algn="l">
              <a:lnSpc>
                <a:spcPct val="100000"/>
              </a:lnSpc>
              <a:spcBef>
                <a:spcPts val="0"/>
              </a:spcBef>
              <a:buClr>
                <a:schemeClr val="dk2"/>
              </a:buClr>
              <a:buSzPct val="25000"/>
              <a:buFont typeface="Lato"/>
              <a:buNone/>
            </a:pPr>
            <a:r>
              <a:rPr lang="fr" sz="1200">
                <a:solidFill>
                  <a:schemeClr val="dk2"/>
                </a:solidFill>
                <a:latin typeface="Lato"/>
                <a:ea typeface="Lato"/>
                <a:cs typeface="Lato"/>
                <a:sym typeface="Lato"/>
              </a:rPr>
              <a:t> Chromium less than 1 microgram per cubic meter</a:t>
            </a:r>
            <a:r>
              <a:rPr lang="fr" sz="1800">
                <a:solidFill>
                  <a:schemeClr val="dk2"/>
                </a:solidFill>
                <a:latin typeface="Lato"/>
                <a:ea typeface="Lato"/>
                <a:cs typeface="Lato"/>
                <a:sym typeface="Lato"/>
              </a:rPr>
              <a:t> </a:t>
            </a:r>
            <a:r>
              <a:rPr b="1" i="0" lang="fr" sz="1800" u="none" cap="none" strike="noStrike">
                <a:solidFill>
                  <a:schemeClr val="dk2"/>
                </a:solidFill>
                <a:latin typeface="Lato"/>
                <a:ea typeface="Lato"/>
                <a:cs typeface="Lato"/>
                <a:sym typeface="Lato"/>
              </a:rPr>
              <a:t>werhe</a:t>
            </a:r>
            <a:r>
              <a:rPr b="1" lang="fr" sz="1800">
                <a:solidFill>
                  <a:schemeClr val="dk2"/>
                </a:solidFill>
                <a:latin typeface="Lato"/>
                <a:ea typeface="Lato"/>
                <a:cs typeface="Lato"/>
                <a:sym typeface="Lato"/>
              </a:rPr>
              <a:t>as the average exposure value was 5 microgram.m-3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3" name="Shape 143"/>
          <p:cNvSpPr txBox="1"/>
          <p:nvPr>
            <p:ph idx="1" type="body"/>
          </p:nvPr>
        </p:nvSpPr>
        <p:spPr>
          <a:xfrm>
            <a:off x="685800" y="4343400"/>
            <a:ext cx="5486399" cy="4114800"/>
          </a:xfrm>
          <a:prstGeom prst="rect">
            <a:avLst/>
          </a:prstGeom>
          <a:noFill/>
          <a:ln>
            <a:noFill/>
          </a:ln>
        </p:spPr>
        <p:txBody>
          <a:bodyPr anchorCtr="0" anchor="t" bIns="91425" lIns="91425" rIns="91425" wrap="square" tIns="91425">
            <a:noAutofit/>
          </a:bodyPr>
          <a:lstStyle/>
          <a:p>
            <a:pPr indent="0" lvl="0" marL="0" marR="0" rtl="0" algn="l">
              <a:lnSpc>
                <a:spcPct val="120000"/>
              </a:lnSpc>
              <a:spcBef>
                <a:spcPts val="0"/>
              </a:spcBef>
              <a:buClr>
                <a:schemeClr val="dk2"/>
              </a:buClr>
              <a:buSzPct val="25000"/>
              <a:buFont typeface="Lato"/>
              <a:buNone/>
            </a:pPr>
            <a:r>
              <a:rPr b="1" i="0" lang="fr" sz="1800" u="none" cap="none" strike="noStrike">
                <a:solidFill>
                  <a:schemeClr val="dk2"/>
                </a:solidFill>
                <a:latin typeface="Lato"/>
                <a:ea typeface="Lato"/>
                <a:cs typeface="Lato"/>
                <a:sym typeface="Lato"/>
              </a:rPr>
              <a:t>I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p:nvPr/>
        </p:nvSpPr>
        <p:spPr>
          <a:xfrm>
            <a:off x="2749050" y="748800"/>
            <a:ext cx="3645899" cy="3645899"/>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1" name="Shape 11"/>
          <p:cNvSpPr/>
          <p:nvPr/>
        </p:nvSpPr>
        <p:spPr>
          <a:xfrm>
            <a:off x="2992950" y="992700"/>
            <a:ext cx="3158100" cy="3158100"/>
          </a:xfrm>
          <a:prstGeom prst="rect">
            <a:avLst/>
          </a:prstGeom>
          <a:noFill/>
          <a:ln cap="flat" cmpd="sng" w="28575">
            <a:solidFill>
              <a:schemeClr val="lt1"/>
            </a:solidFill>
            <a:prstDash val="solid"/>
            <a:miter lim="8000"/>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2" name="Shape 12"/>
          <p:cNvSpPr txBox="1"/>
          <p:nvPr>
            <p:ph type="ctrTitle"/>
          </p:nvPr>
        </p:nvSpPr>
        <p:spPr>
          <a:xfrm>
            <a:off x="3096250" y="1627200"/>
            <a:ext cx="2951399" cy="1584300"/>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chemeClr val="lt1"/>
              </a:buClr>
              <a:buFont typeface="Lato"/>
              <a:buNone/>
              <a:defRPr b="1" i="0" sz="3200" u="none" cap="none" strike="noStrike">
                <a:solidFill>
                  <a:schemeClr val="lt1"/>
                </a:solidFill>
                <a:latin typeface="Lato"/>
                <a:ea typeface="Lato"/>
                <a:cs typeface="Lato"/>
                <a:sym typeface="Lato"/>
              </a:defRPr>
            </a:lvl1pPr>
            <a:lvl2pPr indent="0" lvl="1" rtl="0" algn="ctr">
              <a:spcBef>
                <a:spcPts val="0"/>
              </a:spcBef>
              <a:buClr>
                <a:schemeClr val="lt1"/>
              </a:buClr>
              <a:buFont typeface="Lato"/>
              <a:buNone/>
              <a:defRPr b="1" sz="3200">
                <a:solidFill>
                  <a:schemeClr val="lt1"/>
                </a:solidFill>
                <a:latin typeface="Lato"/>
                <a:ea typeface="Lato"/>
                <a:cs typeface="Lato"/>
                <a:sym typeface="Lato"/>
              </a:defRPr>
            </a:lvl2pPr>
            <a:lvl3pPr indent="0" lvl="2" rtl="0" algn="ctr">
              <a:spcBef>
                <a:spcPts val="0"/>
              </a:spcBef>
              <a:buClr>
                <a:schemeClr val="lt1"/>
              </a:buClr>
              <a:buFont typeface="Lato"/>
              <a:buNone/>
              <a:defRPr b="1" sz="3200">
                <a:solidFill>
                  <a:schemeClr val="lt1"/>
                </a:solidFill>
                <a:latin typeface="Lato"/>
                <a:ea typeface="Lato"/>
                <a:cs typeface="Lato"/>
                <a:sym typeface="Lato"/>
              </a:defRPr>
            </a:lvl3pPr>
            <a:lvl4pPr indent="0" lvl="3" rtl="0" algn="ctr">
              <a:spcBef>
                <a:spcPts val="0"/>
              </a:spcBef>
              <a:buClr>
                <a:schemeClr val="lt1"/>
              </a:buClr>
              <a:buFont typeface="Lato"/>
              <a:buNone/>
              <a:defRPr b="1" sz="3200">
                <a:solidFill>
                  <a:schemeClr val="lt1"/>
                </a:solidFill>
                <a:latin typeface="Lato"/>
                <a:ea typeface="Lato"/>
                <a:cs typeface="Lato"/>
                <a:sym typeface="Lato"/>
              </a:defRPr>
            </a:lvl4pPr>
            <a:lvl5pPr indent="0" lvl="4" rtl="0" algn="ctr">
              <a:spcBef>
                <a:spcPts val="0"/>
              </a:spcBef>
              <a:buClr>
                <a:schemeClr val="lt1"/>
              </a:buClr>
              <a:buFont typeface="Lato"/>
              <a:buNone/>
              <a:defRPr b="1" sz="3200">
                <a:solidFill>
                  <a:schemeClr val="lt1"/>
                </a:solidFill>
                <a:latin typeface="Lato"/>
                <a:ea typeface="Lato"/>
                <a:cs typeface="Lato"/>
                <a:sym typeface="Lato"/>
              </a:defRPr>
            </a:lvl5pPr>
            <a:lvl6pPr indent="0" lvl="5" rtl="0" algn="ctr">
              <a:spcBef>
                <a:spcPts val="0"/>
              </a:spcBef>
              <a:buClr>
                <a:schemeClr val="lt1"/>
              </a:buClr>
              <a:buFont typeface="Lato"/>
              <a:buNone/>
              <a:defRPr b="1" sz="3200">
                <a:solidFill>
                  <a:schemeClr val="lt1"/>
                </a:solidFill>
                <a:latin typeface="Lato"/>
                <a:ea typeface="Lato"/>
                <a:cs typeface="Lato"/>
                <a:sym typeface="Lato"/>
              </a:defRPr>
            </a:lvl6pPr>
            <a:lvl7pPr indent="0" lvl="6" rtl="0" algn="ctr">
              <a:spcBef>
                <a:spcPts val="0"/>
              </a:spcBef>
              <a:buClr>
                <a:schemeClr val="lt1"/>
              </a:buClr>
              <a:buFont typeface="Lato"/>
              <a:buNone/>
              <a:defRPr b="1" sz="3200">
                <a:solidFill>
                  <a:schemeClr val="lt1"/>
                </a:solidFill>
                <a:latin typeface="Lato"/>
                <a:ea typeface="Lato"/>
                <a:cs typeface="Lato"/>
                <a:sym typeface="Lato"/>
              </a:defRPr>
            </a:lvl7pPr>
            <a:lvl8pPr indent="0" lvl="7" rtl="0" algn="ctr">
              <a:spcBef>
                <a:spcPts val="0"/>
              </a:spcBef>
              <a:buClr>
                <a:schemeClr val="lt1"/>
              </a:buClr>
              <a:buFont typeface="Lato"/>
              <a:buNone/>
              <a:defRPr b="1" sz="3200">
                <a:solidFill>
                  <a:schemeClr val="lt1"/>
                </a:solidFill>
                <a:latin typeface="Lato"/>
                <a:ea typeface="Lato"/>
                <a:cs typeface="Lato"/>
                <a:sym typeface="Lato"/>
              </a:defRPr>
            </a:lvl8pPr>
            <a:lvl9pPr indent="0" lvl="8" rtl="0" algn="ctr">
              <a:spcBef>
                <a:spcPts val="0"/>
              </a:spcBef>
              <a:buClr>
                <a:schemeClr val="lt1"/>
              </a:buClr>
              <a:buFont typeface="Lato"/>
              <a:buNone/>
              <a:defRPr b="1" sz="3200">
                <a:solidFill>
                  <a:schemeClr val="lt1"/>
                </a:solidFill>
                <a:latin typeface="Lato"/>
                <a:ea typeface="Lato"/>
                <a:cs typeface="Lato"/>
                <a:sym typeface="Lato"/>
              </a:defRPr>
            </a:lvl9pPr>
          </a:lstStyle>
          <a:p/>
        </p:txBody>
      </p:sp>
      <p:sp>
        <p:nvSpPr>
          <p:cNvPr id="13" name="Shape 13"/>
          <p:cNvSpPr txBox="1"/>
          <p:nvPr>
            <p:ph idx="1" type="subTitle"/>
          </p:nvPr>
        </p:nvSpPr>
        <p:spPr>
          <a:xfrm>
            <a:off x="3096361" y="3266930"/>
            <a:ext cx="2951399" cy="701399"/>
          </a:xfrm>
          <a:prstGeom prst="rect">
            <a:avLst/>
          </a:prstGeom>
          <a:noFill/>
          <a:ln>
            <a:noFill/>
          </a:ln>
        </p:spPr>
        <p:txBody>
          <a:bodyPr anchorCtr="0" anchor="b" bIns="91425" lIns="91425" rIns="91425" wrap="square" tIns="91425"/>
          <a:lstStyle>
            <a:lvl1pPr indent="0" lvl="0"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1pPr>
            <a:lvl2pPr indent="0" lvl="1"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2pPr>
            <a:lvl3pPr indent="0" lvl="2"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3pPr>
            <a:lvl4pPr indent="0" lvl="3"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4pPr>
            <a:lvl5pPr indent="0" lvl="4"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5pPr>
            <a:lvl6pPr indent="0" lvl="5"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6pPr>
            <a:lvl7pPr indent="0" lvl="6"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7pPr>
            <a:lvl8pPr indent="0" lvl="7"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8pPr>
            <a:lvl9pPr indent="0" lvl="8" marL="0" marR="0" rtl="0" algn="ctr">
              <a:lnSpc>
                <a:spcPct val="100000"/>
              </a:lnSpc>
              <a:spcBef>
                <a:spcPts val="0"/>
              </a:spcBef>
              <a:spcAft>
                <a:spcPts val="0"/>
              </a:spcAft>
              <a:buClr>
                <a:schemeClr val="lt1"/>
              </a:buClr>
              <a:buFont typeface="Playfair Display"/>
              <a:buNone/>
              <a:defRPr b="1" i="0" sz="1800" u="none" cap="none" strike="noStrike">
                <a:solidFill>
                  <a:schemeClr val="lt1"/>
                </a:solidFill>
                <a:latin typeface="Playfair Display"/>
                <a:ea typeface="Playfair Display"/>
                <a:cs typeface="Playfair Display"/>
                <a:sym typeface="Playfair Display"/>
              </a:defRPr>
            </a:lvl9pPr>
          </a:lstStyle>
          <a:p/>
        </p:txBody>
      </p:sp>
      <p:sp>
        <p:nvSpPr>
          <p:cNvPr id="14" name="Shape 14"/>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8"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50" name="Shape 50"/>
          <p:cNvSpPr txBox="1"/>
          <p:nvPr>
            <p:ph type="title"/>
          </p:nvPr>
        </p:nvSpPr>
        <p:spPr>
          <a:xfrm>
            <a:off x="311700" y="1233100"/>
            <a:ext cx="8520599" cy="1610100"/>
          </a:xfrm>
          <a:prstGeom prst="rect">
            <a:avLst/>
          </a:prstGeom>
          <a:noFill/>
          <a:ln>
            <a:noFill/>
          </a:ln>
        </p:spPr>
        <p:txBody>
          <a:bodyPr anchorCtr="0" anchor="b" bIns="91425" lIns="91425" rIns="91425" wrap="square" tIns="91425"/>
          <a:lstStyle>
            <a:lvl1pPr indent="0" lvl="0" marL="0" marR="0" rtl="0" algn="ctr">
              <a:lnSpc>
                <a:spcPct val="100000"/>
              </a:lnSpc>
              <a:spcBef>
                <a:spcPts val="0"/>
              </a:spcBef>
              <a:spcAft>
                <a:spcPts val="0"/>
              </a:spcAft>
              <a:buClr>
                <a:schemeClr val="dk1"/>
              </a:buClr>
              <a:buFont typeface="Lato"/>
              <a:buNone/>
              <a:defRPr b="1" i="0" sz="10000" u="none" cap="none" strike="noStrike">
                <a:solidFill>
                  <a:schemeClr val="dk1"/>
                </a:solidFill>
                <a:latin typeface="Lato"/>
                <a:ea typeface="Lato"/>
                <a:cs typeface="Lato"/>
                <a:sym typeface="Lato"/>
              </a:defRPr>
            </a:lvl1pPr>
            <a:lvl2pPr indent="0" lvl="1" rtl="0" algn="ctr">
              <a:spcBef>
                <a:spcPts val="0"/>
              </a:spcBef>
              <a:buClr>
                <a:schemeClr val="dk1"/>
              </a:buClr>
              <a:buFont typeface="Lato"/>
              <a:buNone/>
              <a:defRPr b="1" sz="10000">
                <a:solidFill>
                  <a:schemeClr val="dk1"/>
                </a:solidFill>
                <a:latin typeface="Lato"/>
                <a:ea typeface="Lato"/>
                <a:cs typeface="Lato"/>
                <a:sym typeface="Lato"/>
              </a:defRPr>
            </a:lvl2pPr>
            <a:lvl3pPr indent="0" lvl="2" rtl="0" algn="ctr">
              <a:spcBef>
                <a:spcPts val="0"/>
              </a:spcBef>
              <a:buClr>
                <a:schemeClr val="dk1"/>
              </a:buClr>
              <a:buFont typeface="Lato"/>
              <a:buNone/>
              <a:defRPr b="1" sz="10000">
                <a:solidFill>
                  <a:schemeClr val="dk1"/>
                </a:solidFill>
                <a:latin typeface="Lato"/>
                <a:ea typeface="Lato"/>
                <a:cs typeface="Lato"/>
                <a:sym typeface="Lato"/>
              </a:defRPr>
            </a:lvl3pPr>
            <a:lvl4pPr indent="0" lvl="3" rtl="0" algn="ctr">
              <a:spcBef>
                <a:spcPts val="0"/>
              </a:spcBef>
              <a:buClr>
                <a:schemeClr val="dk1"/>
              </a:buClr>
              <a:buFont typeface="Lato"/>
              <a:buNone/>
              <a:defRPr b="1" sz="10000">
                <a:solidFill>
                  <a:schemeClr val="dk1"/>
                </a:solidFill>
                <a:latin typeface="Lato"/>
                <a:ea typeface="Lato"/>
                <a:cs typeface="Lato"/>
                <a:sym typeface="Lato"/>
              </a:defRPr>
            </a:lvl4pPr>
            <a:lvl5pPr indent="0" lvl="4" rtl="0" algn="ctr">
              <a:spcBef>
                <a:spcPts val="0"/>
              </a:spcBef>
              <a:buClr>
                <a:schemeClr val="dk1"/>
              </a:buClr>
              <a:buFont typeface="Lato"/>
              <a:buNone/>
              <a:defRPr b="1" sz="10000">
                <a:solidFill>
                  <a:schemeClr val="dk1"/>
                </a:solidFill>
                <a:latin typeface="Lato"/>
                <a:ea typeface="Lato"/>
                <a:cs typeface="Lato"/>
                <a:sym typeface="Lato"/>
              </a:defRPr>
            </a:lvl5pPr>
            <a:lvl6pPr indent="0" lvl="5" rtl="0" algn="ctr">
              <a:spcBef>
                <a:spcPts val="0"/>
              </a:spcBef>
              <a:buClr>
                <a:schemeClr val="dk1"/>
              </a:buClr>
              <a:buFont typeface="Lato"/>
              <a:buNone/>
              <a:defRPr b="1" sz="10000">
                <a:solidFill>
                  <a:schemeClr val="dk1"/>
                </a:solidFill>
                <a:latin typeface="Lato"/>
                <a:ea typeface="Lato"/>
                <a:cs typeface="Lato"/>
                <a:sym typeface="Lato"/>
              </a:defRPr>
            </a:lvl6pPr>
            <a:lvl7pPr indent="0" lvl="6" rtl="0" algn="ctr">
              <a:spcBef>
                <a:spcPts val="0"/>
              </a:spcBef>
              <a:buClr>
                <a:schemeClr val="dk1"/>
              </a:buClr>
              <a:buFont typeface="Lato"/>
              <a:buNone/>
              <a:defRPr b="1" sz="10000">
                <a:solidFill>
                  <a:schemeClr val="dk1"/>
                </a:solidFill>
                <a:latin typeface="Lato"/>
                <a:ea typeface="Lato"/>
                <a:cs typeface="Lato"/>
                <a:sym typeface="Lato"/>
              </a:defRPr>
            </a:lvl7pPr>
            <a:lvl8pPr indent="0" lvl="7" rtl="0" algn="ctr">
              <a:spcBef>
                <a:spcPts val="0"/>
              </a:spcBef>
              <a:buClr>
                <a:schemeClr val="dk1"/>
              </a:buClr>
              <a:buFont typeface="Lato"/>
              <a:buNone/>
              <a:defRPr b="1" sz="10000">
                <a:solidFill>
                  <a:schemeClr val="dk1"/>
                </a:solidFill>
                <a:latin typeface="Lato"/>
                <a:ea typeface="Lato"/>
                <a:cs typeface="Lato"/>
                <a:sym typeface="Lato"/>
              </a:defRPr>
            </a:lvl8pPr>
            <a:lvl9pPr indent="0" lvl="8" rtl="0" algn="ctr">
              <a:spcBef>
                <a:spcPts val="0"/>
              </a:spcBef>
              <a:buClr>
                <a:schemeClr val="dk1"/>
              </a:buClr>
              <a:buFont typeface="Lato"/>
              <a:buNone/>
              <a:defRPr b="1" sz="10000">
                <a:solidFill>
                  <a:schemeClr val="dk1"/>
                </a:solidFill>
                <a:latin typeface="Lato"/>
                <a:ea typeface="Lato"/>
                <a:cs typeface="Lato"/>
                <a:sym typeface="Lato"/>
              </a:defRPr>
            </a:lvl9pPr>
          </a:lstStyle>
          <a:p/>
        </p:txBody>
      </p:sp>
      <p:sp>
        <p:nvSpPr>
          <p:cNvPr id="51" name="Shape 51"/>
          <p:cNvSpPr txBox="1"/>
          <p:nvPr>
            <p:ph idx="1" type="body"/>
          </p:nvPr>
        </p:nvSpPr>
        <p:spPr>
          <a:xfrm>
            <a:off x="311700" y="2919450"/>
            <a:ext cx="8520599" cy="1071599"/>
          </a:xfrm>
          <a:prstGeom prst="rect">
            <a:avLst/>
          </a:prstGeom>
          <a:noFill/>
          <a:ln>
            <a:noFill/>
          </a:ln>
        </p:spPr>
        <p:txBody>
          <a:bodyPr anchorCtr="0" anchor="t" bIns="91425" lIns="91425" rIns="91425" wrap="square" tIns="91425"/>
          <a:lstStyle>
            <a:lvl1pPr indent="114300" lvl="0" marL="0" marR="0" rtl="0" algn="ctr">
              <a:lnSpc>
                <a:spcPct val="115000"/>
              </a:lnSpc>
              <a:spcBef>
                <a:spcPts val="0"/>
              </a:spcBef>
              <a:spcAft>
                <a:spcPts val="1600"/>
              </a:spcAft>
              <a:buClr>
                <a:schemeClr val="dk2"/>
              </a:buClr>
              <a:buSzPct val="100000"/>
              <a:buFont typeface="Lato"/>
              <a:buChar char="●"/>
              <a:defRPr b="0" i="0" sz="1800" u="none" cap="none" strike="noStrike">
                <a:solidFill>
                  <a:schemeClr val="dk2"/>
                </a:solidFill>
                <a:latin typeface="Lato"/>
                <a:ea typeface="Lato"/>
                <a:cs typeface="Lato"/>
                <a:sym typeface="Lato"/>
              </a:defRPr>
            </a:lvl1pPr>
            <a:lvl2pPr indent="88900" lvl="1"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2pPr>
            <a:lvl3pPr indent="88900" lvl="2"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3pPr>
            <a:lvl4pPr indent="88900" lvl="3"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4pPr>
            <a:lvl5pPr indent="88900" lvl="4"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5pPr>
            <a:lvl6pPr indent="88900" lvl="5"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6pPr>
            <a:lvl7pPr indent="88900" lvl="6"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7pPr>
            <a:lvl8pPr indent="88900" lvl="7"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8pPr>
            <a:lvl9pPr indent="88900" lvl="8" marL="0" marR="0" rtl="0" algn="ctr">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9pPr>
          </a:lstStyle>
          <a:p/>
        </p:txBody>
      </p:sp>
      <p:sp>
        <p:nvSpPr>
          <p:cNvPr id="52" name="Shape 52"/>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5" name="Shape 15"/>
        <p:cNvGrpSpPr/>
        <p:nvPr/>
      </p:nvGrpSpPr>
      <p:grpSpPr>
        <a:xfrm>
          <a:off x="0" y="0"/>
          <a:ext cx="0" cy="0"/>
          <a:chOff x="0" y="0"/>
          <a:chExt cx="0" cy="0"/>
        </a:xfrm>
      </p:grpSpPr>
      <p:sp>
        <p:nvSpPr>
          <p:cNvPr id="16" name="Shape 16"/>
          <p:cNvSpPr/>
          <p:nvPr/>
        </p:nvSpPr>
        <p:spPr>
          <a:xfrm>
            <a:off x="0" y="5045700"/>
            <a:ext cx="9144000" cy="978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7" name="Shape 17"/>
          <p:cNvSpPr txBox="1"/>
          <p:nvPr>
            <p:ph type="title"/>
          </p:nvPr>
        </p:nvSpPr>
        <p:spPr>
          <a:xfrm>
            <a:off x="311700" y="391350"/>
            <a:ext cx="8520599" cy="6261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dk1"/>
              </a:buClr>
              <a:buFont typeface="Playfair Display"/>
              <a:buNone/>
              <a:defRPr b="1" i="0" sz="3200" u="none" cap="none" strike="noStrike">
                <a:solidFill>
                  <a:schemeClr val="dk1"/>
                </a:solidFill>
                <a:latin typeface="Playfair Display"/>
                <a:ea typeface="Playfair Display"/>
                <a:cs typeface="Playfair Display"/>
                <a:sym typeface="Playfair Display"/>
              </a:defRPr>
            </a:lvl1pPr>
            <a:lvl2pPr indent="0" lvl="1"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2pPr>
            <a:lvl3pPr indent="0" lvl="2"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3pPr>
            <a:lvl4pPr indent="0" lvl="3"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4pPr>
            <a:lvl5pPr indent="0" lvl="4"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5pPr>
            <a:lvl6pPr indent="0" lvl="5"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6pPr>
            <a:lvl7pPr indent="0" lvl="6"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7pPr>
            <a:lvl8pPr indent="0" lvl="7"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8pPr>
            <a:lvl9pPr indent="0" lvl="8"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18" name="Shape 18"/>
          <p:cNvSpPr txBox="1"/>
          <p:nvPr>
            <p:ph idx="1" type="body"/>
          </p:nvPr>
        </p:nvSpPr>
        <p:spPr>
          <a:xfrm>
            <a:off x="311700" y="1152475"/>
            <a:ext cx="8520599" cy="3416400"/>
          </a:xfrm>
          <a:prstGeom prst="rect">
            <a:avLst/>
          </a:prstGeom>
          <a:noFill/>
          <a:ln>
            <a:noFill/>
          </a:ln>
        </p:spPr>
        <p:txBody>
          <a:bodyPr anchorCtr="0" anchor="t" bIns="91425" lIns="91425" rIns="91425" wrap="square" tIns="91425"/>
          <a:lstStyle>
            <a:lvl1pPr indent="114300" lvl="0" marL="0" marR="0" rtl="0" algn="l">
              <a:lnSpc>
                <a:spcPct val="115000"/>
              </a:lnSpc>
              <a:spcBef>
                <a:spcPts val="0"/>
              </a:spcBef>
              <a:spcAft>
                <a:spcPts val="1600"/>
              </a:spcAft>
              <a:buClr>
                <a:schemeClr val="dk2"/>
              </a:buClr>
              <a:buSzPct val="100000"/>
              <a:buFont typeface="Lato"/>
              <a:buChar char="●"/>
              <a:defRPr b="0" i="0" sz="1800" u="none" cap="none" strike="noStrike">
                <a:solidFill>
                  <a:schemeClr val="dk2"/>
                </a:solidFill>
                <a:latin typeface="Lato"/>
                <a:ea typeface="Lato"/>
                <a:cs typeface="Lato"/>
                <a:sym typeface="Lato"/>
              </a:defRPr>
            </a:lvl1pPr>
            <a:lvl2pPr indent="88900" lvl="1"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2pPr>
            <a:lvl3pPr indent="88900" lvl="2"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3pPr>
            <a:lvl4pPr indent="88900" lvl="3"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4pPr>
            <a:lvl5pPr indent="88900" lvl="4"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5pPr>
            <a:lvl6pPr indent="88900" lvl="5"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6pPr>
            <a:lvl7pPr indent="88900" lvl="6"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7pPr>
            <a:lvl8pPr indent="88900" lvl="7"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8pPr>
            <a:lvl9pPr indent="88900" lvl="8"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9pPr>
          </a:lstStyle>
          <a:p/>
        </p:txBody>
      </p:sp>
      <p:sp>
        <p:nvSpPr>
          <p:cNvPr id="19" name="Shape 19"/>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20" name="Shape 20"/>
        <p:cNvGrpSpPr/>
        <p:nvPr/>
      </p:nvGrpSpPr>
      <p:grpSpPr>
        <a:xfrm>
          <a:off x="0" y="0"/>
          <a:ext cx="0" cy="0"/>
          <a:chOff x="0" y="0"/>
          <a:chExt cx="0" cy="0"/>
        </a:xfrm>
      </p:grpSpPr>
      <p:sp>
        <p:nvSpPr>
          <p:cNvPr id="21" name="Shape 21"/>
          <p:cNvSpPr txBox="1"/>
          <p:nvPr>
            <p:ph type="title"/>
          </p:nvPr>
        </p:nvSpPr>
        <p:spPr>
          <a:xfrm>
            <a:off x="509550" y="1423875"/>
            <a:ext cx="8124900" cy="1798199"/>
          </a:xfrm>
          <a:prstGeom prst="rect">
            <a:avLst/>
          </a:prstGeom>
          <a:noFill/>
          <a:ln>
            <a:noFill/>
          </a:ln>
        </p:spPr>
        <p:txBody>
          <a:bodyPr anchorCtr="0" anchor="ctr" bIns="91425" lIns="91425" rIns="91425" wrap="square" tIns="91425"/>
          <a:lstStyle>
            <a:lvl1pPr indent="0" lvl="0" marL="0" marR="0" rtl="0" algn="ctr">
              <a:lnSpc>
                <a:spcPct val="100000"/>
              </a:lnSpc>
              <a:spcBef>
                <a:spcPts val="0"/>
              </a:spcBef>
              <a:spcAft>
                <a:spcPts val="0"/>
              </a:spcAft>
              <a:buClr>
                <a:schemeClr val="lt1"/>
              </a:buClr>
              <a:buFont typeface="Lato"/>
              <a:buNone/>
              <a:defRPr b="0" i="0" sz="4800" u="none" cap="none" strike="noStrike">
                <a:solidFill>
                  <a:schemeClr val="lt1"/>
                </a:solidFill>
                <a:latin typeface="Lato"/>
                <a:ea typeface="Lato"/>
                <a:cs typeface="Lato"/>
                <a:sym typeface="Lato"/>
              </a:defRPr>
            </a:lvl1pPr>
            <a:lvl2pPr indent="0" lvl="1" rtl="0" algn="ctr">
              <a:spcBef>
                <a:spcPts val="0"/>
              </a:spcBef>
              <a:buClr>
                <a:schemeClr val="lt1"/>
              </a:buClr>
              <a:buFont typeface="Lato"/>
              <a:buNone/>
              <a:defRPr b="0" sz="4800">
                <a:solidFill>
                  <a:schemeClr val="lt1"/>
                </a:solidFill>
                <a:latin typeface="Lato"/>
                <a:ea typeface="Lato"/>
                <a:cs typeface="Lato"/>
                <a:sym typeface="Lato"/>
              </a:defRPr>
            </a:lvl2pPr>
            <a:lvl3pPr indent="0" lvl="2" rtl="0" algn="ctr">
              <a:spcBef>
                <a:spcPts val="0"/>
              </a:spcBef>
              <a:buClr>
                <a:schemeClr val="lt1"/>
              </a:buClr>
              <a:buFont typeface="Lato"/>
              <a:buNone/>
              <a:defRPr b="0" sz="4800">
                <a:solidFill>
                  <a:schemeClr val="lt1"/>
                </a:solidFill>
                <a:latin typeface="Lato"/>
                <a:ea typeface="Lato"/>
                <a:cs typeface="Lato"/>
                <a:sym typeface="Lato"/>
              </a:defRPr>
            </a:lvl3pPr>
            <a:lvl4pPr indent="0" lvl="3" rtl="0" algn="ctr">
              <a:spcBef>
                <a:spcPts val="0"/>
              </a:spcBef>
              <a:buClr>
                <a:schemeClr val="lt1"/>
              </a:buClr>
              <a:buFont typeface="Lato"/>
              <a:buNone/>
              <a:defRPr b="0" sz="4800">
                <a:solidFill>
                  <a:schemeClr val="lt1"/>
                </a:solidFill>
                <a:latin typeface="Lato"/>
                <a:ea typeface="Lato"/>
                <a:cs typeface="Lato"/>
                <a:sym typeface="Lato"/>
              </a:defRPr>
            </a:lvl4pPr>
            <a:lvl5pPr indent="0" lvl="4" rtl="0" algn="ctr">
              <a:spcBef>
                <a:spcPts val="0"/>
              </a:spcBef>
              <a:buClr>
                <a:schemeClr val="lt1"/>
              </a:buClr>
              <a:buFont typeface="Lato"/>
              <a:buNone/>
              <a:defRPr b="0" sz="4800">
                <a:solidFill>
                  <a:schemeClr val="lt1"/>
                </a:solidFill>
                <a:latin typeface="Lato"/>
                <a:ea typeface="Lato"/>
                <a:cs typeface="Lato"/>
                <a:sym typeface="Lato"/>
              </a:defRPr>
            </a:lvl5pPr>
            <a:lvl6pPr indent="0" lvl="5" rtl="0" algn="ctr">
              <a:spcBef>
                <a:spcPts val="0"/>
              </a:spcBef>
              <a:buClr>
                <a:schemeClr val="lt1"/>
              </a:buClr>
              <a:buFont typeface="Lato"/>
              <a:buNone/>
              <a:defRPr b="0" sz="4800">
                <a:solidFill>
                  <a:schemeClr val="lt1"/>
                </a:solidFill>
                <a:latin typeface="Lato"/>
                <a:ea typeface="Lato"/>
                <a:cs typeface="Lato"/>
                <a:sym typeface="Lato"/>
              </a:defRPr>
            </a:lvl6pPr>
            <a:lvl7pPr indent="0" lvl="6" rtl="0" algn="ctr">
              <a:spcBef>
                <a:spcPts val="0"/>
              </a:spcBef>
              <a:buClr>
                <a:schemeClr val="lt1"/>
              </a:buClr>
              <a:buFont typeface="Lato"/>
              <a:buNone/>
              <a:defRPr b="0" sz="4800">
                <a:solidFill>
                  <a:schemeClr val="lt1"/>
                </a:solidFill>
                <a:latin typeface="Lato"/>
                <a:ea typeface="Lato"/>
                <a:cs typeface="Lato"/>
                <a:sym typeface="Lato"/>
              </a:defRPr>
            </a:lvl7pPr>
            <a:lvl8pPr indent="0" lvl="7" rtl="0" algn="ctr">
              <a:spcBef>
                <a:spcPts val="0"/>
              </a:spcBef>
              <a:buClr>
                <a:schemeClr val="lt1"/>
              </a:buClr>
              <a:buFont typeface="Lato"/>
              <a:buNone/>
              <a:defRPr b="0" sz="4800">
                <a:solidFill>
                  <a:schemeClr val="lt1"/>
                </a:solidFill>
                <a:latin typeface="Lato"/>
                <a:ea typeface="Lato"/>
                <a:cs typeface="Lato"/>
                <a:sym typeface="Lato"/>
              </a:defRPr>
            </a:lvl8pPr>
            <a:lvl9pPr indent="0" lvl="8" rtl="0" algn="ctr">
              <a:spcBef>
                <a:spcPts val="0"/>
              </a:spcBef>
              <a:buClr>
                <a:schemeClr val="lt1"/>
              </a:buClr>
              <a:buFont typeface="Lato"/>
              <a:buNone/>
              <a:defRPr b="0" sz="4800">
                <a:solidFill>
                  <a:schemeClr val="lt1"/>
                </a:solidFill>
                <a:latin typeface="Lato"/>
                <a:ea typeface="Lato"/>
                <a:cs typeface="Lato"/>
                <a:sym typeface="Lato"/>
              </a:defRPr>
            </a:lvl9pPr>
          </a:lstStyle>
          <a:p/>
        </p:txBody>
      </p:sp>
      <p:sp>
        <p:nvSpPr>
          <p:cNvPr id="22" name="Shape 22"/>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ct val="25000"/>
              <a:buFont typeface="Arial"/>
              <a:buNone/>
            </a:pPr>
            <a:fld id="{00000000-1234-1234-1234-123412341234}" type="slidenum">
              <a:rPr b="0" i="0" lang="fr" sz="14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311700" y="391350"/>
            <a:ext cx="8520599" cy="6261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dk1"/>
              </a:buClr>
              <a:buFont typeface="Playfair Display"/>
              <a:buNone/>
              <a:defRPr b="1" i="0" sz="3200" u="none" cap="none" strike="noStrike">
                <a:solidFill>
                  <a:schemeClr val="dk1"/>
                </a:solidFill>
                <a:latin typeface="Playfair Display"/>
                <a:ea typeface="Playfair Display"/>
                <a:cs typeface="Playfair Display"/>
                <a:sym typeface="Playfair Display"/>
              </a:defRPr>
            </a:lvl1pPr>
            <a:lvl2pPr indent="0" lvl="1"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2pPr>
            <a:lvl3pPr indent="0" lvl="2"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3pPr>
            <a:lvl4pPr indent="0" lvl="3"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4pPr>
            <a:lvl5pPr indent="0" lvl="4"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5pPr>
            <a:lvl6pPr indent="0" lvl="5"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6pPr>
            <a:lvl7pPr indent="0" lvl="6"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7pPr>
            <a:lvl8pPr indent="0" lvl="7"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8pPr>
            <a:lvl9pPr indent="0" lvl="8"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25" name="Shape 25"/>
          <p:cNvSpPr txBox="1"/>
          <p:nvPr>
            <p:ph idx="1" type="body"/>
          </p:nvPr>
        </p:nvSpPr>
        <p:spPr>
          <a:xfrm>
            <a:off x="311700" y="1152475"/>
            <a:ext cx="3999899" cy="3416400"/>
          </a:xfrm>
          <a:prstGeom prst="rect">
            <a:avLst/>
          </a:prstGeom>
          <a:noFill/>
          <a:ln>
            <a:noFill/>
          </a:ln>
        </p:spPr>
        <p:txBody>
          <a:bodyPr anchorCtr="0" anchor="t" bIns="91425" lIns="91425" rIns="91425" wrap="square" tIns="91425"/>
          <a:lstStyle>
            <a:lvl1pPr indent="88900" lvl="0"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1pPr>
            <a:lvl2pPr indent="76200" lvl="1"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2pPr>
            <a:lvl3pPr indent="76200" lvl="2"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3pPr>
            <a:lvl4pPr indent="76200" lvl="3"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4pPr>
            <a:lvl5pPr indent="76200" lvl="4"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5pPr>
            <a:lvl6pPr indent="76200" lvl="5"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6pPr>
            <a:lvl7pPr indent="76200" lvl="6"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7pPr>
            <a:lvl8pPr indent="76200" lvl="7"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8pPr>
            <a:lvl9pPr indent="76200" lvl="8"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9pPr>
          </a:lstStyle>
          <a:p/>
        </p:txBody>
      </p:sp>
      <p:sp>
        <p:nvSpPr>
          <p:cNvPr id="26" name="Shape 26"/>
          <p:cNvSpPr txBox="1"/>
          <p:nvPr>
            <p:ph idx="2" type="body"/>
          </p:nvPr>
        </p:nvSpPr>
        <p:spPr>
          <a:xfrm>
            <a:off x="4832400" y="1152475"/>
            <a:ext cx="3999899" cy="3416400"/>
          </a:xfrm>
          <a:prstGeom prst="rect">
            <a:avLst/>
          </a:prstGeom>
          <a:noFill/>
          <a:ln>
            <a:noFill/>
          </a:ln>
        </p:spPr>
        <p:txBody>
          <a:bodyPr anchorCtr="0" anchor="t" bIns="91425" lIns="91425" rIns="91425" wrap="square" tIns="91425"/>
          <a:lstStyle>
            <a:lvl1pPr indent="88900" lvl="0"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1pPr>
            <a:lvl2pPr indent="76200" lvl="1"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2pPr>
            <a:lvl3pPr indent="76200" lvl="2"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3pPr>
            <a:lvl4pPr indent="76200" lvl="3"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4pPr>
            <a:lvl5pPr indent="76200" lvl="4"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5pPr>
            <a:lvl6pPr indent="76200" lvl="5"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6pPr>
            <a:lvl7pPr indent="76200" lvl="6"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7pPr>
            <a:lvl8pPr indent="76200" lvl="7"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8pPr>
            <a:lvl9pPr indent="76200" lvl="8"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9pPr>
          </a:lstStyle>
          <a:p/>
        </p:txBody>
      </p:sp>
      <p:sp>
        <p:nvSpPr>
          <p:cNvPr id="27" name="Shape 27"/>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311700" y="391350"/>
            <a:ext cx="8520599" cy="6261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dk1"/>
              </a:buClr>
              <a:buFont typeface="Playfair Display"/>
              <a:buNone/>
              <a:defRPr b="1" i="0" sz="3200" u="none" cap="none" strike="noStrike">
                <a:solidFill>
                  <a:schemeClr val="dk1"/>
                </a:solidFill>
                <a:latin typeface="Playfair Display"/>
                <a:ea typeface="Playfair Display"/>
                <a:cs typeface="Playfair Display"/>
                <a:sym typeface="Playfair Display"/>
              </a:defRPr>
            </a:lvl1pPr>
            <a:lvl2pPr indent="0" lvl="1"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2pPr>
            <a:lvl3pPr indent="0" lvl="2"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3pPr>
            <a:lvl4pPr indent="0" lvl="3"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4pPr>
            <a:lvl5pPr indent="0" lvl="4"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5pPr>
            <a:lvl6pPr indent="0" lvl="5"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6pPr>
            <a:lvl7pPr indent="0" lvl="6"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7pPr>
            <a:lvl8pPr indent="0" lvl="7"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8pPr>
            <a:lvl9pPr indent="0" lvl="8"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30" name="Shape 30"/>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7999" cy="755699"/>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Clr>
                <a:schemeClr val="dk1"/>
              </a:buClr>
              <a:buFont typeface="Playfair Display"/>
              <a:buNone/>
              <a:defRPr b="1" i="0" sz="2400" u="none" cap="none" strike="noStrike">
                <a:solidFill>
                  <a:schemeClr val="dk1"/>
                </a:solidFill>
                <a:latin typeface="Playfair Display"/>
                <a:ea typeface="Playfair Display"/>
                <a:cs typeface="Playfair Display"/>
                <a:sym typeface="Playfair Display"/>
              </a:defRPr>
            </a:lvl1pPr>
            <a:lvl2pPr indent="0" lvl="1"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2pPr>
            <a:lvl3pPr indent="0" lvl="2"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3pPr>
            <a:lvl4pPr indent="0" lvl="3"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4pPr>
            <a:lvl5pPr indent="0" lvl="4"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5pPr>
            <a:lvl6pPr indent="0" lvl="5"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6pPr>
            <a:lvl7pPr indent="0" lvl="6"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7pPr>
            <a:lvl8pPr indent="0" lvl="7"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8pPr>
            <a:lvl9pPr indent="0" lvl="8" rtl="0">
              <a:spcBef>
                <a:spcPts val="0"/>
              </a:spcBef>
              <a:buClr>
                <a:schemeClr val="dk1"/>
              </a:buClr>
              <a:buFont typeface="Playfair Display"/>
              <a:buNone/>
              <a:defRPr b="1" sz="2400">
                <a:solidFill>
                  <a:schemeClr val="dk1"/>
                </a:solidFill>
                <a:latin typeface="Playfair Display"/>
                <a:ea typeface="Playfair Display"/>
                <a:cs typeface="Playfair Display"/>
                <a:sym typeface="Playfair Display"/>
              </a:defRPr>
            </a:lvl9pPr>
          </a:lstStyle>
          <a:p/>
        </p:txBody>
      </p:sp>
      <p:sp>
        <p:nvSpPr>
          <p:cNvPr id="33" name="Shape 33"/>
          <p:cNvSpPr txBox="1"/>
          <p:nvPr>
            <p:ph idx="1" type="body"/>
          </p:nvPr>
        </p:nvSpPr>
        <p:spPr>
          <a:xfrm>
            <a:off x="311700" y="1391376"/>
            <a:ext cx="2807999" cy="3179400"/>
          </a:xfrm>
          <a:prstGeom prst="rect">
            <a:avLst/>
          </a:prstGeom>
          <a:noFill/>
          <a:ln>
            <a:noFill/>
          </a:ln>
        </p:spPr>
        <p:txBody>
          <a:bodyPr anchorCtr="0" anchor="t" bIns="91425" lIns="91425" rIns="91425" wrap="square" tIns="91425"/>
          <a:lstStyle>
            <a:lvl1pPr indent="76200" lvl="0"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1pPr>
            <a:lvl2pPr indent="76200" lvl="1"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2pPr>
            <a:lvl3pPr indent="76200" lvl="2"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3pPr>
            <a:lvl4pPr indent="76200" lvl="3"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4pPr>
            <a:lvl5pPr indent="76200" lvl="4"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5pPr>
            <a:lvl6pPr indent="76200" lvl="5"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6pPr>
            <a:lvl7pPr indent="76200" lvl="6"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7pPr>
            <a:lvl8pPr indent="76200" lvl="7"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8pPr>
            <a:lvl9pPr indent="76200" lvl="8" marL="0" marR="0" rtl="0" algn="l">
              <a:lnSpc>
                <a:spcPct val="115000"/>
              </a:lnSpc>
              <a:spcBef>
                <a:spcPts val="0"/>
              </a:spcBef>
              <a:spcAft>
                <a:spcPts val="1600"/>
              </a:spcAft>
              <a:buClr>
                <a:schemeClr val="dk2"/>
              </a:buClr>
              <a:buSzPct val="100000"/>
              <a:buFont typeface="Lato"/>
              <a:buChar char="■"/>
              <a:defRPr b="0" i="0" sz="1200" u="none" cap="none" strike="noStrike">
                <a:solidFill>
                  <a:schemeClr val="dk2"/>
                </a:solidFill>
                <a:latin typeface="Lato"/>
                <a:ea typeface="Lato"/>
                <a:cs typeface="Lato"/>
                <a:sym typeface="Lato"/>
              </a:defRPr>
            </a:lvl9pPr>
          </a:lstStyle>
          <a:p/>
        </p:txBody>
      </p:sp>
      <p:sp>
        <p:nvSpPr>
          <p:cNvPr id="34" name="Shape 34"/>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dk2"/>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490250" y="526350"/>
            <a:ext cx="5618700" cy="4090800"/>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chemeClr val="lt1"/>
              </a:buClr>
              <a:buFont typeface="Lato"/>
              <a:buNone/>
              <a:defRPr b="0" i="0" sz="4800" u="none" cap="none" strike="noStrike">
                <a:solidFill>
                  <a:schemeClr val="lt1"/>
                </a:solidFill>
                <a:latin typeface="Lato"/>
                <a:ea typeface="Lato"/>
                <a:cs typeface="Lato"/>
                <a:sym typeface="Lato"/>
              </a:defRPr>
            </a:lvl1pPr>
            <a:lvl2pPr indent="0" lvl="1" rtl="0">
              <a:spcBef>
                <a:spcPts val="0"/>
              </a:spcBef>
              <a:buClr>
                <a:schemeClr val="lt1"/>
              </a:buClr>
              <a:buFont typeface="Lato"/>
              <a:buNone/>
              <a:defRPr b="0" sz="4800">
                <a:solidFill>
                  <a:schemeClr val="lt1"/>
                </a:solidFill>
                <a:latin typeface="Lato"/>
                <a:ea typeface="Lato"/>
                <a:cs typeface="Lato"/>
                <a:sym typeface="Lato"/>
              </a:defRPr>
            </a:lvl2pPr>
            <a:lvl3pPr indent="0" lvl="2" rtl="0">
              <a:spcBef>
                <a:spcPts val="0"/>
              </a:spcBef>
              <a:buClr>
                <a:schemeClr val="lt1"/>
              </a:buClr>
              <a:buFont typeface="Lato"/>
              <a:buNone/>
              <a:defRPr b="0" sz="4800">
                <a:solidFill>
                  <a:schemeClr val="lt1"/>
                </a:solidFill>
                <a:latin typeface="Lato"/>
                <a:ea typeface="Lato"/>
                <a:cs typeface="Lato"/>
                <a:sym typeface="Lato"/>
              </a:defRPr>
            </a:lvl3pPr>
            <a:lvl4pPr indent="0" lvl="3" rtl="0">
              <a:spcBef>
                <a:spcPts val="0"/>
              </a:spcBef>
              <a:buClr>
                <a:schemeClr val="lt1"/>
              </a:buClr>
              <a:buFont typeface="Lato"/>
              <a:buNone/>
              <a:defRPr b="0" sz="4800">
                <a:solidFill>
                  <a:schemeClr val="lt1"/>
                </a:solidFill>
                <a:latin typeface="Lato"/>
                <a:ea typeface="Lato"/>
                <a:cs typeface="Lato"/>
                <a:sym typeface="Lato"/>
              </a:defRPr>
            </a:lvl4pPr>
            <a:lvl5pPr indent="0" lvl="4" rtl="0">
              <a:spcBef>
                <a:spcPts val="0"/>
              </a:spcBef>
              <a:buClr>
                <a:schemeClr val="lt1"/>
              </a:buClr>
              <a:buFont typeface="Lato"/>
              <a:buNone/>
              <a:defRPr b="0" sz="4800">
                <a:solidFill>
                  <a:schemeClr val="lt1"/>
                </a:solidFill>
                <a:latin typeface="Lato"/>
                <a:ea typeface="Lato"/>
                <a:cs typeface="Lato"/>
                <a:sym typeface="Lato"/>
              </a:defRPr>
            </a:lvl5pPr>
            <a:lvl6pPr indent="0" lvl="5" rtl="0">
              <a:spcBef>
                <a:spcPts val="0"/>
              </a:spcBef>
              <a:buClr>
                <a:schemeClr val="lt1"/>
              </a:buClr>
              <a:buFont typeface="Lato"/>
              <a:buNone/>
              <a:defRPr b="0" sz="4800">
                <a:solidFill>
                  <a:schemeClr val="lt1"/>
                </a:solidFill>
                <a:latin typeface="Lato"/>
                <a:ea typeface="Lato"/>
                <a:cs typeface="Lato"/>
                <a:sym typeface="Lato"/>
              </a:defRPr>
            </a:lvl6pPr>
            <a:lvl7pPr indent="0" lvl="6" rtl="0">
              <a:spcBef>
                <a:spcPts val="0"/>
              </a:spcBef>
              <a:buClr>
                <a:schemeClr val="lt1"/>
              </a:buClr>
              <a:buFont typeface="Lato"/>
              <a:buNone/>
              <a:defRPr b="0" sz="4800">
                <a:solidFill>
                  <a:schemeClr val="lt1"/>
                </a:solidFill>
                <a:latin typeface="Lato"/>
                <a:ea typeface="Lato"/>
                <a:cs typeface="Lato"/>
                <a:sym typeface="Lato"/>
              </a:defRPr>
            </a:lvl7pPr>
            <a:lvl8pPr indent="0" lvl="7" rtl="0">
              <a:spcBef>
                <a:spcPts val="0"/>
              </a:spcBef>
              <a:buClr>
                <a:schemeClr val="lt1"/>
              </a:buClr>
              <a:buFont typeface="Lato"/>
              <a:buNone/>
              <a:defRPr b="0" sz="4800">
                <a:solidFill>
                  <a:schemeClr val="lt1"/>
                </a:solidFill>
                <a:latin typeface="Lato"/>
                <a:ea typeface="Lato"/>
                <a:cs typeface="Lato"/>
                <a:sym typeface="Lato"/>
              </a:defRPr>
            </a:lvl8pPr>
            <a:lvl9pPr indent="0" lvl="8" rtl="0">
              <a:spcBef>
                <a:spcPts val="0"/>
              </a:spcBef>
              <a:buClr>
                <a:schemeClr val="lt1"/>
              </a:buClr>
              <a:buFont typeface="Lato"/>
              <a:buNone/>
              <a:defRPr b="0" sz="4800">
                <a:solidFill>
                  <a:schemeClr val="lt1"/>
                </a:solidFill>
                <a:latin typeface="Lato"/>
                <a:ea typeface="Lato"/>
                <a:cs typeface="Lato"/>
                <a:sym typeface="Lato"/>
              </a:defRPr>
            </a:lvl9pPr>
          </a:lstStyle>
          <a:p/>
        </p:txBody>
      </p:sp>
      <p:sp>
        <p:nvSpPr>
          <p:cNvPr id="37" name="Shape 37"/>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ct val="25000"/>
              <a:buFont typeface="Arial"/>
              <a:buNone/>
            </a:pPr>
            <a:fld id="{00000000-1234-1234-1234-123412341234}" type="slidenum">
              <a:rPr b="0" i="0" lang="fr" sz="14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8" name="Shape 38"/>
        <p:cNvGrpSpPr/>
        <p:nvPr/>
      </p:nvGrpSpPr>
      <p:grpSpPr>
        <a:xfrm>
          <a:off x="0" y="0"/>
          <a:ext cx="0" cy="0"/>
          <a:chOff x="0" y="0"/>
          <a:chExt cx="0" cy="0"/>
        </a:xfrm>
      </p:grpSpPr>
      <p:sp>
        <p:nvSpPr>
          <p:cNvPr id="39" name="Shape 39"/>
          <p:cNvSpPr/>
          <p:nvPr/>
        </p:nvSpPr>
        <p:spPr>
          <a:xfrm>
            <a:off x="4572000" y="-25"/>
            <a:ext cx="4572000" cy="5143499"/>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cxnSp>
        <p:nvCxnSpPr>
          <p:cNvPr id="40" name="Shape 4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1" name="Shape 41"/>
          <p:cNvSpPr txBox="1"/>
          <p:nvPr>
            <p:ph type="title"/>
          </p:nvPr>
        </p:nvSpPr>
        <p:spPr>
          <a:xfrm>
            <a:off x="265500" y="1107950"/>
            <a:ext cx="4045199" cy="1683600"/>
          </a:xfrm>
          <a:prstGeom prst="rect">
            <a:avLst/>
          </a:prstGeom>
          <a:noFill/>
          <a:ln>
            <a:noFill/>
          </a:ln>
        </p:spPr>
        <p:txBody>
          <a:bodyPr anchorCtr="0" anchor="b" bIns="91425" lIns="91425" rIns="91425" wrap="square" tIns="91425"/>
          <a:lstStyle>
            <a:lvl1pPr indent="0" lvl="0" marL="0" marR="0" rtl="0" algn="ctr">
              <a:lnSpc>
                <a:spcPct val="100000"/>
              </a:lnSpc>
              <a:spcBef>
                <a:spcPts val="0"/>
              </a:spcBef>
              <a:spcAft>
                <a:spcPts val="0"/>
              </a:spcAft>
              <a:buClr>
                <a:schemeClr val="dk1"/>
              </a:buClr>
              <a:buFont typeface="Playfair Display"/>
              <a:buNone/>
              <a:defRPr b="1" i="0" sz="4200" u="none" cap="none" strike="noStrike">
                <a:solidFill>
                  <a:schemeClr val="dk1"/>
                </a:solidFill>
                <a:latin typeface="Playfair Display"/>
                <a:ea typeface="Playfair Display"/>
                <a:cs typeface="Playfair Display"/>
                <a:sym typeface="Playfair Display"/>
              </a:defRPr>
            </a:lvl1pPr>
            <a:lvl2pPr indent="0" lvl="1"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2pPr>
            <a:lvl3pPr indent="0" lvl="2"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3pPr>
            <a:lvl4pPr indent="0" lvl="3"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4pPr>
            <a:lvl5pPr indent="0" lvl="4"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5pPr>
            <a:lvl6pPr indent="0" lvl="5"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6pPr>
            <a:lvl7pPr indent="0" lvl="6"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7pPr>
            <a:lvl8pPr indent="0" lvl="7"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8pPr>
            <a:lvl9pPr indent="0" lvl="8" rtl="0" algn="ctr">
              <a:spcBef>
                <a:spcPts val="0"/>
              </a:spcBef>
              <a:buClr>
                <a:schemeClr val="dk1"/>
              </a:buClr>
              <a:buFont typeface="Playfair Display"/>
              <a:buNone/>
              <a:defRPr b="1" sz="4200">
                <a:solidFill>
                  <a:schemeClr val="dk1"/>
                </a:solidFill>
                <a:latin typeface="Playfair Display"/>
                <a:ea typeface="Playfair Display"/>
                <a:cs typeface="Playfair Display"/>
                <a:sym typeface="Playfair Display"/>
              </a:defRPr>
            </a:lvl9pPr>
          </a:lstStyle>
          <a:p/>
        </p:txBody>
      </p:sp>
      <p:sp>
        <p:nvSpPr>
          <p:cNvPr id="42" name="Shape 42"/>
          <p:cNvSpPr txBox="1"/>
          <p:nvPr>
            <p:ph idx="1" type="subTitle"/>
          </p:nvPr>
        </p:nvSpPr>
        <p:spPr>
          <a:xfrm>
            <a:off x="265500" y="2845200"/>
            <a:ext cx="4045199" cy="1345500"/>
          </a:xfrm>
          <a:prstGeom prst="rect">
            <a:avLst/>
          </a:prstGeom>
          <a:noFill/>
          <a:ln>
            <a:noFill/>
          </a:ln>
        </p:spPr>
        <p:txBody>
          <a:bodyPr anchorCtr="0" anchor="t" bIns="91425" lIns="91425" rIns="91425" wrap="square" tIns="91425"/>
          <a:lstStyle>
            <a:lvl1pPr indent="0" lvl="0"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1pPr>
            <a:lvl2pPr indent="0" lvl="1"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2pPr>
            <a:lvl3pPr indent="0" lvl="2"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3pPr>
            <a:lvl4pPr indent="0" lvl="3"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4pPr>
            <a:lvl5pPr indent="0" lvl="4"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5pPr>
            <a:lvl6pPr indent="0" lvl="5"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6pPr>
            <a:lvl7pPr indent="0" lvl="6"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7pPr>
            <a:lvl8pPr indent="0" lvl="7"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8pPr>
            <a:lvl9pPr indent="0" lvl="8" marL="0" marR="0" rtl="0" algn="ctr">
              <a:lnSpc>
                <a:spcPct val="100000"/>
              </a:lnSpc>
              <a:spcBef>
                <a:spcPts val="0"/>
              </a:spcBef>
              <a:spcAft>
                <a:spcPts val="0"/>
              </a:spcAft>
              <a:buClr>
                <a:schemeClr val="dk2"/>
              </a:buClr>
              <a:buFont typeface="Lato"/>
              <a:buNone/>
              <a:defRPr b="0" i="0" sz="2100" u="none" cap="none" strike="noStrike">
                <a:solidFill>
                  <a:schemeClr val="dk2"/>
                </a:solidFill>
                <a:latin typeface="Lato"/>
                <a:ea typeface="Lato"/>
                <a:cs typeface="Lato"/>
                <a:sym typeface="Lato"/>
              </a:defRPr>
            </a:lvl9pPr>
          </a:lstStyle>
          <a:p/>
        </p:txBody>
      </p:sp>
      <p:sp>
        <p:nvSpPr>
          <p:cNvPr id="43" name="Shape 43"/>
          <p:cNvSpPr txBox="1"/>
          <p:nvPr>
            <p:ph idx="2" type="body"/>
          </p:nvPr>
        </p:nvSpPr>
        <p:spPr>
          <a:xfrm>
            <a:off x="4939500" y="724200"/>
            <a:ext cx="3837000" cy="3695099"/>
          </a:xfrm>
          <a:prstGeom prst="rect">
            <a:avLst/>
          </a:prstGeom>
          <a:noFill/>
          <a:ln>
            <a:noFill/>
          </a:ln>
        </p:spPr>
        <p:txBody>
          <a:bodyPr anchorCtr="0" anchor="ctr" bIns="91425" lIns="91425" rIns="91425" wrap="square" tIns="91425"/>
          <a:lstStyle>
            <a:lvl1pPr indent="114300" lvl="0" marL="0" marR="0" rtl="0" algn="l">
              <a:lnSpc>
                <a:spcPct val="115000"/>
              </a:lnSpc>
              <a:spcBef>
                <a:spcPts val="0"/>
              </a:spcBef>
              <a:spcAft>
                <a:spcPts val="1600"/>
              </a:spcAft>
              <a:buClr>
                <a:schemeClr val="lt1"/>
              </a:buClr>
              <a:buSzPct val="100000"/>
              <a:buFont typeface="Lato"/>
              <a:buChar char="●"/>
              <a:defRPr b="0" i="0" sz="1800" u="none" cap="none" strike="noStrike">
                <a:solidFill>
                  <a:schemeClr val="lt1"/>
                </a:solidFill>
                <a:latin typeface="Lato"/>
                <a:ea typeface="Lato"/>
                <a:cs typeface="Lato"/>
                <a:sym typeface="Lato"/>
              </a:defRPr>
            </a:lvl1pPr>
            <a:lvl2pPr indent="88900" lvl="1"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2pPr>
            <a:lvl3pPr indent="88900" lvl="2"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3pPr>
            <a:lvl4pPr indent="88900" lvl="3"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4pPr>
            <a:lvl5pPr indent="88900" lvl="4"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5pPr>
            <a:lvl6pPr indent="88900" lvl="5"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6pPr>
            <a:lvl7pPr indent="88900" lvl="6"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7pPr>
            <a:lvl8pPr indent="88900" lvl="7"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8pPr>
            <a:lvl9pPr indent="88900" lvl="8" marL="0" marR="0" rtl="0" algn="l">
              <a:lnSpc>
                <a:spcPct val="115000"/>
              </a:lnSpc>
              <a:spcBef>
                <a:spcPts val="0"/>
              </a:spcBef>
              <a:spcAft>
                <a:spcPts val="1600"/>
              </a:spcAft>
              <a:buClr>
                <a:schemeClr val="lt1"/>
              </a:buClr>
              <a:buSzPct val="100000"/>
              <a:buFont typeface="Lato"/>
              <a:buChar char="■"/>
              <a:defRPr b="0" i="0" sz="1400" u="none" cap="none" strike="noStrike">
                <a:solidFill>
                  <a:schemeClr val="lt1"/>
                </a:solidFill>
                <a:latin typeface="Lato"/>
                <a:ea typeface="Lato"/>
                <a:cs typeface="Lato"/>
                <a:sym typeface="Lato"/>
              </a:defRPr>
            </a:lvl9pPr>
          </a:lstStyle>
          <a:p/>
        </p:txBody>
      </p:sp>
      <p:sp>
        <p:nvSpPr>
          <p:cNvPr id="44" name="Shape 44"/>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ct val="25000"/>
              <a:buFont typeface="Arial"/>
              <a:buNone/>
            </a:pPr>
            <a:fld id="{00000000-1234-1234-1234-123412341234}" type="slidenum">
              <a:rPr b="0" i="0" lang="fr" sz="1400" u="none" cap="none" strike="noStrike">
                <a:solidFill>
                  <a:schemeClr val="lt1"/>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5" name="Shape 45"/>
        <p:cNvGrpSpPr/>
        <p:nvPr/>
      </p:nvGrpSpPr>
      <p:grpSpPr>
        <a:xfrm>
          <a:off x="0" y="0"/>
          <a:ext cx="0" cy="0"/>
          <a:chOff x="0" y="0"/>
          <a:chExt cx="0" cy="0"/>
        </a:xfrm>
      </p:grpSpPr>
      <p:sp>
        <p:nvSpPr>
          <p:cNvPr id="46" name="Shape 46"/>
          <p:cNvSpPr txBox="1"/>
          <p:nvPr>
            <p:ph idx="1" type="body"/>
          </p:nvPr>
        </p:nvSpPr>
        <p:spPr>
          <a:xfrm>
            <a:off x="319500" y="4230575"/>
            <a:ext cx="5998800" cy="598799"/>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chemeClr val="dk2"/>
              </a:buClr>
              <a:buFont typeface="Lato"/>
              <a:buNone/>
              <a:defRPr b="0" i="0" sz="1800" u="none" cap="none" strike="noStrike">
                <a:solidFill>
                  <a:schemeClr val="dk2"/>
                </a:solidFill>
                <a:latin typeface="Lato"/>
                <a:ea typeface="Lato"/>
                <a:cs typeface="Lato"/>
                <a:sym typeface="Lato"/>
              </a:defRPr>
            </a:lvl1pPr>
            <a:lvl2pPr indent="88900" lvl="1"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2pPr>
            <a:lvl3pPr indent="88900" lvl="2"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3pPr>
            <a:lvl4pPr indent="88900" lvl="3"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4pPr>
            <a:lvl5pPr indent="88900" lvl="4"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5pPr>
            <a:lvl6pPr indent="88900" lvl="5"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6pPr>
            <a:lvl7pPr indent="88900" lvl="6"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7pPr>
            <a:lvl8pPr indent="88900" lvl="7"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8pPr>
            <a:lvl9pPr indent="88900" lvl="8"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9pPr>
          </a:lstStyle>
          <a:p/>
        </p:txBody>
      </p:sp>
      <p:sp>
        <p:nvSpPr>
          <p:cNvPr id="47" name="Shape 47"/>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ral">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91350"/>
            <a:ext cx="8520599" cy="6261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dk1"/>
              </a:buClr>
              <a:buFont typeface="Playfair Display"/>
              <a:buNone/>
              <a:defRPr b="1" i="0" sz="3200" u="none" cap="none" strike="noStrike">
                <a:solidFill>
                  <a:schemeClr val="dk1"/>
                </a:solidFill>
                <a:latin typeface="Playfair Display"/>
                <a:ea typeface="Playfair Display"/>
                <a:cs typeface="Playfair Display"/>
                <a:sym typeface="Playfair Display"/>
              </a:defRPr>
            </a:lvl1pPr>
            <a:lvl2pPr indent="0" lvl="1"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2pPr>
            <a:lvl3pPr indent="0" lvl="2"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3pPr>
            <a:lvl4pPr indent="0" lvl="3"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4pPr>
            <a:lvl5pPr indent="0" lvl="4"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5pPr>
            <a:lvl6pPr indent="0" lvl="5"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6pPr>
            <a:lvl7pPr indent="0" lvl="6"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7pPr>
            <a:lvl8pPr indent="0" lvl="7"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8pPr>
            <a:lvl9pPr indent="0" lvl="8" rtl="0">
              <a:spcBef>
                <a:spcPts val="0"/>
              </a:spcBef>
              <a:buClr>
                <a:schemeClr val="dk1"/>
              </a:buClr>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wrap="square" tIns="91425"/>
          <a:lstStyle>
            <a:lvl1pPr indent="114300" lvl="0" marL="0" marR="0" rtl="0" algn="l">
              <a:lnSpc>
                <a:spcPct val="115000"/>
              </a:lnSpc>
              <a:spcBef>
                <a:spcPts val="0"/>
              </a:spcBef>
              <a:spcAft>
                <a:spcPts val="1600"/>
              </a:spcAft>
              <a:buClr>
                <a:schemeClr val="dk2"/>
              </a:buClr>
              <a:buSzPct val="100000"/>
              <a:buFont typeface="Lato"/>
              <a:buChar char="●"/>
              <a:defRPr b="0" i="0" sz="1800" u="none" cap="none" strike="noStrike">
                <a:solidFill>
                  <a:schemeClr val="dk2"/>
                </a:solidFill>
                <a:latin typeface="Lato"/>
                <a:ea typeface="Lato"/>
                <a:cs typeface="Lato"/>
                <a:sym typeface="Lato"/>
              </a:defRPr>
            </a:lvl1pPr>
            <a:lvl2pPr indent="88900" lvl="1"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2pPr>
            <a:lvl3pPr indent="88900" lvl="2"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3pPr>
            <a:lvl4pPr indent="88900" lvl="3"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4pPr>
            <a:lvl5pPr indent="88900" lvl="4"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5pPr>
            <a:lvl6pPr indent="88900" lvl="5"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6pPr>
            <a:lvl7pPr indent="88900" lvl="6"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7pPr>
            <a:lvl8pPr indent="88900" lvl="7"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8pPr>
            <a:lvl9pPr indent="88900" lvl="8" marL="0" marR="0" rtl="0" algn="l">
              <a:lnSpc>
                <a:spcPct val="115000"/>
              </a:lnSpc>
              <a:spcBef>
                <a:spcPts val="0"/>
              </a:spcBef>
              <a:spcAft>
                <a:spcPts val="1600"/>
              </a:spcAft>
              <a:buClr>
                <a:schemeClr val="dk2"/>
              </a:buClr>
              <a:buSzPct val="100000"/>
              <a:buFont typeface="Lato"/>
              <a:buChar char="■"/>
              <a:defRPr b="0" i="0" sz="1400" u="none" cap="none" strike="noStrike">
                <a:solidFill>
                  <a:schemeClr val="dk2"/>
                </a:solidFill>
                <a:latin typeface="Lato"/>
                <a:ea typeface="Lato"/>
                <a:cs typeface="Lato"/>
                <a:sym typeface="Lato"/>
              </a:defRPr>
            </a:lvl9pPr>
          </a:lstStyle>
          <a:p/>
        </p:txBody>
      </p:sp>
      <p:sp>
        <p:nvSpPr>
          <p:cNvPr id="8" name="Shape 8"/>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r">
              <a:lnSpc>
                <a:spcPct val="100000"/>
              </a:lnSpc>
              <a:spcBef>
                <a:spcPts val="0"/>
              </a:spcBef>
              <a:spcAft>
                <a:spcPts val="0"/>
              </a:spcAft>
              <a:buClr>
                <a:schemeClr val="dk2"/>
              </a:buClr>
              <a:buSzPct val="25000"/>
              <a:buFont typeface="Lato"/>
              <a:buNone/>
            </a:pPr>
            <a:fld id="{00000000-1234-1234-1234-123412341234}" type="slidenum">
              <a:rPr b="0" i="0" lang="fr" sz="1000" u="none" cap="none" strike="noStrike">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Shape 59"/>
          <p:cNvSpPr txBox="1"/>
          <p:nvPr>
            <p:ph type="ctrTitle"/>
          </p:nvPr>
        </p:nvSpPr>
        <p:spPr>
          <a:xfrm>
            <a:off x="2937075" y="1062925"/>
            <a:ext cx="3327600" cy="1584300"/>
          </a:xfrm>
          <a:prstGeom prst="rect">
            <a:avLst/>
          </a:prstGeom>
          <a:noFill/>
          <a:ln>
            <a:noFill/>
          </a:ln>
        </p:spPr>
        <p:txBody>
          <a:bodyPr anchorCtr="0" anchor="ctr" bIns="91425" lIns="91425" rIns="91425" wrap="square" tIns="91425">
            <a:noAutofit/>
          </a:bodyPr>
          <a:lstStyle/>
          <a:p>
            <a:pPr indent="0" lvl="0" marL="0" marR="0" rtl="0" algn="ctr">
              <a:lnSpc>
                <a:spcPct val="100000"/>
              </a:lnSpc>
              <a:spcBef>
                <a:spcPts val="0"/>
              </a:spcBef>
              <a:spcAft>
                <a:spcPts val="0"/>
              </a:spcAft>
              <a:buClr>
                <a:schemeClr val="lt1"/>
              </a:buClr>
              <a:buSzPct val="25000"/>
              <a:buFont typeface="Lato"/>
              <a:buNone/>
            </a:pPr>
            <a:r>
              <a:t/>
            </a:r>
            <a:endParaRPr b="1" i="0" sz="2400" u="none" cap="none" strike="noStrike">
              <a:solidFill>
                <a:schemeClr val="lt1"/>
              </a:solidFill>
              <a:latin typeface="Lato"/>
              <a:ea typeface="Lato"/>
              <a:cs typeface="Lato"/>
              <a:sym typeface="Lato"/>
            </a:endParaRPr>
          </a:p>
          <a:p>
            <a:pPr indent="0" lvl="0" marL="0" marR="0" rtl="0" algn="ctr">
              <a:lnSpc>
                <a:spcPct val="100000"/>
              </a:lnSpc>
              <a:spcBef>
                <a:spcPts val="0"/>
              </a:spcBef>
              <a:spcAft>
                <a:spcPts val="0"/>
              </a:spcAft>
              <a:buClr>
                <a:schemeClr val="lt1"/>
              </a:buClr>
              <a:buSzPct val="25000"/>
              <a:buFont typeface="Lato"/>
              <a:buNone/>
            </a:pPr>
            <a:r>
              <a:rPr b="1" i="0" lang="fr" sz="3200" u="none" cap="none" strike="noStrike">
                <a:solidFill>
                  <a:schemeClr val="lt1"/>
                </a:solidFill>
                <a:latin typeface="Lato"/>
                <a:ea typeface="Lato"/>
                <a:cs typeface="Lato"/>
                <a:sym typeface="Lato"/>
              </a:rPr>
              <a:t>H</a:t>
            </a:r>
            <a:r>
              <a:rPr b="1" i="0" lang="fr" sz="2400" u="none" cap="none" strike="noStrike">
                <a:solidFill>
                  <a:schemeClr val="lt1"/>
                </a:solidFill>
                <a:latin typeface="Lato"/>
                <a:ea typeface="Lato"/>
                <a:cs typeface="Lato"/>
                <a:sym typeface="Lato"/>
              </a:rPr>
              <a:t>exavalent Chromium </a:t>
            </a:r>
          </a:p>
          <a:p>
            <a:pPr indent="0" lvl="0" marL="0" marR="0" rtl="0" algn="ctr">
              <a:lnSpc>
                <a:spcPct val="100000"/>
              </a:lnSpc>
              <a:spcBef>
                <a:spcPts val="0"/>
              </a:spcBef>
              <a:spcAft>
                <a:spcPts val="0"/>
              </a:spcAft>
              <a:buClr>
                <a:schemeClr val="lt1"/>
              </a:buClr>
              <a:buSzPct val="25000"/>
              <a:buFont typeface="Lato"/>
              <a:buNone/>
            </a:pPr>
            <a:r>
              <a:rPr b="1" i="0" lang="fr" sz="2400" u="none" cap="none" strike="noStrike">
                <a:solidFill>
                  <a:schemeClr val="lt1"/>
                </a:solidFill>
                <a:latin typeface="Lato"/>
                <a:ea typeface="Lato"/>
                <a:cs typeface="Lato"/>
                <a:sym typeface="Lato"/>
              </a:rPr>
              <a:t>&amp; Nickel compounds </a:t>
            </a:r>
          </a:p>
          <a:p>
            <a:pPr indent="0" lvl="0" marL="0" marR="0" rtl="0" algn="ctr">
              <a:lnSpc>
                <a:spcPct val="100000"/>
              </a:lnSpc>
              <a:spcBef>
                <a:spcPts val="0"/>
              </a:spcBef>
              <a:spcAft>
                <a:spcPts val="0"/>
              </a:spcAft>
              <a:buClr>
                <a:schemeClr val="lt1"/>
              </a:buClr>
              <a:buSzPct val="25000"/>
              <a:buFont typeface="Lato"/>
              <a:buNone/>
            </a:pPr>
            <a:r>
              <a:rPr b="1" i="0" lang="fr" sz="3200" u="none" cap="none" strike="noStrike">
                <a:solidFill>
                  <a:schemeClr val="lt1"/>
                </a:solidFill>
                <a:latin typeface="Lato"/>
                <a:ea typeface="Lato"/>
                <a:cs typeface="Lato"/>
                <a:sym typeface="Lato"/>
              </a:rPr>
              <a:t>B</a:t>
            </a:r>
            <a:r>
              <a:rPr b="1" i="0" lang="fr" sz="2400" u="none" cap="none" strike="noStrike">
                <a:solidFill>
                  <a:schemeClr val="lt1"/>
                </a:solidFill>
                <a:latin typeface="Lato"/>
                <a:ea typeface="Lato"/>
                <a:cs typeface="Lato"/>
                <a:sym typeface="Lato"/>
              </a:rPr>
              <a:t>iomonitoring</a:t>
            </a:r>
            <a:r>
              <a:rPr b="0" i="0" lang="fr" sz="2400" u="none" cap="none" strike="noStrike">
                <a:solidFill>
                  <a:schemeClr val="lt1"/>
                </a:solidFill>
                <a:latin typeface="Lato"/>
                <a:ea typeface="Lato"/>
                <a:cs typeface="Lato"/>
                <a:sym typeface="Lato"/>
              </a:rPr>
              <a:t>  </a:t>
            </a:r>
            <a:r>
              <a:rPr b="1" i="0" lang="fr" sz="2400" u="none" cap="none" strike="noStrike">
                <a:solidFill>
                  <a:schemeClr val="lt1"/>
                </a:solidFill>
                <a:latin typeface="Lato"/>
                <a:ea typeface="Lato"/>
                <a:cs typeface="Lato"/>
                <a:sym typeface="Lato"/>
              </a:rPr>
              <a:t>in</a:t>
            </a:r>
          </a:p>
          <a:p>
            <a:pPr indent="0" lvl="0" marL="0" marR="0" rtl="0" algn="ctr">
              <a:lnSpc>
                <a:spcPct val="100000"/>
              </a:lnSpc>
              <a:spcBef>
                <a:spcPts val="0"/>
              </a:spcBef>
              <a:spcAft>
                <a:spcPts val="0"/>
              </a:spcAft>
              <a:buClr>
                <a:schemeClr val="lt1"/>
              </a:buClr>
              <a:buSzPct val="25000"/>
              <a:buFont typeface="Lato"/>
              <a:buNone/>
            </a:pPr>
            <a:r>
              <a:rPr b="1" i="0" lang="fr" sz="3200" u="none" cap="none" strike="noStrike">
                <a:solidFill>
                  <a:schemeClr val="lt1"/>
                </a:solidFill>
                <a:latin typeface="Lato"/>
                <a:ea typeface="Lato"/>
                <a:cs typeface="Lato"/>
                <a:sym typeface="Lato"/>
              </a:rPr>
              <a:t>E</a:t>
            </a:r>
            <a:r>
              <a:rPr b="1" i="0" lang="fr" sz="2400" u="none" cap="none" strike="noStrike">
                <a:solidFill>
                  <a:schemeClr val="lt1"/>
                </a:solidFill>
                <a:latin typeface="Lato"/>
                <a:ea typeface="Lato"/>
                <a:cs typeface="Lato"/>
                <a:sym typeface="Lato"/>
              </a:rPr>
              <a:t>lectroplating</a:t>
            </a:r>
          </a:p>
          <a:p>
            <a:pPr indent="0" lvl="0" marL="0" marR="0" rtl="0" algn="ctr">
              <a:lnSpc>
                <a:spcPct val="100000"/>
              </a:lnSpc>
              <a:spcBef>
                <a:spcPts val="0"/>
              </a:spcBef>
              <a:spcAft>
                <a:spcPts val="0"/>
              </a:spcAft>
              <a:buClr>
                <a:schemeClr val="lt1"/>
              </a:buClr>
              <a:buSzPct val="25000"/>
              <a:buFont typeface="Lato"/>
              <a:buNone/>
            </a:pPr>
            <a:r>
              <a:rPr b="1" i="0" lang="fr" sz="2400" u="none" cap="none" strike="noStrike">
                <a:solidFill>
                  <a:schemeClr val="lt1"/>
                </a:solidFill>
                <a:latin typeface="Lato"/>
                <a:ea typeface="Lato"/>
                <a:cs typeface="Lato"/>
                <a:sym typeface="Lato"/>
              </a:rPr>
              <a:t>workshop</a:t>
            </a:r>
          </a:p>
        </p:txBody>
      </p:sp>
      <p:sp>
        <p:nvSpPr>
          <p:cNvPr id="60" name="Shape 60"/>
          <p:cNvSpPr txBox="1"/>
          <p:nvPr>
            <p:ph idx="1" type="subTitle"/>
          </p:nvPr>
        </p:nvSpPr>
        <p:spPr>
          <a:xfrm>
            <a:off x="3049311" y="3426805"/>
            <a:ext cx="2951399" cy="701399"/>
          </a:xfrm>
          <a:prstGeom prst="rect">
            <a:avLst/>
          </a:prstGeom>
          <a:noFill/>
          <a:ln>
            <a:noFill/>
          </a:ln>
        </p:spPr>
        <p:txBody>
          <a:bodyPr anchorCtr="0" anchor="b" bIns="91425" lIns="91425" rIns="91425" wrap="square" tIns="91425">
            <a:noAutofit/>
          </a:bodyPr>
          <a:lstStyle/>
          <a:p>
            <a:pPr indent="0" lvl="0" marL="0" marR="0" rtl="0" algn="ctr">
              <a:lnSpc>
                <a:spcPct val="100000"/>
              </a:lnSpc>
              <a:spcBef>
                <a:spcPts val="0"/>
              </a:spcBef>
              <a:spcAft>
                <a:spcPts val="0"/>
              </a:spcAft>
              <a:buClr>
                <a:schemeClr val="lt1"/>
              </a:buClr>
              <a:buSzPct val="25000"/>
              <a:buFont typeface="Playfair Display"/>
              <a:buNone/>
            </a:pPr>
            <a:r>
              <a:rPr b="1" i="0" lang="fr" sz="1800" u="none" cap="none" strike="noStrike">
                <a:solidFill>
                  <a:schemeClr val="lt1"/>
                </a:solidFill>
                <a:latin typeface="Playfair Display"/>
                <a:ea typeface="Playfair Display"/>
                <a:cs typeface="Playfair Display"/>
                <a:sym typeface="Playfair Display"/>
              </a:rPr>
              <a:t>September 2017 </a:t>
            </a:r>
          </a:p>
          <a:p>
            <a:pPr indent="0" lvl="0" marL="0" marR="0" rtl="0" algn="ctr">
              <a:lnSpc>
                <a:spcPct val="100000"/>
              </a:lnSpc>
              <a:spcBef>
                <a:spcPts val="0"/>
              </a:spcBef>
              <a:spcAft>
                <a:spcPts val="0"/>
              </a:spcAft>
              <a:buClr>
                <a:schemeClr val="lt1"/>
              </a:buClr>
              <a:buSzPct val="25000"/>
              <a:buFont typeface="Playfair Display"/>
              <a:buNone/>
            </a:pPr>
            <a:r>
              <a:rPr b="1" i="0" lang="fr" sz="1800" u="none" cap="none" strike="noStrike">
                <a:solidFill>
                  <a:schemeClr val="lt1"/>
                </a:solidFill>
                <a:latin typeface="Playfair Display"/>
                <a:ea typeface="Playfair Display"/>
                <a:cs typeface="Playfair Display"/>
                <a:sym typeface="Playfair Display"/>
              </a:rPr>
              <a:t>Diaine Annabelle</a:t>
            </a:r>
          </a:p>
        </p:txBody>
      </p:sp>
      <p:sp>
        <p:nvSpPr>
          <p:cNvPr id="61" name="Shape 61"/>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311700" y="317250"/>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Methods</a:t>
            </a:r>
          </a:p>
        </p:txBody>
      </p:sp>
      <p:sp>
        <p:nvSpPr>
          <p:cNvPr id="153" name="Shape 153"/>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graphicFrame>
        <p:nvGraphicFramePr>
          <p:cNvPr id="154" name="Shape 154"/>
          <p:cNvGraphicFramePr/>
          <p:nvPr/>
        </p:nvGraphicFramePr>
        <p:xfrm>
          <a:off x="1443905" y="912229"/>
          <a:ext cx="3000000" cy="3000000"/>
        </p:xfrm>
        <a:graphic>
          <a:graphicData uri="http://schemas.openxmlformats.org/drawingml/2006/table">
            <a:tbl>
              <a:tblPr bandRow="1" firstRow="1">
                <a:noFill/>
                <a:tableStyleId>{88C5B0DC-0353-49E6-8C28-06BDE04C7B9A}</a:tableStyleId>
              </a:tblPr>
              <a:tblGrid>
                <a:gridCol w="3048000"/>
                <a:gridCol w="3048000"/>
              </a:tblGrid>
              <a:tr h="356600">
                <a:tc>
                  <a:txBody>
                    <a:bodyPr>
                      <a:noAutofit/>
                    </a:bodyPr>
                    <a:lstStyle/>
                    <a:p>
                      <a:pPr indent="0" lvl="0" marL="0" marR="0" rtl="0" algn="ctr">
                        <a:lnSpc>
                          <a:spcPct val="100000"/>
                        </a:lnSpc>
                        <a:spcBef>
                          <a:spcPts val="0"/>
                        </a:spcBef>
                        <a:spcAft>
                          <a:spcPts val="0"/>
                        </a:spcAft>
                        <a:buClr>
                          <a:schemeClr val="lt1"/>
                        </a:buClr>
                        <a:buSzPct val="25000"/>
                        <a:buFont typeface="Arial"/>
                        <a:buNone/>
                      </a:pPr>
                      <a:r>
                        <a:rPr b="1" lang="fr" sz="1600" u="none" cap="none" strike="noStrike">
                          <a:solidFill>
                            <a:schemeClr val="lt1"/>
                          </a:solidFill>
                          <a:latin typeface="Arial"/>
                          <a:ea typeface="Arial"/>
                          <a:cs typeface="Arial"/>
                          <a:sym typeface="Arial"/>
                        </a:rPr>
                        <a:t>Chromium</a:t>
                      </a:r>
                    </a:p>
                  </a:txBody>
                  <a:tcPr marT="45725" marB="45725" marR="91450" marL="91450"/>
                </a:tc>
                <a:tc>
                  <a:txBody>
                    <a:bodyPr>
                      <a:noAutofit/>
                    </a:bodyPr>
                    <a:lstStyle/>
                    <a:p>
                      <a:pPr indent="0" lvl="0" marL="0" marR="0" rtl="0" algn="ctr">
                        <a:lnSpc>
                          <a:spcPct val="100000"/>
                        </a:lnSpc>
                        <a:spcBef>
                          <a:spcPts val="0"/>
                        </a:spcBef>
                        <a:spcAft>
                          <a:spcPts val="0"/>
                        </a:spcAft>
                        <a:buClr>
                          <a:schemeClr val="lt1"/>
                        </a:buClr>
                        <a:buSzPct val="25000"/>
                        <a:buFont typeface="Arial"/>
                        <a:buNone/>
                      </a:pPr>
                      <a:r>
                        <a:rPr b="1" lang="fr" sz="1600" u="none" cap="none" strike="noStrike">
                          <a:solidFill>
                            <a:schemeClr val="lt1"/>
                          </a:solidFill>
                          <a:latin typeface="Arial"/>
                          <a:ea typeface="Arial"/>
                          <a:cs typeface="Arial"/>
                          <a:sym typeface="Arial"/>
                        </a:rPr>
                        <a:t>Nickel</a:t>
                      </a:r>
                    </a:p>
                  </a:txBody>
                  <a:tcPr marT="45725" marB="45725" marR="91450" marL="91450"/>
                </a:tc>
              </a:tr>
              <a:tr h="370850">
                <a:tc gridSpan="2">
                  <a:txBody>
                    <a:bodyPr>
                      <a:noAutofit/>
                    </a:bodyPr>
                    <a:lstStyle/>
                    <a:p>
                      <a:pPr indent="0" lvl="0" marL="0" marR="0" rtl="0" algn="ctr">
                        <a:lnSpc>
                          <a:spcPct val="100000"/>
                        </a:lnSpc>
                        <a:spcBef>
                          <a:spcPts val="0"/>
                        </a:spcBef>
                        <a:spcAft>
                          <a:spcPts val="0"/>
                        </a:spcAft>
                        <a:buClr>
                          <a:srgbClr val="2E3436"/>
                        </a:buClr>
                        <a:buSzPct val="25000"/>
                        <a:buFont typeface="Arial"/>
                        <a:buNone/>
                      </a:pPr>
                      <a:r>
                        <a:rPr b="1" lang="fr" sz="1600" u="none" cap="none" strike="noStrike">
                          <a:solidFill>
                            <a:srgbClr val="2E3436"/>
                          </a:solidFill>
                          <a:latin typeface="Arial"/>
                          <a:ea typeface="Arial"/>
                          <a:cs typeface="Arial"/>
                          <a:sym typeface="Arial"/>
                        </a:rPr>
                        <a:t>2   Urinary tests  T</a:t>
                      </a:r>
                      <a:r>
                        <a:rPr b="1" baseline="-25000" lang="fr" sz="1600" u="none" cap="none" strike="noStrike">
                          <a:solidFill>
                            <a:srgbClr val="2E3436"/>
                          </a:solidFill>
                          <a:latin typeface="Arial"/>
                          <a:ea typeface="Arial"/>
                          <a:cs typeface="Arial"/>
                          <a:sym typeface="Arial"/>
                        </a:rPr>
                        <a:t>0  </a:t>
                      </a:r>
                      <a:r>
                        <a:rPr b="1" lang="fr" sz="1600" u="none" cap="none" strike="noStrike">
                          <a:solidFill>
                            <a:srgbClr val="2E3436"/>
                          </a:solidFill>
                          <a:latin typeface="Arial"/>
                          <a:ea typeface="Arial"/>
                          <a:cs typeface="Arial"/>
                          <a:sym typeface="Arial"/>
                        </a:rPr>
                        <a:t>and </a:t>
                      </a:r>
                      <a:r>
                        <a:rPr b="1" baseline="-25000" lang="fr" sz="1600" u="none" cap="none" strike="noStrike">
                          <a:solidFill>
                            <a:srgbClr val="2E3436"/>
                          </a:solidFill>
                          <a:latin typeface="Arial"/>
                          <a:ea typeface="Arial"/>
                          <a:cs typeface="Arial"/>
                          <a:sym typeface="Arial"/>
                        </a:rPr>
                        <a:t> </a:t>
                      </a:r>
                      <a:r>
                        <a:rPr b="1" lang="fr" sz="1600" u="none" cap="none" strike="noStrike">
                          <a:solidFill>
                            <a:srgbClr val="2E3436"/>
                          </a:solidFill>
                          <a:latin typeface="Arial"/>
                          <a:ea typeface="Arial"/>
                          <a:cs typeface="Arial"/>
                          <a:sym typeface="Arial"/>
                        </a:rPr>
                        <a:t>T</a:t>
                      </a:r>
                      <a:r>
                        <a:rPr b="1" baseline="-25000" lang="fr" sz="1600" u="none" cap="none" strike="noStrike">
                          <a:solidFill>
                            <a:srgbClr val="2E3436"/>
                          </a:solidFill>
                          <a:latin typeface="Arial"/>
                          <a:ea typeface="Arial"/>
                          <a:cs typeface="Arial"/>
                          <a:sym typeface="Arial"/>
                        </a:rPr>
                        <a:t>1</a:t>
                      </a:r>
                      <a:r>
                        <a:rPr b="1" lang="fr" sz="1600" u="none" cap="none" strike="noStrike">
                          <a:solidFill>
                            <a:srgbClr val="2E3436"/>
                          </a:solidFill>
                          <a:latin typeface="Arial"/>
                          <a:ea typeface="Arial"/>
                          <a:cs typeface="Arial"/>
                          <a:sym typeface="Arial"/>
                        </a:rPr>
                        <a:t> </a:t>
                      </a:r>
                    </a:p>
                  </a:txBody>
                  <a:tcPr marT="45725" marB="45725" marR="91450" marL="91450"/>
                </a:tc>
                <a:tc hMerge="1"/>
              </a:tr>
              <a:tr h="370850">
                <a:tc>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Not specific to occupational exposure and not specific to Cr VI compound </a:t>
                      </a:r>
                    </a:p>
                  </a:txBody>
                  <a:tcPr marT="45725" marB="45725" marR="91450" marL="91450"/>
                </a:tc>
                <a:tc>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Not specific to occupational exposure and sulfate nickel  compound </a:t>
                      </a:r>
                    </a:p>
                  </a:txBody>
                  <a:tcPr marT="45725" marB="45725" marR="91450" marL="91450"/>
                </a:tc>
              </a:tr>
              <a:tr h="370850">
                <a:tc gridSpan="2">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Sample after break from work  </a:t>
                      </a:r>
                      <a:r>
                        <a:rPr b="1" lang="fr" sz="1400" u="none" cap="none" strike="noStrike">
                          <a:solidFill>
                            <a:srgbClr val="2E3436"/>
                          </a:solidFill>
                          <a:latin typeface="Arial"/>
                          <a:ea typeface="Arial"/>
                          <a:cs typeface="Arial"/>
                          <a:sym typeface="Arial"/>
                        </a:rPr>
                        <a:t>T</a:t>
                      </a:r>
                      <a:r>
                        <a:rPr b="1" baseline="-25000" lang="fr" sz="1400" u="none" cap="none" strike="noStrike">
                          <a:solidFill>
                            <a:srgbClr val="2E3436"/>
                          </a:solidFill>
                          <a:latin typeface="Arial"/>
                          <a:ea typeface="Arial"/>
                          <a:cs typeface="Arial"/>
                          <a:sym typeface="Arial"/>
                        </a:rPr>
                        <a:t>0</a:t>
                      </a:r>
                    </a:p>
                    <a:p>
                      <a:pPr indent="0" lvl="0" marL="0" marR="0" rtl="0" algn="ctr">
                        <a:lnSpc>
                          <a:spcPct val="100000"/>
                        </a:lnSpc>
                        <a:spcBef>
                          <a:spcPts val="0"/>
                        </a:spcBef>
                        <a:spcAft>
                          <a:spcPts val="0"/>
                        </a:spcAft>
                        <a:buClr>
                          <a:srgbClr val="000000"/>
                        </a:buClr>
                        <a:buSzPct val="25000"/>
                        <a:buFont typeface="Arial"/>
                        <a:buNone/>
                      </a:pPr>
                      <a:r>
                        <a:t/>
                      </a:r>
                      <a:endParaRPr sz="1400" u="none" cap="none" strike="noStrike">
                        <a:solidFill>
                          <a:srgbClr val="2E3436"/>
                        </a:solidFill>
                      </a:endParaRPr>
                    </a:p>
                  </a:txBody>
                  <a:tcPr marT="45725" marB="45725" marR="91450" marL="91450"/>
                </a:tc>
                <a:tc hMerge="1"/>
              </a:tr>
              <a:tr h="370850">
                <a:tc gridSpan="2">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Sample at the end of the week of work </a:t>
                      </a:r>
                      <a:r>
                        <a:rPr b="1" lang="fr" sz="1400" u="none" cap="none" strike="noStrike">
                          <a:solidFill>
                            <a:srgbClr val="2E3436"/>
                          </a:solidFill>
                          <a:latin typeface="Arial"/>
                          <a:ea typeface="Arial"/>
                          <a:cs typeface="Arial"/>
                          <a:sym typeface="Arial"/>
                        </a:rPr>
                        <a:t>T</a:t>
                      </a:r>
                      <a:r>
                        <a:rPr b="1" baseline="-25000" lang="fr" sz="1400" u="none" cap="none" strike="noStrike">
                          <a:solidFill>
                            <a:srgbClr val="2E3436"/>
                          </a:solidFill>
                          <a:latin typeface="Arial"/>
                          <a:ea typeface="Arial"/>
                          <a:cs typeface="Arial"/>
                          <a:sym typeface="Arial"/>
                        </a:rPr>
                        <a:t>1</a:t>
                      </a:r>
                    </a:p>
                    <a:p>
                      <a:pPr indent="0" lvl="0" marL="0" marR="0" rtl="0" algn="ctr">
                        <a:lnSpc>
                          <a:spcPct val="100000"/>
                        </a:lnSpc>
                        <a:spcBef>
                          <a:spcPts val="0"/>
                        </a:spcBef>
                        <a:spcAft>
                          <a:spcPts val="0"/>
                        </a:spcAft>
                        <a:buClr>
                          <a:srgbClr val="000000"/>
                        </a:buClr>
                        <a:buSzPct val="25000"/>
                        <a:buFont typeface="Arial"/>
                        <a:buNone/>
                      </a:pPr>
                      <a:r>
                        <a:t/>
                      </a:r>
                      <a:endParaRPr b="1" baseline="-25000" sz="1400" u="none" cap="none" strike="noStrike">
                        <a:solidFill>
                          <a:srgbClr val="2E3436"/>
                        </a:solidFill>
                        <a:latin typeface="Arial"/>
                        <a:ea typeface="Arial"/>
                        <a:cs typeface="Arial"/>
                        <a:sym typeface="Arial"/>
                      </a:endParaRPr>
                    </a:p>
                  </a:txBody>
                  <a:tcPr marT="45725" marB="45725" marR="91450" marL="91450"/>
                </a:tc>
                <a:tc hMerge="1"/>
              </a:tr>
              <a:tr h="370850">
                <a:tc gridSpan="2">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Diet</a:t>
                      </a:r>
                      <a:r>
                        <a:rPr lang="fr">
                          <a:solidFill>
                            <a:srgbClr val="2E3436"/>
                          </a:solidFill>
                        </a:rPr>
                        <a:t>a</a:t>
                      </a:r>
                      <a:r>
                        <a:rPr lang="fr" sz="1400" u="none" cap="none" strike="noStrike">
                          <a:solidFill>
                            <a:srgbClr val="2E3436"/>
                          </a:solidFill>
                          <a:latin typeface="Arial"/>
                          <a:ea typeface="Arial"/>
                          <a:cs typeface="Arial"/>
                          <a:sym typeface="Arial"/>
                        </a:rPr>
                        <a:t>ry and lifestyle questionnaire</a:t>
                      </a:r>
                    </a:p>
                    <a:p>
                      <a:pPr indent="0" lvl="0" marL="0" marR="0" rtl="0" algn="ctr">
                        <a:lnSpc>
                          <a:spcPct val="100000"/>
                        </a:lnSpc>
                        <a:spcBef>
                          <a:spcPts val="0"/>
                        </a:spcBef>
                        <a:spcAft>
                          <a:spcPts val="0"/>
                        </a:spcAft>
                        <a:buClr>
                          <a:srgbClr val="000000"/>
                        </a:buClr>
                        <a:buSzPct val="25000"/>
                        <a:buFont typeface="Arial"/>
                        <a:buNone/>
                      </a:pPr>
                      <a:r>
                        <a:t/>
                      </a:r>
                      <a:endParaRPr sz="1400" u="none" cap="none" strike="noStrike">
                        <a:solidFill>
                          <a:srgbClr val="2E3436"/>
                        </a:solidFill>
                        <a:latin typeface="Arial"/>
                        <a:ea typeface="Arial"/>
                        <a:cs typeface="Arial"/>
                        <a:sym typeface="Arial"/>
                      </a:endParaRPr>
                    </a:p>
                  </a:txBody>
                  <a:tcPr marT="45725" marB="45725" marR="91450" marL="91450"/>
                </a:tc>
                <a:tc hMerge="1"/>
              </a:tr>
              <a:tr h="370850">
                <a:tc>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Last month exposure to all Chromium forms (Cr 0, III, VI) </a:t>
                      </a:r>
                    </a:p>
                  </a:txBody>
                  <a:tcPr marT="45725" marB="45725" marR="91450" marL="91450"/>
                </a:tc>
                <a:tc>
                  <a:txBody>
                    <a:bodyPr>
                      <a:noAutofit/>
                    </a:bodyPr>
                    <a:lstStyle/>
                    <a:p>
                      <a:pPr indent="0" lvl="0" marL="0" marR="0" rtl="0" algn="ctr">
                        <a:lnSpc>
                          <a:spcPct val="100000"/>
                        </a:lnSpc>
                        <a:spcBef>
                          <a:spcPts val="0"/>
                        </a:spcBef>
                        <a:spcAft>
                          <a:spcPts val="0"/>
                        </a:spcAft>
                        <a:buClr>
                          <a:srgbClr val="2E3436"/>
                        </a:buClr>
                        <a:buSzPct val="25000"/>
                        <a:buFont typeface="Arial"/>
                        <a:buNone/>
                      </a:pPr>
                      <a:r>
                        <a:rPr lang="fr" sz="1400" u="none" cap="none" strike="noStrike">
                          <a:solidFill>
                            <a:srgbClr val="2E3436"/>
                          </a:solidFill>
                          <a:latin typeface="Arial"/>
                          <a:ea typeface="Arial"/>
                          <a:cs typeface="Arial"/>
                          <a:sym typeface="Arial"/>
                        </a:rPr>
                        <a:t>Recent  exposure to all Nickel compounds</a:t>
                      </a:r>
                    </a:p>
                  </a:txBody>
                  <a:tcPr marT="45725" marB="45725" marR="91450" marL="91450"/>
                </a:tc>
              </a:tr>
            </a:tbl>
          </a:graphicData>
        </a:graphic>
      </p:graphicFrame>
      <p:sp>
        <p:nvSpPr>
          <p:cNvPr id="155" name="Shape 155"/>
          <p:cNvSpPr/>
          <p:nvPr/>
        </p:nvSpPr>
        <p:spPr>
          <a:xfrm>
            <a:off x="1484149" y="4511725"/>
            <a:ext cx="6596400" cy="3387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0"/>
              </a:spcBef>
              <a:spcAft>
                <a:spcPts val="0"/>
              </a:spcAft>
              <a:buClr>
                <a:srgbClr val="000000"/>
              </a:buClr>
              <a:buSzPct val="25000"/>
              <a:buFont typeface="Arial"/>
              <a:buNone/>
            </a:pPr>
            <a:r>
              <a:rPr b="1" i="0" lang="fr" sz="1600" u="none" cap="none" strike="noStrike">
                <a:solidFill>
                  <a:srgbClr val="000000"/>
                </a:solidFill>
                <a:latin typeface="Arial"/>
                <a:ea typeface="Arial"/>
                <a:cs typeface="Arial"/>
                <a:sym typeface="Arial"/>
              </a:rPr>
              <a:t>Versatile activity :</a:t>
            </a:r>
            <a:r>
              <a:rPr b="0" i="0" lang="fr" sz="1600" u="none" cap="none" strike="noStrike">
                <a:solidFill>
                  <a:srgbClr val="000000"/>
                </a:solidFill>
                <a:latin typeface="Arial"/>
                <a:ea typeface="Arial"/>
                <a:cs typeface="Arial"/>
                <a:sym typeface="Arial"/>
              </a:rPr>
              <a:t> traceability by tracking invoicing </a:t>
            </a:r>
            <a:r>
              <a:rPr lang="fr" sz="1600"/>
              <a:t> of 102 activities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type="title"/>
          </p:nvPr>
        </p:nvSpPr>
        <p:spPr>
          <a:xfrm>
            <a:off x="311700" y="391350"/>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000" u="none" cap="none" strike="noStrike">
                <a:solidFill>
                  <a:schemeClr val="dk1"/>
                </a:solidFill>
                <a:latin typeface="Playfair Display"/>
                <a:ea typeface="Playfair Display"/>
                <a:cs typeface="Playfair Display"/>
                <a:sym typeface="Playfair Display"/>
              </a:rPr>
              <a:t>Results compared to interpretative standards:</a:t>
            </a:r>
          </a:p>
        </p:txBody>
      </p:sp>
      <p:sp>
        <p:nvSpPr>
          <p:cNvPr id="161" name="Shape 161"/>
          <p:cNvSpPr txBox="1"/>
          <p:nvPr>
            <p:ph idx="1" type="body"/>
          </p:nvPr>
        </p:nvSpPr>
        <p:spPr>
          <a:xfrm>
            <a:off x="311700" y="1152475"/>
            <a:ext cx="8520599" cy="3416400"/>
          </a:xfrm>
          <a:prstGeom prst="rect">
            <a:avLst/>
          </a:prstGeom>
          <a:noFill/>
          <a:ln>
            <a:noFill/>
          </a:ln>
        </p:spPr>
        <p:txBody>
          <a:bodyPr anchorCtr="0" anchor="t" bIns="91425" lIns="91425" rIns="91425" wrap="square" tIns="91425">
            <a:noAutofit/>
          </a:bodyPr>
          <a:lstStyle/>
          <a:p>
            <a:pPr indent="-228600" lvl="0" marL="457200" marR="0" rtl="0" algn="l">
              <a:lnSpc>
                <a:spcPct val="150000"/>
              </a:lnSpc>
              <a:spcBef>
                <a:spcPts val="0"/>
              </a:spcBef>
              <a:spcAft>
                <a:spcPts val="0"/>
              </a:spcAft>
              <a:buClr>
                <a:srgbClr val="5E696C"/>
              </a:buClr>
              <a:buSzPct val="100000"/>
              <a:buFont typeface="Lato"/>
              <a:buChar char="❏"/>
            </a:pPr>
            <a:r>
              <a:rPr b="1" lang="fr" sz="1600">
                <a:solidFill>
                  <a:srgbClr val="2E3436"/>
                </a:solidFill>
                <a:latin typeface="Arial"/>
                <a:ea typeface="Arial"/>
                <a:cs typeface="Arial"/>
                <a:sym typeface="Arial"/>
              </a:rPr>
              <a:t>Results not complete</a:t>
            </a:r>
          </a:p>
          <a:p>
            <a:pPr indent="0" lvl="0" marR="0" rtl="0" algn="l">
              <a:lnSpc>
                <a:spcPct val="150000"/>
              </a:lnSpc>
              <a:spcBef>
                <a:spcPts val="0"/>
              </a:spcBef>
              <a:spcAft>
                <a:spcPts val="0"/>
              </a:spcAft>
              <a:buNone/>
            </a:pPr>
            <a:r>
              <a:t/>
            </a:r>
            <a:endParaRPr b="1" sz="1600">
              <a:solidFill>
                <a:srgbClr val="2E3436"/>
              </a:solidFill>
              <a:latin typeface="Arial"/>
              <a:ea typeface="Arial"/>
              <a:cs typeface="Arial"/>
              <a:sym typeface="Arial"/>
            </a:endParaRPr>
          </a:p>
          <a:p>
            <a:pPr indent="-228600" lvl="0" marL="457200" marR="0" rtl="0" algn="l">
              <a:lnSpc>
                <a:spcPct val="150000"/>
              </a:lnSpc>
              <a:spcBef>
                <a:spcPts val="0"/>
              </a:spcBef>
              <a:spcAft>
                <a:spcPts val="0"/>
              </a:spcAft>
              <a:buClr>
                <a:srgbClr val="5E696C"/>
              </a:buClr>
              <a:buSzPct val="100000"/>
              <a:buFont typeface="Lato"/>
              <a:buChar char="❏"/>
            </a:pPr>
            <a:r>
              <a:rPr lang="fr" sz="1600">
                <a:solidFill>
                  <a:srgbClr val="2E3436"/>
                </a:solidFill>
                <a:latin typeface="Arial"/>
                <a:ea typeface="Arial"/>
                <a:cs typeface="Arial"/>
                <a:sym typeface="Arial"/>
              </a:rPr>
              <a:t> </a:t>
            </a:r>
            <a:r>
              <a:rPr b="1" i="0" lang="fr" sz="1400" u="none" cap="none" strike="noStrike">
                <a:solidFill>
                  <a:srgbClr val="2E3436"/>
                </a:solidFill>
                <a:latin typeface="Arial"/>
                <a:ea typeface="Arial"/>
                <a:cs typeface="Arial"/>
                <a:sym typeface="Arial"/>
              </a:rPr>
              <a:t> </a:t>
            </a:r>
            <a:r>
              <a:rPr b="1" i="0" lang="fr" sz="1600" u="none" cap="none" strike="noStrike">
                <a:solidFill>
                  <a:srgbClr val="2E3436"/>
                </a:solidFill>
                <a:latin typeface="Arial"/>
                <a:ea typeface="Arial"/>
                <a:cs typeface="Arial"/>
                <a:sym typeface="Arial"/>
              </a:rPr>
              <a:t>T</a:t>
            </a:r>
            <a:r>
              <a:rPr b="1" baseline="-25000" i="0" lang="fr" sz="1600" u="none" cap="none" strike="noStrike">
                <a:solidFill>
                  <a:srgbClr val="2E3436"/>
                </a:solidFill>
                <a:latin typeface="Arial"/>
                <a:ea typeface="Arial"/>
                <a:cs typeface="Arial"/>
                <a:sym typeface="Arial"/>
              </a:rPr>
              <a:t>0  </a:t>
            </a:r>
            <a:r>
              <a:rPr b="1" i="0" lang="fr" sz="1600" u="none" cap="none" strike="noStrike">
                <a:solidFill>
                  <a:srgbClr val="2E3436"/>
                </a:solidFill>
                <a:latin typeface="Arial"/>
                <a:ea typeface="Arial"/>
                <a:cs typeface="Arial"/>
                <a:sym typeface="Arial"/>
              </a:rPr>
              <a:t> compared to  RBV  (limit in average population) </a:t>
            </a:r>
          </a:p>
          <a:p>
            <a:pPr indent="0" lvl="0" marL="0" marR="0" rtl="0" algn="l">
              <a:lnSpc>
                <a:spcPct val="150000"/>
              </a:lnSpc>
              <a:spcBef>
                <a:spcPts val="0"/>
              </a:spcBef>
              <a:spcAft>
                <a:spcPts val="0"/>
              </a:spcAft>
              <a:buClr>
                <a:schemeClr val="dk2"/>
              </a:buClr>
              <a:buSzPct val="25000"/>
              <a:buFont typeface="Lato"/>
              <a:buNone/>
            </a:pPr>
            <a:r>
              <a:rPr b="1" i="0" lang="fr" sz="1600" u="none" cap="none" strike="noStrike">
                <a:solidFill>
                  <a:srgbClr val="2E3436"/>
                </a:solidFill>
                <a:latin typeface="Arial"/>
                <a:ea typeface="Arial"/>
                <a:cs typeface="Arial"/>
                <a:sym typeface="Arial"/>
              </a:rPr>
              <a:t>Nickel :  </a:t>
            </a:r>
            <a:r>
              <a:rPr i="0" lang="fr" sz="1600" u="none" cap="none" strike="noStrike">
                <a:solidFill>
                  <a:srgbClr val="2E3436"/>
                </a:solidFill>
                <a:latin typeface="Arial"/>
                <a:ea typeface="Arial"/>
                <a:cs typeface="Arial"/>
                <a:sym typeface="Arial"/>
              </a:rPr>
              <a:t>1</a:t>
            </a:r>
            <a:r>
              <a:rPr lang="fr" sz="1600">
                <a:solidFill>
                  <a:srgbClr val="2E3436"/>
                </a:solidFill>
                <a:latin typeface="Arial"/>
                <a:ea typeface="Arial"/>
                <a:cs typeface="Arial"/>
                <a:sym typeface="Arial"/>
              </a:rPr>
              <a:t>µg/L-0,7µg/L- 1,8µg/L </a:t>
            </a:r>
            <a:r>
              <a:rPr b="1" i="0" lang="fr" sz="1600" u="none" cap="none" strike="noStrike">
                <a:solidFill>
                  <a:srgbClr val="2E3436"/>
                </a:solidFill>
                <a:latin typeface="Arial"/>
                <a:ea typeface="Arial"/>
                <a:cs typeface="Arial"/>
                <a:sym typeface="Arial"/>
              </a:rPr>
              <a:t>&lt; </a:t>
            </a:r>
            <a:r>
              <a:rPr b="1" lang="fr" sz="1600">
                <a:solidFill>
                  <a:srgbClr val="2E3436"/>
                </a:solidFill>
                <a:latin typeface="Arial"/>
                <a:ea typeface="Arial"/>
                <a:cs typeface="Arial"/>
                <a:sym typeface="Arial"/>
              </a:rPr>
              <a:t>French RBV </a:t>
            </a:r>
            <a:r>
              <a:rPr b="1" i="0" lang="fr" sz="1600" u="none" cap="none" strike="noStrike">
                <a:solidFill>
                  <a:srgbClr val="2E3436"/>
                </a:solidFill>
                <a:latin typeface="Arial"/>
                <a:ea typeface="Arial"/>
                <a:cs typeface="Arial"/>
                <a:sym typeface="Arial"/>
              </a:rPr>
              <a:t>3 µg/L</a:t>
            </a:r>
          </a:p>
          <a:p>
            <a:pPr indent="0" lvl="0" marL="0" marR="0" rtl="0" algn="l">
              <a:lnSpc>
                <a:spcPct val="150000"/>
              </a:lnSpc>
              <a:spcBef>
                <a:spcPts val="0"/>
              </a:spcBef>
              <a:spcAft>
                <a:spcPts val="0"/>
              </a:spcAft>
              <a:buClr>
                <a:schemeClr val="dk2"/>
              </a:buClr>
              <a:buSzPct val="25000"/>
              <a:buFont typeface="Lato"/>
              <a:buNone/>
            </a:pPr>
            <a:r>
              <a:rPr b="1" i="0" lang="fr" sz="1600" u="none" cap="none" strike="noStrike">
                <a:solidFill>
                  <a:srgbClr val="2E3436"/>
                </a:solidFill>
                <a:latin typeface="Arial"/>
                <a:ea typeface="Arial"/>
                <a:cs typeface="Arial"/>
                <a:sym typeface="Arial"/>
              </a:rPr>
              <a:t>Chromium :    </a:t>
            </a:r>
            <a:r>
              <a:rPr b="0" i="0" lang="fr" sz="1600" u="none" cap="none" strike="noStrike">
                <a:solidFill>
                  <a:srgbClr val="2E3436"/>
                </a:solidFill>
                <a:latin typeface="Arial"/>
                <a:ea typeface="Arial"/>
                <a:cs typeface="Arial"/>
                <a:sym typeface="Arial"/>
              </a:rPr>
              <a:t>0,</a:t>
            </a:r>
            <a:r>
              <a:rPr lang="fr" sz="1600">
                <a:solidFill>
                  <a:srgbClr val="2E3436"/>
                </a:solidFill>
                <a:latin typeface="Arial"/>
                <a:ea typeface="Arial"/>
                <a:cs typeface="Arial"/>
                <a:sym typeface="Arial"/>
              </a:rPr>
              <a:t>2</a:t>
            </a:r>
            <a:r>
              <a:rPr b="0" i="0" lang="fr" sz="1600" u="none" cap="none" strike="noStrike">
                <a:solidFill>
                  <a:srgbClr val="2E3436"/>
                </a:solidFill>
                <a:latin typeface="Arial"/>
                <a:ea typeface="Arial"/>
                <a:cs typeface="Arial"/>
                <a:sym typeface="Arial"/>
              </a:rPr>
              <a:t> µg/L - 0,3 µg/L - 0,</a:t>
            </a:r>
            <a:r>
              <a:rPr lang="fr" sz="1600">
                <a:solidFill>
                  <a:srgbClr val="2E3436"/>
                </a:solidFill>
                <a:latin typeface="Arial"/>
                <a:ea typeface="Arial"/>
                <a:cs typeface="Arial"/>
                <a:sym typeface="Arial"/>
              </a:rPr>
              <a:t>2</a:t>
            </a:r>
            <a:r>
              <a:rPr b="0" i="0" lang="fr" sz="1600" u="none" cap="none" strike="noStrike">
                <a:solidFill>
                  <a:srgbClr val="2E3436"/>
                </a:solidFill>
                <a:latin typeface="Arial"/>
                <a:ea typeface="Arial"/>
                <a:cs typeface="Arial"/>
                <a:sym typeface="Arial"/>
              </a:rPr>
              <a:t> µg/L -</a:t>
            </a:r>
            <a:r>
              <a:rPr b="1" i="0" lang="fr" sz="1600" u="none" cap="none" strike="noStrike">
                <a:solidFill>
                  <a:srgbClr val="2E3436"/>
                </a:solidFill>
                <a:latin typeface="Arial"/>
                <a:ea typeface="Arial"/>
                <a:cs typeface="Arial"/>
                <a:sym typeface="Arial"/>
              </a:rPr>
              <a:t> &lt;  </a:t>
            </a:r>
            <a:r>
              <a:rPr b="1" lang="fr" sz="1600">
                <a:solidFill>
                  <a:srgbClr val="2E3436"/>
                </a:solidFill>
                <a:latin typeface="Arial"/>
                <a:ea typeface="Arial"/>
                <a:cs typeface="Arial"/>
                <a:sym typeface="Arial"/>
              </a:rPr>
              <a:t>F</a:t>
            </a:r>
            <a:r>
              <a:rPr b="1" i="0" lang="fr" sz="1600" u="none" cap="none" strike="noStrike">
                <a:solidFill>
                  <a:srgbClr val="2E3436"/>
                </a:solidFill>
                <a:latin typeface="Arial"/>
                <a:ea typeface="Arial"/>
                <a:cs typeface="Arial"/>
                <a:sym typeface="Arial"/>
              </a:rPr>
              <a:t>rench </a:t>
            </a:r>
            <a:r>
              <a:rPr b="1" lang="fr" sz="1600">
                <a:solidFill>
                  <a:srgbClr val="2E3436"/>
                </a:solidFill>
                <a:latin typeface="Arial"/>
                <a:ea typeface="Arial"/>
                <a:cs typeface="Arial"/>
                <a:sym typeface="Arial"/>
              </a:rPr>
              <a:t>RBV </a:t>
            </a:r>
            <a:r>
              <a:rPr b="1" i="0" lang="fr" sz="1600" u="none" cap="none" strike="noStrike">
                <a:solidFill>
                  <a:srgbClr val="2E3436"/>
                </a:solidFill>
                <a:latin typeface="Arial"/>
                <a:ea typeface="Arial"/>
                <a:cs typeface="Arial"/>
                <a:sym typeface="Arial"/>
              </a:rPr>
              <a:t>0,65 µg/L</a:t>
            </a:r>
          </a:p>
          <a:p>
            <a:pPr indent="0" lvl="0" marL="0" marR="0" rtl="0" algn="l">
              <a:lnSpc>
                <a:spcPct val="150000"/>
              </a:lnSpc>
              <a:spcBef>
                <a:spcPts val="0"/>
              </a:spcBef>
              <a:spcAft>
                <a:spcPts val="0"/>
              </a:spcAft>
              <a:buClr>
                <a:schemeClr val="dk2"/>
              </a:buClr>
              <a:buSzPct val="25000"/>
              <a:buFont typeface="Lato"/>
              <a:buNone/>
            </a:pPr>
            <a:r>
              <a:t/>
            </a:r>
            <a:endParaRPr b="1" i="0" sz="1600" u="none" cap="none" strike="noStrike">
              <a:solidFill>
                <a:srgbClr val="2E3436"/>
              </a:solidFill>
              <a:latin typeface="Arial"/>
              <a:ea typeface="Arial"/>
              <a:cs typeface="Arial"/>
              <a:sym typeface="Arial"/>
            </a:endParaRPr>
          </a:p>
          <a:p>
            <a:pPr indent="-317500" lvl="0" marL="457200" marR="0" rtl="0" algn="l">
              <a:lnSpc>
                <a:spcPct val="120000"/>
              </a:lnSpc>
              <a:spcBef>
                <a:spcPts val="0"/>
              </a:spcBef>
              <a:spcAft>
                <a:spcPts val="0"/>
              </a:spcAft>
              <a:buClr>
                <a:schemeClr val="dk2"/>
              </a:buClr>
              <a:buSzPct val="100000"/>
              <a:buFont typeface="Lato"/>
              <a:buChar char="❏"/>
            </a:pPr>
            <a:r>
              <a:rPr b="1" i="0" lang="fr" sz="1600" u="none" cap="none" strike="noStrike">
                <a:solidFill>
                  <a:srgbClr val="2E3436"/>
                </a:solidFill>
                <a:latin typeface="Arial"/>
                <a:ea typeface="Arial"/>
                <a:cs typeface="Arial"/>
                <a:sym typeface="Arial"/>
              </a:rPr>
              <a:t>T</a:t>
            </a:r>
            <a:r>
              <a:rPr b="1" baseline="-25000" i="0" lang="fr" sz="1600" u="none" cap="none" strike="noStrike">
                <a:solidFill>
                  <a:srgbClr val="2E3436"/>
                </a:solidFill>
                <a:latin typeface="Arial"/>
                <a:ea typeface="Arial"/>
                <a:cs typeface="Arial"/>
                <a:sym typeface="Arial"/>
              </a:rPr>
              <a:t>1</a:t>
            </a:r>
            <a:r>
              <a:rPr b="0" i="0" lang="fr" sz="1600" u="none" cap="none" strike="noStrike">
                <a:solidFill>
                  <a:srgbClr val="2E3436"/>
                </a:solidFill>
                <a:latin typeface="Arial"/>
                <a:ea typeface="Arial"/>
                <a:cs typeface="Arial"/>
                <a:sym typeface="Arial"/>
              </a:rPr>
              <a:t> </a:t>
            </a:r>
            <a:r>
              <a:rPr b="1" i="0" lang="fr" sz="1600" u="none" cap="none" strike="noStrike">
                <a:solidFill>
                  <a:srgbClr val="2E3436"/>
                </a:solidFill>
                <a:latin typeface="Arial"/>
                <a:ea typeface="Arial"/>
                <a:cs typeface="Arial"/>
                <a:sym typeface="Arial"/>
              </a:rPr>
              <a:t> compared to LBV (limit in occupational exposure)</a:t>
            </a:r>
          </a:p>
          <a:p>
            <a:pPr indent="0" lvl="0" marL="0" marR="0" rtl="0" algn="l">
              <a:lnSpc>
                <a:spcPct val="150000"/>
              </a:lnSpc>
              <a:spcBef>
                <a:spcPts val="0"/>
              </a:spcBef>
              <a:spcAft>
                <a:spcPts val="0"/>
              </a:spcAft>
              <a:buClr>
                <a:schemeClr val="dk2"/>
              </a:buClr>
              <a:buSzPct val="25000"/>
              <a:buFont typeface="Lato"/>
              <a:buNone/>
            </a:pPr>
            <a:r>
              <a:rPr b="1" i="0" lang="fr" sz="1600" u="none" cap="none" strike="noStrike">
                <a:solidFill>
                  <a:srgbClr val="2E3436"/>
                </a:solidFill>
                <a:latin typeface="Arial"/>
                <a:ea typeface="Arial"/>
                <a:cs typeface="Arial"/>
                <a:sym typeface="Arial"/>
              </a:rPr>
              <a:t>Nickel :   </a:t>
            </a:r>
            <a:r>
              <a:rPr i="0" lang="fr" sz="1600" u="none" cap="none" strike="noStrike">
                <a:solidFill>
                  <a:srgbClr val="2E3436"/>
                </a:solidFill>
                <a:latin typeface="Arial"/>
                <a:ea typeface="Arial"/>
                <a:cs typeface="Arial"/>
                <a:sym typeface="Arial"/>
              </a:rPr>
              <a:t>0,4</a:t>
            </a:r>
            <a:r>
              <a:rPr lang="fr" sz="1600">
                <a:solidFill>
                  <a:srgbClr val="2E3436"/>
                </a:solidFill>
                <a:latin typeface="Arial"/>
                <a:ea typeface="Arial"/>
                <a:cs typeface="Arial"/>
                <a:sym typeface="Arial"/>
              </a:rPr>
              <a:t>µg/L</a:t>
            </a:r>
            <a:r>
              <a:rPr b="1" i="0" lang="fr" sz="1600" u="none" cap="none" strike="noStrike">
                <a:solidFill>
                  <a:srgbClr val="2E3436"/>
                </a:solidFill>
                <a:latin typeface="Arial"/>
                <a:ea typeface="Arial"/>
                <a:cs typeface="Arial"/>
                <a:sym typeface="Arial"/>
              </a:rPr>
              <a:t> </a:t>
            </a:r>
            <a:r>
              <a:rPr b="1" lang="fr" sz="1600">
                <a:solidFill>
                  <a:srgbClr val="2E3436"/>
                </a:solidFill>
                <a:latin typeface="Arial"/>
                <a:ea typeface="Arial"/>
                <a:cs typeface="Arial"/>
                <a:sym typeface="Arial"/>
              </a:rPr>
              <a:t> </a:t>
            </a:r>
            <a:r>
              <a:rPr lang="fr" sz="1600">
                <a:solidFill>
                  <a:srgbClr val="2E3436"/>
                </a:solidFill>
                <a:latin typeface="Arial"/>
                <a:ea typeface="Arial"/>
                <a:cs typeface="Arial"/>
                <a:sym typeface="Arial"/>
              </a:rPr>
              <a:t>			</a:t>
            </a:r>
            <a:r>
              <a:rPr b="0" i="0" lang="fr" sz="1600" u="none" cap="none" strike="noStrike">
                <a:solidFill>
                  <a:srgbClr val="2E3436"/>
                </a:solidFill>
                <a:latin typeface="Arial"/>
                <a:ea typeface="Arial"/>
                <a:cs typeface="Arial"/>
                <a:sym typeface="Arial"/>
              </a:rPr>
              <a:t>Swiss IBV: 40μg/L  </a:t>
            </a:r>
          </a:p>
          <a:p>
            <a:pPr indent="0" lvl="0" marL="0" marR="0" rtl="0" algn="l">
              <a:lnSpc>
                <a:spcPct val="138000"/>
              </a:lnSpc>
              <a:spcBef>
                <a:spcPts val="0"/>
              </a:spcBef>
              <a:spcAft>
                <a:spcPts val="0"/>
              </a:spcAft>
              <a:buClr>
                <a:schemeClr val="dk2"/>
              </a:buClr>
              <a:buSzPct val="25000"/>
              <a:buFont typeface="Lato"/>
              <a:buNone/>
            </a:pPr>
            <a:r>
              <a:rPr b="1" i="0" lang="fr" sz="1600" u="none" cap="none" strike="noStrike">
                <a:solidFill>
                  <a:srgbClr val="2E3436"/>
                </a:solidFill>
                <a:latin typeface="Arial"/>
                <a:ea typeface="Arial"/>
                <a:cs typeface="Arial"/>
                <a:sym typeface="Arial"/>
              </a:rPr>
              <a:t>Chromium : </a:t>
            </a:r>
            <a:r>
              <a:rPr i="0" lang="fr" sz="1600" u="none" cap="none" strike="noStrike">
                <a:solidFill>
                  <a:srgbClr val="2E3436"/>
                </a:solidFill>
                <a:latin typeface="Arial"/>
                <a:ea typeface="Arial"/>
                <a:cs typeface="Arial"/>
                <a:sym typeface="Arial"/>
              </a:rPr>
              <a:t>0,3</a:t>
            </a:r>
            <a:r>
              <a:rPr lang="fr" sz="1600">
                <a:solidFill>
                  <a:srgbClr val="2E3436"/>
                </a:solidFill>
                <a:latin typeface="Arial"/>
                <a:ea typeface="Arial"/>
                <a:cs typeface="Arial"/>
                <a:sym typeface="Arial"/>
              </a:rPr>
              <a:t>µg/L</a:t>
            </a:r>
            <a:r>
              <a:rPr b="1" i="0" lang="fr" sz="1600" u="none" cap="none" strike="noStrike">
                <a:solidFill>
                  <a:srgbClr val="2E3436"/>
                </a:solidFill>
                <a:latin typeface="Arial"/>
                <a:ea typeface="Arial"/>
                <a:cs typeface="Arial"/>
                <a:sym typeface="Arial"/>
              </a:rPr>
              <a:t> </a:t>
            </a:r>
            <a:r>
              <a:rPr lang="fr" sz="1600">
                <a:solidFill>
                  <a:srgbClr val="2E3436"/>
                </a:solidFill>
                <a:latin typeface="Arial"/>
                <a:ea typeface="Arial"/>
                <a:cs typeface="Arial"/>
                <a:sym typeface="Arial"/>
              </a:rPr>
              <a:t> 		</a:t>
            </a:r>
            <a:r>
              <a:rPr b="0" i="0" lang="fr" sz="1600" u="none" cap="none" strike="noStrike">
                <a:solidFill>
                  <a:srgbClr val="2E3436"/>
                </a:solidFill>
                <a:latin typeface="Arial"/>
                <a:ea typeface="Arial"/>
                <a:cs typeface="Arial"/>
                <a:sym typeface="Arial"/>
              </a:rPr>
              <a:t>French IBV:  2,5 µg/L </a:t>
            </a:r>
            <a:r>
              <a:rPr b="0" i="0" lang="fr" sz="1200" u="none" cap="none" strike="noStrike">
                <a:solidFill>
                  <a:srgbClr val="2E3436"/>
                </a:solidFill>
                <a:latin typeface="Arial"/>
                <a:ea typeface="Arial"/>
                <a:cs typeface="Arial"/>
                <a:sym typeface="Arial"/>
              </a:rPr>
              <a:t> </a:t>
            </a:r>
            <a:r>
              <a:rPr b="1" i="0" lang="fr" sz="1600" u="none" cap="none" strike="noStrike">
                <a:solidFill>
                  <a:srgbClr val="2E3436"/>
                </a:solidFill>
                <a:latin typeface="Arial"/>
                <a:ea typeface="Arial"/>
                <a:cs typeface="Arial"/>
                <a:sym typeface="Arial"/>
              </a:rPr>
              <a:t> </a:t>
            </a:r>
          </a:p>
          <a:p>
            <a:pPr indent="0" lvl="0" marL="0" marR="0" rtl="0" algn="l">
              <a:lnSpc>
                <a:spcPct val="138000"/>
              </a:lnSpc>
              <a:spcBef>
                <a:spcPts val="0"/>
              </a:spcBef>
              <a:spcAft>
                <a:spcPts val="0"/>
              </a:spcAft>
              <a:buClr>
                <a:schemeClr val="dk2"/>
              </a:buClr>
              <a:buSzPct val="25000"/>
              <a:buFont typeface="Lato"/>
              <a:buNone/>
            </a:pPr>
            <a:r>
              <a:t/>
            </a:r>
            <a:endParaRPr/>
          </a:p>
        </p:txBody>
      </p:sp>
      <p:sp>
        <p:nvSpPr>
          <p:cNvPr id="162" name="Shape 162"/>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Shape 167"/>
          <p:cNvSpPr txBox="1"/>
          <p:nvPr>
            <p:ph type="title"/>
          </p:nvPr>
        </p:nvSpPr>
        <p:spPr>
          <a:xfrm>
            <a:off x="311700" y="391350"/>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lang="fr"/>
              <a:t> Continuation</a:t>
            </a:r>
            <a:r>
              <a:rPr b="1" i="0" lang="fr" sz="3200" u="none" cap="none" strike="noStrike">
                <a:solidFill>
                  <a:schemeClr val="dk1"/>
                </a:solidFill>
                <a:latin typeface="Playfair Display"/>
                <a:ea typeface="Playfair Display"/>
                <a:cs typeface="Playfair Display"/>
                <a:sym typeface="Playfair Display"/>
              </a:rPr>
              <a:t>:</a:t>
            </a:r>
          </a:p>
        </p:txBody>
      </p:sp>
      <p:sp>
        <p:nvSpPr>
          <p:cNvPr id="168" name="Shape 168"/>
          <p:cNvSpPr txBox="1"/>
          <p:nvPr>
            <p:ph idx="1" type="body"/>
          </p:nvPr>
        </p:nvSpPr>
        <p:spPr>
          <a:xfrm>
            <a:off x="311700" y="1152475"/>
            <a:ext cx="8520599" cy="3416400"/>
          </a:xfrm>
          <a:prstGeom prst="rect">
            <a:avLst/>
          </a:prstGeom>
          <a:noFill/>
          <a:ln>
            <a:noFill/>
          </a:ln>
        </p:spPr>
        <p:txBody>
          <a:bodyPr anchorCtr="0" anchor="t" bIns="91425" lIns="91425" rIns="91425" wrap="square" tIns="91425">
            <a:noAutofit/>
          </a:bodyPr>
          <a:lstStyle/>
          <a:p>
            <a:pPr indent="0" lvl="0" rtl="0">
              <a:lnSpc>
                <a:spcPct val="115000"/>
              </a:lnSpc>
              <a:spcBef>
                <a:spcPts val="0"/>
              </a:spcBef>
              <a:spcAft>
                <a:spcPts val="0"/>
              </a:spcAft>
              <a:buNone/>
            </a:pPr>
            <a:r>
              <a:rPr b="1" lang="fr" sz="1600">
                <a:solidFill>
                  <a:srgbClr val="5E696C"/>
                </a:solidFill>
              </a:rPr>
              <a:t>Depends on the results</a:t>
            </a:r>
          </a:p>
          <a:p>
            <a:pPr indent="0" lvl="0" rtl="0">
              <a:lnSpc>
                <a:spcPct val="115000"/>
              </a:lnSpc>
              <a:spcBef>
                <a:spcPts val="0"/>
              </a:spcBef>
              <a:spcAft>
                <a:spcPts val="0"/>
              </a:spcAft>
              <a:buNone/>
            </a:pPr>
            <a:r>
              <a:t/>
            </a:r>
            <a:endParaRPr b="1" sz="1600">
              <a:solidFill>
                <a:srgbClr val="5E696C"/>
              </a:solidFill>
            </a:endParaRPr>
          </a:p>
          <a:p>
            <a:pPr indent="-298450" lvl="0" marL="457200" rtl="0">
              <a:lnSpc>
                <a:spcPct val="115000"/>
              </a:lnSpc>
              <a:spcBef>
                <a:spcPts val="0"/>
              </a:spcBef>
              <a:spcAft>
                <a:spcPts val="0"/>
              </a:spcAft>
              <a:buClr>
                <a:srgbClr val="5E696C"/>
              </a:buClr>
              <a:buSzPct val="100000"/>
            </a:pPr>
            <a:r>
              <a:rPr lang="fr" sz="1100">
                <a:solidFill>
                  <a:srgbClr val="5E696C"/>
                </a:solidFill>
              </a:rPr>
              <a:t>Workstation visit if results over interpretative values</a:t>
            </a:r>
          </a:p>
          <a:p>
            <a:pPr indent="0" lvl="0" rtl="0">
              <a:lnSpc>
                <a:spcPct val="115000"/>
              </a:lnSpc>
              <a:spcBef>
                <a:spcPts val="0"/>
              </a:spcBef>
              <a:spcAft>
                <a:spcPts val="0"/>
              </a:spcAft>
              <a:buNone/>
            </a:pPr>
            <a:r>
              <a:rPr lang="fr" sz="1100">
                <a:solidFill>
                  <a:srgbClr val="5E696C"/>
                </a:solidFill>
                <a:latin typeface="Arial"/>
                <a:ea typeface="Arial"/>
                <a:cs typeface="Arial"/>
                <a:sym typeface="Arial"/>
              </a:rPr>
              <a:t>→ </a:t>
            </a:r>
            <a:r>
              <a:rPr lang="fr" sz="1100">
                <a:solidFill>
                  <a:srgbClr val="5E696C"/>
                </a:solidFill>
              </a:rPr>
              <a:t> Review of hygiene measures</a:t>
            </a:r>
          </a:p>
          <a:p>
            <a:pPr indent="0" lvl="0" rtl="0">
              <a:lnSpc>
                <a:spcPct val="115000"/>
              </a:lnSpc>
              <a:spcBef>
                <a:spcPts val="0"/>
              </a:spcBef>
              <a:spcAft>
                <a:spcPts val="0"/>
              </a:spcAft>
              <a:buNone/>
            </a:pPr>
            <a:r>
              <a:rPr lang="fr" sz="1000">
                <a:solidFill>
                  <a:srgbClr val="5E696C"/>
                </a:solidFill>
                <a:latin typeface="Arial"/>
                <a:ea typeface="Arial"/>
                <a:cs typeface="Arial"/>
                <a:sym typeface="Arial"/>
              </a:rPr>
              <a:t>→  </a:t>
            </a:r>
            <a:r>
              <a:rPr lang="fr" sz="1100">
                <a:solidFill>
                  <a:srgbClr val="5E696C"/>
                </a:solidFill>
              </a:rPr>
              <a:t>Review of particularly exposing tasks</a:t>
            </a:r>
          </a:p>
          <a:p>
            <a:pPr indent="0" lvl="0" rtl="0">
              <a:lnSpc>
                <a:spcPct val="115000"/>
              </a:lnSpc>
              <a:spcBef>
                <a:spcPts val="0"/>
              </a:spcBef>
              <a:spcAft>
                <a:spcPts val="0"/>
              </a:spcAft>
              <a:buNone/>
            </a:pPr>
            <a:r>
              <a:t/>
            </a:r>
            <a:endParaRPr sz="1100">
              <a:solidFill>
                <a:srgbClr val="5E696C"/>
              </a:solidFill>
            </a:endParaRPr>
          </a:p>
          <a:p>
            <a:pPr indent="-298450" lvl="0" marL="457200" rtl="0">
              <a:lnSpc>
                <a:spcPct val="115000"/>
              </a:lnSpc>
              <a:spcBef>
                <a:spcPts val="0"/>
              </a:spcBef>
              <a:spcAft>
                <a:spcPts val="0"/>
              </a:spcAft>
              <a:buClr>
                <a:srgbClr val="5E696C"/>
              </a:buClr>
              <a:buSzPct val="100000"/>
            </a:pPr>
            <a:r>
              <a:rPr lang="fr" sz="1100">
                <a:solidFill>
                  <a:srgbClr val="5E696C"/>
                </a:solidFill>
              </a:rPr>
              <a:t>Probable regular biomonitoring</a:t>
            </a:r>
          </a:p>
          <a:p>
            <a:pPr indent="0" lvl="0" rtl="0">
              <a:lnSpc>
                <a:spcPct val="115000"/>
              </a:lnSpc>
              <a:spcBef>
                <a:spcPts val="0"/>
              </a:spcBef>
              <a:spcAft>
                <a:spcPts val="0"/>
              </a:spcAft>
              <a:buNone/>
            </a:pPr>
            <a:r>
              <a:t/>
            </a:r>
            <a:endParaRPr sz="1100">
              <a:solidFill>
                <a:srgbClr val="5E696C"/>
              </a:solidFill>
            </a:endParaRPr>
          </a:p>
          <a:p>
            <a:pPr indent="-298450" lvl="0" marL="457200" rtl="0">
              <a:lnSpc>
                <a:spcPct val="115000"/>
              </a:lnSpc>
              <a:spcBef>
                <a:spcPts val="0"/>
              </a:spcBef>
              <a:spcAft>
                <a:spcPts val="0"/>
              </a:spcAft>
              <a:buClr>
                <a:srgbClr val="5E696C"/>
              </a:buClr>
              <a:buSzPct val="100000"/>
            </a:pPr>
            <a:r>
              <a:rPr b="1" lang="fr" sz="1100">
                <a:solidFill>
                  <a:srgbClr val="5E696C"/>
                </a:solidFill>
              </a:rPr>
              <a:t>In any cases</a:t>
            </a:r>
            <a:r>
              <a:rPr lang="fr" sz="1100">
                <a:solidFill>
                  <a:srgbClr val="5E696C"/>
                </a:solidFill>
              </a:rPr>
              <a:t>: </a:t>
            </a:r>
            <a:r>
              <a:rPr b="1" lang="fr" sz="1100">
                <a:solidFill>
                  <a:srgbClr val="5E696C"/>
                </a:solidFill>
              </a:rPr>
              <a:t>Maximum reduction in the risk exposure</a:t>
            </a:r>
          </a:p>
          <a:p>
            <a:pPr indent="0" lvl="0" rtl="0">
              <a:lnSpc>
                <a:spcPct val="115000"/>
              </a:lnSpc>
              <a:spcBef>
                <a:spcPts val="0"/>
              </a:spcBef>
              <a:spcAft>
                <a:spcPts val="0"/>
              </a:spcAft>
              <a:buNone/>
            </a:pPr>
            <a:r>
              <a:rPr lang="fr" sz="1000">
                <a:solidFill>
                  <a:srgbClr val="5E696C"/>
                </a:solidFill>
                <a:latin typeface="Arial"/>
                <a:ea typeface="Arial"/>
                <a:cs typeface="Arial"/>
                <a:sym typeface="Arial"/>
              </a:rPr>
              <a:t>→ </a:t>
            </a:r>
            <a:r>
              <a:rPr lang="fr" sz="1100">
                <a:solidFill>
                  <a:srgbClr val="5E696C"/>
                </a:solidFill>
              </a:rPr>
              <a:t>Maximum substitution of Chromium VI and Nickel</a:t>
            </a:r>
          </a:p>
          <a:p>
            <a:pPr indent="0" lvl="0" rtl="0">
              <a:lnSpc>
                <a:spcPct val="115000"/>
              </a:lnSpc>
              <a:spcBef>
                <a:spcPts val="0"/>
              </a:spcBef>
              <a:spcAft>
                <a:spcPts val="0"/>
              </a:spcAft>
              <a:buNone/>
            </a:pPr>
            <a:r>
              <a:rPr lang="fr" sz="1000">
                <a:solidFill>
                  <a:srgbClr val="5E696C"/>
                </a:solidFill>
                <a:latin typeface="Arial"/>
                <a:ea typeface="Arial"/>
                <a:cs typeface="Arial"/>
                <a:sym typeface="Arial"/>
              </a:rPr>
              <a:t>→ </a:t>
            </a:r>
            <a:r>
              <a:rPr lang="fr" sz="1100">
                <a:solidFill>
                  <a:srgbClr val="5E696C"/>
                </a:solidFill>
              </a:rPr>
              <a:t>Process automation testing</a:t>
            </a:r>
          </a:p>
        </p:txBody>
      </p:sp>
      <p:sp>
        <p:nvSpPr>
          <p:cNvPr id="169" name="Shape 169"/>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Shape 174"/>
          <p:cNvSpPr txBox="1"/>
          <p:nvPr>
            <p:ph type="title"/>
          </p:nvPr>
        </p:nvSpPr>
        <p:spPr>
          <a:xfrm>
            <a:off x="509550" y="1423875"/>
            <a:ext cx="8124900" cy="1798200"/>
          </a:xfrm>
          <a:prstGeom prst="rect">
            <a:avLst/>
          </a:prstGeom>
        </p:spPr>
        <p:txBody>
          <a:bodyPr anchorCtr="0" anchor="ctr" bIns="91425" lIns="91425" rIns="91425" wrap="square" tIns="91425">
            <a:noAutofit/>
          </a:bodyPr>
          <a:lstStyle/>
          <a:p>
            <a:pPr lvl="0">
              <a:spcBef>
                <a:spcPts val="0"/>
              </a:spcBef>
              <a:buNone/>
            </a:pPr>
            <a:r>
              <a:rPr lang="fr"/>
              <a:t>Thank you for your attention</a:t>
            </a:r>
          </a:p>
        </p:txBody>
      </p:sp>
      <p:sp>
        <p:nvSpPr>
          <p:cNvPr id="175" name="Shape 175"/>
          <p:cNvSpPr txBox="1"/>
          <p:nvPr>
            <p:ph idx="12" type="sldNum"/>
          </p:nvPr>
        </p:nvSpPr>
        <p:spPr>
          <a:xfrm>
            <a:off x="8490250" y="4681008"/>
            <a:ext cx="548700" cy="393600"/>
          </a:xfrm>
          <a:prstGeom prst="rect">
            <a:avLst/>
          </a:prstGeom>
        </p:spPr>
        <p:txBody>
          <a:bodyPr anchorCtr="0" anchor="ctr" bIns="91425" lIns="91425" rIns="91425" wrap="square" tIns="91425">
            <a:noAutofit/>
          </a:bodyPr>
          <a:lstStyle/>
          <a:p>
            <a:pPr lvl="0">
              <a:spcBef>
                <a:spcPts val="0"/>
              </a:spcBef>
              <a:buClr>
                <a:schemeClr val="lt1"/>
              </a:buClr>
              <a:buSzPct val="25000"/>
              <a:buFont typeface="Arial"/>
              <a:buNone/>
            </a:pPr>
            <a:fld id="{00000000-1234-1234-1234-123412341234}" type="slidenum">
              <a:rPr lang="fr">
                <a:solidFill>
                  <a:schemeClr val="lt1"/>
                </a:solidFill>
              </a:rPr>
              <a:t>‹#›</a:t>
            </a:fld>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254525" y="125725"/>
            <a:ext cx="8825700"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2000" u="none" cap="none" strike="noStrike">
                <a:solidFill>
                  <a:srgbClr val="F55E61"/>
                </a:solidFill>
                <a:latin typeface="Playfair Display"/>
                <a:ea typeface="Playfair Display"/>
                <a:cs typeface="Playfair Display"/>
                <a:sym typeface="Playfair Display"/>
              </a:rPr>
              <a:t>Objective: Risk assessment for nickel </a:t>
            </a:r>
            <a:r>
              <a:rPr lang="fr" sz="2000">
                <a:solidFill>
                  <a:srgbClr val="F55E61"/>
                </a:solidFill>
              </a:rPr>
              <a:t> </a:t>
            </a:r>
            <a:r>
              <a:rPr b="1" i="0" lang="fr" sz="2000" u="none" cap="none" strike="noStrike">
                <a:solidFill>
                  <a:srgbClr val="F55E61"/>
                </a:solidFill>
                <a:latin typeface="Playfair Display"/>
                <a:ea typeface="Playfair Display"/>
                <a:cs typeface="Playfair Display"/>
                <a:sym typeface="Playfair Display"/>
              </a:rPr>
              <a:t>and </a:t>
            </a:r>
            <a:r>
              <a:rPr lang="fr" sz="2000">
                <a:solidFill>
                  <a:srgbClr val="F55E61"/>
                </a:solidFill>
              </a:rPr>
              <a:t> </a:t>
            </a:r>
            <a:r>
              <a:rPr b="1" i="0" lang="fr" sz="2000" u="none" cap="none" strike="noStrike">
                <a:solidFill>
                  <a:srgbClr val="F55E61"/>
                </a:solidFill>
                <a:latin typeface="Playfair Display"/>
                <a:ea typeface="Playfair Display"/>
                <a:cs typeface="Playfair Display"/>
                <a:sym typeface="Playfair Display"/>
              </a:rPr>
              <a:t>chromium exposure in electroplating activity</a:t>
            </a:r>
          </a:p>
          <a:p>
            <a:pPr indent="0" lvl="0" marL="0" marR="0" rtl="0" algn="l">
              <a:lnSpc>
                <a:spcPct val="100000"/>
              </a:lnSpc>
              <a:spcBef>
                <a:spcPts val="0"/>
              </a:spcBef>
              <a:spcAft>
                <a:spcPts val="0"/>
              </a:spcAft>
              <a:buClr>
                <a:schemeClr val="dk1"/>
              </a:buClr>
              <a:buSzPct val="25000"/>
              <a:buFont typeface="Playfair Display"/>
              <a:buNone/>
            </a:pPr>
            <a:r>
              <a:t/>
            </a:r>
            <a:endParaRPr b="1" i="0" sz="3200" u="none" cap="none" strike="noStrike">
              <a:solidFill>
                <a:schemeClr val="dk1"/>
              </a:solidFill>
              <a:latin typeface="Playfair Display"/>
              <a:ea typeface="Playfair Display"/>
              <a:cs typeface="Playfair Display"/>
              <a:sym typeface="Playfair Display"/>
            </a:endParaRPr>
          </a:p>
        </p:txBody>
      </p:sp>
      <p:sp>
        <p:nvSpPr>
          <p:cNvPr id="67" name="Shape 67"/>
          <p:cNvSpPr txBox="1"/>
          <p:nvPr>
            <p:ph idx="1" type="body"/>
          </p:nvPr>
        </p:nvSpPr>
        <p:spPr>
          <a:xfrm>
            <a:off x="254525" y="1171225"/>
            <a:ext cx="8520599" cy="3416400"/>
          </a:xfrm>
          <a:prstGeom prst="rect">
            <a:avLst/>
          </a:prstGeom>
          <a:noFill/>
          <a:ln>
            <a:noFill/>
          </a:ln>
        </p:spPr>
        <p:txBody>
          <a:bodyPr anchorCtr="0" anchor="t" bIns="91425" lIns="91425" rIns="91425" wrap="square" tIns="91425">
            <a:noAutofit/>
          </a:bodyPr>
          <a:lstStyle/>
          <a:p>
            <a:pPr indent="0" lvl="0" marL="0" marR="0" rtl="0" algn="l">
              <a:lnSpc>
                <a:spcPct val="120000"/>
              </a:lnSpc>
              <a:spcBef>
                <a:spcPts val="0"/>
              </a:spcBef>
              <a:spcAft>
                <a:spcPts val="0"/>
              </a:spcAft>
              <a:buClr>
                <a:schemeClr val="dk2"/>
              </a:buClr>
              <a:buSzPct val="25000"/>
              <a:buFont typeface="Lato"/>
              <a:buNone/>
            </a:pPr>
            <a:r>
              <a:rPr b="1" lang="fr" sz="1600">
                <a:solidFill>
                  <a:srgbClr val="131E21"/>
                </a:solidFill>
                <a:latin typeface="Arial"/>
                <a:ea typeface="Arial"/>
                <a:cs typeface="Arial"/>
                <a:sym typeface="Arial"/>
              </a:rPr>
              <a:t>Context of relocation of electroplating activity from B102 to B107</a:t>
            </a:r>
          </a:p>
          <a:p>
            <a:pPr indent="0" lvl="0" marL="0" marR="0" rtl="0" algn="l">
              <a:lnSpc>
                <a:spcPct val="120000"/>
              </a:lnSpc>
              <a:spcBef>
                <a:spcPts val="0"/>
              </a:spcBef>
              <a:spcAft>
                <a:spcPts val="0"/>
              </a:spcAft>
              <a:buClr>
                <a:schemeClr val="dk2"/>
              </a:buClr>
              <a:buSzPct val="25000"/>
              <a:buFont typeface="Lato"/>
              <a:buNone/>
            </a:pPr>
            <a:r>
              <a:t/>
            </a:r>
            <a:endParaRPr b="1" sz="1600">
              <a:solidFill>
                <a:srgbClr val="131E21"/>
              </a:solidFill>
              <a:latin typeface="Arial"/>
              <a:ea typeface="Arial"/>
              <a:cs typeface="Arial"/>
              <a:sym typeface="Arial"/>
            </a:endParaRPr>
          </a:p>
          <a:p>
            <a:pPr indent="0" lvl="0" marL="0" marR="0" rtl="0" algn="l">
              <a:lnSpc>
                <a:spcPct val="120000"/>
              </a:lnSpc>
              <a:spcBef>
                <a:spcPts val="0"/>
              </a:spcBef>
              <a:spcAft>
                <a:spcPts val="0"/>
              </a:spcAft>
              <a:buClr>
                <a:schemeClr val="dk2"/>
              </a:buClr>
              <a:buSzPct val="25000"/>
              <a:buFont typeface="Lato"/>
              <a:buNone/>
            </a:pPr>
            <a:r>
              <a:rPr b="1" i="0" lang="fr" sz="1600" u="none" cap="none" strike="noStrike">
                <a:solidFill>
                  <a:srgbClr val="131E21"/>
                </a:solidFill>
                <a:latin typeface="Arial"/>
                <a:ea typeface="Arial"/>
                <a:cs typeface="Arial"/>
                <a:sym typeface="Arial"/>
              </a:rPr>
              <a:t>Chromium and Nickel exposure in B102:</a:t>
            </a:r>
          </a:p>
          <a:p>
            <a:pPr indent="-330200" lvl="0" marL="457200" marR="0" rtl="0" algn="l">
              <a:lnSpc>
                <a:spcPct val="120000"/>
              </a:lnSpc>
              <a:spcBef>
                <a:spcPts val="0"/>
              </a:spcBef>
              <a:spcAft>
                <a:spcPts val="0"/>
              </a:spcAft>
              <a:buClr>
                <a:srgbClr val="131E21"/>
              </a:buClr>
              <a:buSzPct val="114285"/>
              <a:buFont typeface="Arial"/>
            </a:pPr>
            <a:r>
              <a:rPr lang="fr" sz="1400">
                <a:solidFill>
                  <a:srgbClr val="000000"/>
                </a:solidFill>
                <a:latin typeface="Arial"/>
                <a:ea typeface="Arial"/>
                <a:cs typeface="Arial"/>
                <a:sym typeface="Arial"/>
              </a:rPr>
              <a:t>Electroplating workshop</a:t>
            </a:r>
          </a:p>
          <a:p>
            <a:pPr indent="0" lvl="0" marL="0" marR="0" rtl="0" algn="l">
              <a:lnSpc>
                <a:spcPct val="120000"/>
              </a:lnSpc>
              <a:spcBef>
                <a:spcPts val="0"/>
              </a:spcBef>
              <a:spcAft>
                <a:spcPts val="0"/>
              </a:spcAft>
              <a:buClr>
                <a:schemeClr val="dk2"/>
              </a:buClr>
              <a:buSzPct val="25000"/>
              <a:buFont typeface="Lato"/>
              <a:buNone/>
            </a:pPr>
            <a:r>
              <a:t/>
            </a:r>
            <a:endParaRPr b="0" i="0" sz="1400" u="none" cap="none" strike="noStrike">
              <a:solidFill>
                <a:srgbClr val="000000"/>
              </a:solidFill>
              <a:latin typeface="Arial"/>
              <a:ea typeface="Arial"/>
              <a:cs typeface="Arial"/>
              <a:sym typeface="Arial"/>
            </a:endParaRPr>
          </a:p>
          <a:p>
            <a:pPr indent="-317500" lvl="0" marL="457200" marR="0" rtl="0" algn="l">
              <a:lnSpc>
                <a:spcPct val="120000"/>
              </a:lnSpc>
              <a:spcBef>
                <a:spcPts val="0"/>
              </a:spcBef>
              <a:spcAft>
                <a:spcPts val="0"/>
              </a:spcAft>
              <a:buClr>
                <a:srgbClr val="000000"/>
              </a:buClr>
              <a:buSzPct val="100000"/>
              <a:buFont typeface="Cambria"/>
              <a:buChar char="●"/>
            </a:pPr>
            <a:r>
              <a:rPr b="1" i="0" lang="fr" sz="1400" u="none" cap="none" strike="noStrike">
                <a:solidFill>
                  <a:srgbClr val="000000"/>
                </a:solidFill>
                <a:latin typeface="Arial"/>
                <a:ea typeface="Arial"/>
                <a:cs typeface="Arial"/>
                <a:sym typeface="Arial"/>
              </a:rPr>
              <a:t>Hexavalent chromium (Cr VI) </a:t>
            </a:r>
            <a:r>
              <a:rPr b="0" i="0" lang="fr" sz="1400" u="none" cap="none" strike="noStrike">
                <a:solidFill>
                  <a:srgbClr val="000000"/>
                </a:solidFill>
                <a:latin typeface="Arial"/>
                <a:ea typeface="Arial"/>
                <a:cs typeface="Arial"/>
                <a:sym typeface="Arial"/>
              </a:rPr>
              <a:t> in chromic acid plating baths </a:t>
            </a:r>
          </a:p>
          <a:p>
            <a:pPr indent="0" lvl="0" marL="0" marR="0" rtl="0" algn="l">
              <a:lnSpc>
                <a:spcPct val="115000"/>
              </a:lnSpc>
              <a:spcBef>
                <a:spcPts val="0"/>
              </a:spcBef>
              <a:spcAft>
                <a:spcPts val="0"/>
              </a:spcAft>
              <a:buClr>
                <a:schemeClr val="dk2"/>
              </a:buClr>
              <a:buSzPct val="25000"/>
              <a:buFont typeface="Lato"/>
              <a:buNone/>
            </a:pPr>
            <a:r>
              <a:t/>
            </a:r>
            <a:endParaRPr b="0" i="0" sz="1400" u="none" cap="none" strike="noStrike">
              <a:solidFill>
                <a:srgbClr val="000000"/>
              </a:solidFill>
              <a:latin typeface="Arial"/>
              <a:ea typeface="Arial"/>
              <a:cs typeface="Arial"/>
              <a:sym typeface="Arial"/>
            </a:endParaRPr>
          </a:p>
          <a:p>
            <a:pPr indent="-304800" lvl="0" marL="457200" marR="0" rtl="0" algn="l">
              <a:lnSpc>
                <a:spcPct val="120000"/>
              </a:lnSpc>
              <a:spcBef>
                <a:spcPts val="0"/>
              </a:spcBef>
              <a:spcAft>
                <a:spcPts val="0"/>
              </a:spcAft>
              <a:buClr>
                <a:srgbClr val="000000"/>
              </a:buClr>
              <a:buSzPct val="85714"/>
              <a:buFont typeface="Lato"/>
              <a:buChar char="●"/>
            </a:pPr>
            <a:r>
              <a:rPr b="1" i="0" lang="fr" sz="1400" u="none" cap="none" strike="noStrike">
                <a:solidFill>
                  <a:srgbClr val="000000"/>
                </a:solidFill>
                <a:latin typeface="Arial"/>
                <a:ea typeface="Arial"/>
                <a:cs typeface="Arial"/>
                <a:sym typeface="Arial"/>
              </a:rPr>
              <a:t>Soluble nickel (Ni) compounds </a:t>
            </a:r>
            <a:r>
              <a:rPr b="0" i="0" lang="fr" sz="1400" u="none" cap="none" strike="noStrike">
                <a:solidFill>
                  <a:srgbClr val="000000"/>
                </a:solidFill>
                <a:latin typeface="Arial"/>
                <a:ea typeface="Arial"/>
                <a:cs typeface="Arial"/>
                <a:sym typeface="Arial"/>
              </a:rPr>
              <a:t>in nickel plating baths : sulphate, chloride,  nickel sulfamate</a:t>
            </a:r>
            <a:r>
              <a:rPr b="0" i="0" lang="fr" sz="1200" u="none" cap="none" strike="noStrike">
                <a:solidFill>
                  <a:schemeClr val="dk2"/>
                </a:solidFill>
                <a:latin typeface="Arial"/>
                <a:ea typeface="Arial"/>
                <a:cs typeface="Arial"/>
                <a:sym typeface="Arial"/>
              </a:rPr>
              <a:t> </a:t>
            </a:r>
          </a:p>
          <a:p>
            <a:pPr indent="0" lvl="0" marL="0" marR="0" rtl="0" algn="l">
              <a:lnSpc>
                <a:spcPct val="115000"/>
              </a:lnSpc>
              <a:spcBef>
                <a:spcPts val="0"/>
              </a:spcBef>
              <a:spcAft>
                <a:spcPts val="0"/>
              </a:spcAft>
              <a:buClr>
                <a:schemeClr val="dk2"/>
              </a:buClr>
              <a:buSzPct val="25000"/>
              <a:buFont typeface="Lato"/>
              <a:buNone/>
            </a:pPr>
            <a:r>
              <a:t/>
            </a:r>
            <a:endParaRPr b="0" i="0" sz="1200" u="none" cap="none" strike="noStrike">
              <a:solidFill>
                <a:schemeClr val="dk2"/>
              </a:solidFill>
              <a:latin typeface="Lato"/>
              <a:ea typeface="Lato"/>
              <a:cs typeface="Lato"/>
              <a:sym typeface="Lato"/>
            </a:endParaRPr>
          </a:p>
          <a:p>
            <a:pPr indent="-317500" lvl="0" marL="457200" rtl="0">
              <a:lnSpc>
                <a:spcPct val="120000"/>
              </a:lnSpc>
              <a:spcBef>
                <a:spcPts val="0"/>
              </a:spcBef>
              <a:spcAft>
                <a:spcPts val="0"/>
              </a:spcAft>
              <a:buClr>
                <a:srgbClr val="000000"/>
              </a:buClr>
              <a:buSzPct val="100000"/>
              <a:buFont typeface="Cambria"/>
              <a:buChar char="●"/>
            </a:pPr>
            <a:r>
              <a:rPr lang="fr" sz="1400">
                <a:solidFill>
                  <a:srgbClr val="000000"/>
                </a:solidFill>
                <a:latin typeface="Arial"/>
                <a:ea typeface="Arial"/>
                <a:cs typeface="Arial"/>
                <a:sym typeface="Arial"/>
              </a:rPr>
              <a:t> </a:t>
            </a:r>
            <a:r>
              <a:rPr b="1" lang="fr" sz="1400">
                <a:solidFill>
                  <a:srgbClr val="000000"/>
                </a:solidFill>
                <a:latin typeface="Arial"/>
                <a:ea typeface="Arial"/>
                <a:cs typeface="Arial"/>
                <a:sym typeface="Arial"/>
              </a:rPr>
              <a:t>6 Employees</a:t>
            </a:r>
            <a:r>
              <a:rPr lang="fr" sz="1400">
                <a:solidFill>
                  <a:srgbClr val="000000"/>
                </a:solidFill>
                <a:latin typeface="Arial"/>
                <a:ea typeface="Arial"/>
                <a:cs typeface="Arial"/>
                <a:sym typeface="Arial"/>
              </a:rPr>
              <a:t>,  no subcontractors</a:t>
            </a:r>
          </a:p>
          <a:p>
            <a:pPr indent="0" lvl="0" marL="0" marR="0" rtl="0" algn="l">
              <a:lnSpc>
                <a:spcPct val="115000"/>
              </a:lnSpc>
              <a:spcBef>
                <a:spcPts val="0"/>
              </a:spcBef>
              <a:spcAft>
                <a:spcPts val="0"/>
              </a:spcAft>
              <a:buClr>
                <a:schemeClr val="dk2"/>
              </a:buClr>
              <a:buSzPct val="25000"/>
              <a:buFont typeface="Lato"/>
              <a:buNone/>
            </a:pPr>
            <a:r>
              <a:t/>
            </a:r>
            <a:endParaRPr b="0" i="0" sz="1200" u="none" cap="none" strike="noStrike">
              <a:solidFill>
                <a:schemeClr val="dk2"/>
              </a:solidFill>
              <a:latin typeface="Lato"/>
              <a:ea typeface="Lato"/>
              <a:cs typeface="Lato"/>
              <a:sym typeface="Lato"/>
            </a:endParaRPr>
          </a:p>
          <a:p>
            <a:pPr indent="0" lvl="0" marL="0" marR="0" rtl="0" algn="l">
              <a:lnSpc>
                <a:spcPct val="115000"/>
              </a:lnSpc>
              <a:spcBef>
                <a:spcPts val="0"/>
              </a:spcBef>
              <a:spcAft>
                <a:spcPts val="0"/>
              </a:spcAft>
              <a:buClr>
                <a:schemeClr val="dk2"/>
              </a:buClr>
              <a:buSzPct val="25000"/>
              <a:buFont typeface="Lato"/>
              <a:buNone/>
            </a:pPr>
            <a:r>
              <a:t/>
            </a:r>
            <a:endParaRPr b="0" i="0" sz="1400" u="none" cap="none" strike="noStrike">
              <a:solidFill>
                <a:srgbClr val="5E696C"/>
              </a:solidFill>
              <a:latin typeface="Lato"/>
              <a:ea typeface="Lato"/>
              <a:cs typeface="Lato"/>
              <a:sym typeface="Lato"/>
            </a:endParaRPr>
          </a:p>
        </p:txBody>
      </p:sp>
      <p:sp>
        <p:nvSpPr>
          <p:cNvPr id="68" name="Shape 68"/>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pic>
        <p:nvPicPr>
          <p:cNvPr descr="102 to 107.PNG" id="69" name="Shape 69"/>
          <p:cNvPicPr preferRelativeResize="0"/>
          <p:nvPr/>
        </p:nvPicPr>
        <p:blipFill>
          <a:blip r:embed="rId3">
            <a:alphaModFix/>
          </a:blip>
          <a:stretch>
            <a:fillRect/>
          </a:stretch>
        </p:blipFill>
        <p:spPr>
          <a:xfrm>
            <a:off x="6756649" y="603700"/>
            <a:ext cx="2018475" cy="2046525"/>
          </a:xfrm>
          <a:prstGeom prst="rect">
            <a:avLst/>
          </a:prstGeom>
          <a:noFill/>
          <a:ln>
            <a:noFill/>
          </a:ln>
        </p:spPr>
      </p:pic>
      <p:sp>
        <p:nvSpPr>
          <p:cNvPr id="70" name="Shape 70"/>
          <p:cNvSpPr/>
          <p:nvPr/>
        </p:nvSpPr>
        <p:spPr>
          <a:xfrm>
            <a:off x="6725175" y="579550"/>
            <a:ext cx="2082900" cy="2106900"/>
          </a:xfrm>
          <a:prstGeom prst="rect">
            <a:avLst/>
          </a:prstGeom>
          <a:noFill/>
          <a:ln cap="flat" cmpd="sng" w="2857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Shape 75"/>
          <p:cNvSpPr txBox="1"/>
          <p:nvPr>
            <p:ph type="title"/>
          </p:nvPr>
        </p:nvSpPr>
        <p:spPr>
          <a:xfrm>
            <a:off x="311700" y="2668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Introduction to toxicology</a:t>
            </a:r>
          </a:p>
        </p:txBody>
      </p:sp>
      <p:sp>
        <p:nvSpPr>
          <p:cNvPr id="76" name="Shape 76"/>
          <p:cNvSpPr/>
          <p:nvPr/>
        </p:nvSpPr>
        <p:spPr>
          <a:xfrm>
            <a:off x="5466666" y="1029420"/>
            <a:ext cx="2240945" cy="1410857"/>
          </a:xfrm>
          <a:prstGeom prst="irregularSeal1">
            <a:avLst/>
          </a:prstGeom>
          <a:solidFill>
            <a:srgbClr val="B7B7B7"/>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77" name="Shape 77"/>
          <p:cNvSpPr txBox="1"/>
          <p:nvPr/>
        </p:nvSpPr>
        <p:spPr>
          <a:xfrm>
            <a:off x="5825844" y="1469500"/>
            <a:ext cx="1704000" cy="530699"/>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Lobster"/>
              <a:buNone/>
            </a:pPr>
            <a:r>
              <a:rPr b="0" i="0" lang="fr" sz="2000" u="none" cap="none" strike="noStrike">
                <a:solidFill>
                  <a:srgbClr val="000000"/>
                </a:solidFill>
                <a:latin typeface="Lobster"/>
                <a:ea typeface="Lobster"/>
                <a:cs typeface="Lobster"/>
                <a:sym typeface="Lobster"/>
              </a:rPr>
              <a:t>Received dose</a:t>
            </a:r>
          </a:p>
        </p:txBody>
      </p:sp>
      <p:sp>
        <p:nvSpPr>
          <p:cNvPr id="78" name="Shape 78"/>
          <p:cNvSpPr/>
          <p:nvPr/>
        </p:nvSpPr>
        <p:spPr>
          <a:xfrm>
            <a:off x="5825844" y="2730064"/>
            <a:ext cx="1054799" cy="1048799"/>
          </a:xfrm>
          <a:prstGeom prst="ellipse">
            <a:avLst/>
          </a:prstGeom>
          <a:solidFill>
            <a:schemeClr val="accent4"/>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79" name="Shape 79"/>
          <p:cNvSpPr/>
          <p:nvPr/>
        </p:nvSpPr>
        <p:spPr>
          <a:xfrm>
            <a:off x="5894544" y="2798764"/>
            <a:ext cx="917399" cy="911399"/>
          </a:xfrm>
          <a:prstGeom prst="ellipse">
            <a:avLst/>
          </a:prstGeom>
          <a:solidFill>
            <a:srgbClr val="F3F3F3"/>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80" name="Shape 80"/>
          <p:cNvSpPr/>
          <p:nvPr/>
        </p:nvSpPr>
        <p:spPr>
          <a:xfrm>
            <a:off x="6278394" y="3026439"/>
            <a:ext cx="149699" cy="324599"/>
          </a:xfrm>
          <a:prstGeom prst="leftUpArrow">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81" name="Shape 81"/>
          <p:cNvSpPr txBox="1"/>
          <p:nvPr/>
        </p:nvSpPr>
        <p:spPr>
          <a:xfrm>
            <a:off x="6880645" y="2802392"/>
            <a:ext cx="1601999" cy="386999"/>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Duration of exposure</a:t>
            </a:r>
          </a:p>
        </p:txBody>
      </p:sp>
      <p:sp>
        <p:nvSpPr>
          <p:cNvPr id="82" name="Shape 82"/>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
        <p:nvSpPr>
          <p:cNvPr id="83" name="Shape 83"/>
          <p:cNvSpPr txBox="1"/>
          <p:nvPr/>
        </p:nvSpPr>
        <p:spPr>
          <a:xfrm>
            <a:off x="824888" y="1208188"/>
            <a:ext cx="1574469" cy="584774"/>
          </a:xfrm>
          <a:prstGeom prst="rect">
            <a:avLst/>
          </a:prstGeom>
          <a:solidFill>
            <a:srgbClr val="F99C9E"/>
          </a:solidFill>
          <a:ln cap="flat" cmpd="sng" w="38100">
            <a:solidFill>
              <a:srgbClr val="ED3535"/>
            </a:solidFill>
            <a:prstDash val="solid"/>
            <a:round/>
            <a:headEnd len="med" w="med" type="none"/>
            <a:tailEnd len="med" w="med" type="none"/>
          </a:ln>
        </p:spPr>
        <p:txBody>
          <a:bodyPr anchorCtr="0" anchor="t" bIns="45700" lIns="91425" rIns="91425" wrap="square" tIns="45700">
            <a:noAutofit/>
          </a:bodyPr>
          <a:lstStyle/>
          <a:p>
            <a:pPr indent="0" lvl="0" marL="0" marR="0" rtl="0" algn="l">
              <a:lnSpc>
                <a:spcPct val="100000"/>
              </a:lnSpc>
              <a:spcBef>
                <a:spcPts val="0"/>
              </a:spcBef>
              <a:spcAft>
                <a:spcPts val="0"/>
              </a:spcAft>
              <a:buClr>
                <a:srgbClr val="000000"/>
              </a:buClr>
              <a:buSzPct val="25000"/>
              <a:buFont typeface="Arial"/>
              <a:buNone/>
            </a:pPr>
            <a:r>
              <a:rPr b="0" i="0" lang="fr" sz="3200" u="none" cap="none" strike="noStrike">
                <a:solidFill>
                  <a:srgbClr val="000000"/>
                </a:solidFill>
                <a:latin typeface="Arial"/>
                <a:ea typeface="Arial"/>
                <a:cs typeface="Arial"/>
                <a:sym typeface="Arial"/>
              </a:rPr>
              <a:t>Toxicity</a:t>
            </a:r>
          </a:p>
        </p:txBody>
      </p:sp>
      <p:sp>
        <p:nvSpPr>
          <p:cNvPr id="84" name="Shape 84"/>
          <p:cNvSpPr txBox="1"/>
          <p:nvPr/>
        </p:nvSpPr>
        <p:spPr>
          <a:xfrm>
            <a:off x="1614944" y="2213989"/>
            <a:ext cx="2143535" cy="584774"/>
          </a:xfrm>
          <a:prstGeom prst="rect">
            <a:avLst/>
          </a:prstGeom>
          <a:solidFill>
            <a:srgbClr val="BAD1D7"/>
          </a:solidFill>
          <a:ln cap="flat" cmpd="sng" w="28575">
            <a:solidFill>
              <a:srgbClr val="7AA0AB"/>
            </a:solidFill>
            <a:prstDash val="solid"/>
            <a:round/>
            <a:headEnd len="med" w="med" type="none"/>
            <a:tailEnd len="med" w="med" type="none"/>
          </a:ln>
        </p:spPr>
        <p:txBody>
          <a:bodyPr anchorCtr="0" anchor="t" bIns="45700" lIns="91425" rIns="91425" wrap="square" tIns="45700">
            <a:noAutofit/>
          </a:bodyPr>
          <a:lstStyle/>
          <a:p>
            <a:pPr indent="0" lvl="0" marL="0" marR="0" rtl="0" algn="l">
              <a:lnSpc>
                <a:spcPct val="100000"/>
              </a:lnSpc>
              <a:spcBef>
                <a:spcPts val="0"/>
              </a:spcBef>
              <a:spcAft>
                <a:spcPts val="0"/>
              </a:spcAft>
              <a:buClr>
                <a:srgbClr val="000000"/>
              </a:buClr>
              <a:buSzPct val="25000"/>
              <a:buFont typeface="Arial"/>
              <a:buNone/>
            </a:pPr>
            <a:r>
              <a:rPr b="0" i="0" lang="fr" sz="3200" u="none" cap="none" strike="noStrike">
                <a:solidFill>
                  <a:srgbClr val="000000"/>
                </a:solidFill>
                <a:latin typeface="Arial"/>
                <a:ea typeface="Arial"/>
                <a:cs typeface="Arial"/>
                <a:sym typeface="Arial"/>
              </a:rPr>
              <a:t>Absorption</a:t>
            </a:r>
          </a:p>
        </p:txBody>
      </p:sp>
      <p:sp>
        <p:nvSpPr>
          <p:cNvPr id="85" name="Shape 85"/>
          <p:cNvSpPr txBox="1"/>
          <p:nvPr/>
        </p:nvSpPr>
        <p:spPr>
          <a:xfrm>
            <a:off x="2971651" y="3254464"/>
            <a:ext cx="1893467" cy="584774"/>
          </a:xfrm>
          <a:prstGeom prst="rect">
            <a:avLst/>
          </a:prstGeom>
          <a:solidFill>
            <a:srgbClr val="F9E092"/>
          </a:solidFill>
          <a:ln cap="flat" cmpd="sng" w="28575">
            <a:solidFill>
              <a:srgbClr val="E5B10B"/>
            </a:solidFill>
            <a:prstDash val="solid"/>
            <a:round/>
            <a:headEnd len="med" w="med" type="none"/>
            <a:tailEnd len="med" w="med" type="none"/>
          </a:ln>
        </p:spPr>
        <p:txBody>
          <a:bodyPr anchorCtr="0" anchor="t" bIns="45700" lIns="91425" rIns="91425" wrap="square" tIns="45700">
            <a:noAutofit/>
          </a:bodyPr>
          <a:lstStyle/>
          <a:p>
            <a:pPr indent="0" lvl="0" marL="0" marR="0" rtl="0" algn="l">
              <a:lnSpc>
                <a:spcPct val="100000"/>
              </a:lnSpc>
              <a:spcBef>
                <a:spcPts val="0"/>
              </a:spcBef>
              <a:spcAft>
                <a:spcPts val="0"/>
              </a:spcAft>
              <a:buClr>
                <a:srgbClr val="000000"/>
              </a:buClr>
              <a:buSzPct val="25000"/>
              <a:buFont typeface="Arial"/>
              <a:buNone/>
            </a:pPr>
            <a:r>
              <a:rPr b="0" i="0" lang="fr" sz="3200" u="none" cap="none" strike="noStrike">
                <a:solidFill>
                  <a:srgbClr val="000000"/>
                </a:solidFill>
                <a:latin typeface="Arial"/>
                <a:ea typeface="Arial"/>
                <a:cs typeface="Arial"/>
                <a:sym typeface="Arial"/>
              </a:rPr>
              <a:t>Excretion</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descr="Illustration PP Cr Ni.jpg" id="90" name="Shape 90"/>
          <p:cNvPicPr preferRelativeResize="0"/>
          <p:nvPr/>
        </p:nvPicPr>
        <p:blipFill rotWithShape="1">
          <a:blip r:embed="rId3">
            <a:alphaModFix/>
          </a:blip>
          <a:srcRect b="0" l="0" r="0" t="0"/>
          <a:stretch/>
        </p:blipFill>
        <p:spPr>
          <a:xfrm>
            <a:off x="5364633" y="980034"/>
            <a:ext cx="3487467" cy="3897773"/>
          </a:xfrm>
          <a:prstGeom prst="rect">
            <a:avLst/>
          </a:prstGeom>
          <a:noFill/>
          <a:ln cap="flat" cmpd="sng" w="28575">
            <a:solidFill>
              <a:schemeClr val="dk1"/>
            </a:solidFill>
            <a:prstDash val="solid"/>
            <a:round/>
            <a:headEnd len="med" w="med" type="none"/>
            <a:tailEnd len="med" w="med" type="none"/>
          </a:ln>
        </p:spPr>
      </p:pic>
      <p:sp>
        <p:nvSpPr>
          <p:cNvPr id="91" name="Shape 91"/>
          <p:cNvSpPr/>
          <p:nvPr/>
        </p:nvSpPr>
        <p:spPr>
          <a:xfrm>
            <a:off x="439825" y="892974"/>
            <a:ext cx="4467674" cy="4086886"/>
          </a:xfrm>
          <a:prstGeom prst="rect">
            <a:avLst/>
          </a:prstGeom>
          <a:solidFill>
            <a:schemeClr val="accent6"/>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2" name="Shape 92"/>
          <p:cNvSpPr txBox="1"/>
          <p:nvPr/>
        </p:nvSpPr>
        <p:spPr>
          <a:xfrm>
            <a:off x="419218" y="798650"/>
            <a:ext cx="4442230" cy="1803300"/>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rgbClr val="000000"/>
              </a:buClr>
              <a:buSzPct val="25000"/>
              <a:buFont typeface="Arial"/>
              <a:buNone/>
            </a:pPr>
            <a:r>
              <a:rPr b="1" i="0" lang="fr" sz="2800" u="none" cap="none" strike="noStrike">
                <a:solidFill>
                  <a:srgbClr val="000000"/>
                </a:solidFill>
                <a:latin typeface="Arial"/>
                <a:ea typeface="Arial"/>
                <a:cs typeface="Arial"/>
                <a:sym typeface="Arial"/>
              </a:rPr>
              <a:t>Toxicity</a:t>
            </a:r>
          </a:p>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Cr VI</a:t>
            </a:r>
          </a:p>
          <a:p>
            <a:pPr indent="-285750" lvl="0" marL="285750" marR="0" rtl="0" algn="l">
              <a:lnSpc>
                <a:spcPct val="100000"/>
              </a:lnSpc>
              <a:spcBef>
                <a:spcPts val="0"/>
              </a:spcBef>
              <a:spcAft>
                <a:spcPts val="0"/>
              </a:spcAft>
              <a:buClr>
                <a:srgbClr val="000000"/>
              </a:buClr>
              <a:buSzPct val="100000"/>
              <a:buFont typeface="Noto Sans Symbols"/>
              <a:buChar char="❖"/>
            </a:pPr>
            <a:r>
              <a:rPr b="0" i="0" lang="fr" sz="2000" u="sng" cap="none" strike="noStrike">
                <a:solidFill>
                  <a:srgbClr val="000000"/>
                </a:solidFill>
                <a:latin typeface="Arial"/>
                <a:ea typeface="Arial"/>
                <a:cs typeface="Arial"/>
                <a:sym typeface="Arial"/>
              </a:rPr>
              <a:t>Acute toxicity:  </a:t>
            </a:r>
            <a:r>
              <a:rPr b="0" i="0" lang="fr" sz="2000" u="none" cap="none" strike="noStrike">
                <a:solidFill>
                  <a:srgbClr val="000000"/>
                </a:solidFill>
                <a:latin typeface="Arial"/>
                <a:ea typeface="Arial"/>
                <a:cs typeface="Arial"/>
                <a:sym typeface="Arial"/>
              </a:rPr>
              <a:t>digestive disorder, encephalopathy, death…</a:t>
            </a:r>
          </a:p>
          <a:p>
            <a:pPr indent="0" lvl="0" marL="0" marR="0" rtl="0" algn="l">
              <a:lnSpc>
                <a:spcPct val="100000"/>
              </a:lnSpc>
              <a:spcBef>
                <a:spcPts val="0"/>
              </a:spcBef>
              <a:spcAft>
                <a:spcPts val="0"/>
              </a:spcAft>
              <a:buClr>
                <a:srgbClr val="000000"/>
              </a:buClr>
              <a:buFont typeface="Arial"/>
              <a:buNone/>
            </a:pPr>
            <a:r>
              <a:t/>
            </a:r>
            <a:endParaRPr b="0"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ct val="100000"/>
              <a:buFont typeface="Noto Sans Symbols"/>
              <a:buChar char="❖"/>
            </a:pPr>
            <a:r>
              <a:rPr b="0" i="0" lang="fr" sz="2000" u="sng" cap="none" strike="noStrike">
                <a:solidFill>
                  <a:srgbClr val="000000"/>
                </a:solidFill>
                <a:latin typeface="Arial"/>
                <a:ea typeface="Arial"/>
                <a:cs typeface="Arial"/>
                <a:sym typeface="Arial"/>
              </a:rPr>
              <a:t>Chronic toxicity: </a:t>
            </a:r>
          </a:p>
          <a:p>
            <a:pPr indent="0" lvl="8"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Pulmonary cancer </a:t>
            </a:r>
          </a:p>
          <a:p>
            <a:pPr indent="0" lvl="8"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ENT cancer</a:t>
            </a:r>
          </a:p>
          <a:p>
            <a:pPr indent="0" lvl="8"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Skin and respiratory sensitisation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Cambria"/>
              <a:ea typeface="Cambria"/>
              <a:cs typeface="Cambria"/>
              <a:sym typeface="Cambria"/>
            </a:endParaRPr>
          </a:p>
          <a:p>
            <a:pPr indent="0" lvl="0" marL="0" marR="0" rtl="0" algn="l">
              <a:lnSpc>
                <a:spcPct val="115000"/>
              </a:lnSpc>
              <a:spcBef>
                <a:spcPts val="0"/>
              </a:spcBef>
              <a:spcAft>
                <a:spcPts val="0"/>
              </a:spcAft>
              <a:buClr>
                <a:srgbClr val="000000"/>
              </a:buClr>
              <a:buFont typeface="Arial"/>
              <a:buNone/>
            </a:pPr>
            <a:r>
              <a:t/>
            </a:r>
            <a:endParaRPr b="0" i="0" sz="1800" u="none" cap="none" strike="noStrike">
              <a:solidFill>
                <a:schemeClr val="dk2"/>
              </a:solidFill>
              <a:latin typeface="Lato"/>
              <a:ea typeface="Lato"/>
              <a:cs typeface="Lato"/>
              <a:sym typeface="Lato"/>
            </a:endParaRPr>
          </a:p>
          <a:p>
            <a:pPr indent="0" lvl="0" marL="0" marR="0" rtl="0" algn="l">
              <a:lnSpc>
                <a:spcPct val="100000"/>
              </a:lnSpc>
              <a:spcBef>
                <a:spcPts val="1600"/>
              </a:spcBef>
              <a:spcAft>
                <a:spcPts val="0"/>
              </a:spcAft>
              <a:buClr>
                <a:srgbClr val="000000"/>
              </a:buClr>
              <a:buFont typeface="Arial"/>
              <a:buNone/>
            </a:pPr>
            <a:r>
              <a:t/>
            </a:r>
            <a:endParaRPr b="0" i="0" sz="1100" u="none" cap="none" strike="noStrike">
              <a:solidFill>
                <a:srgbClr val="000000"/>
              </a:solidFill>
              <a:latin typeface="Cambria"/>
              <a:ea typeface="Cambria"/>
              <a:cs typeface="Cambria"/>
              <a:sym typeface="Cambria"/>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3" name="Shape 93"/>
          <p:cNvSpPr txBox="1"/>
          <p:nvPr/>
        </p:nvSpPr>
        <p:spPr>
          <a:xfrm>
            <a:off x="170350" y="3591705"/>
            <a:ext cx="4421700" cy="10893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4" name="Shape 94"/>
          <p:cNvSpPr/>
          <p:nvPr/>
        </p:nvSpPr>
        <p:spPr>
          <a:xfrm>
            <a:off x="6430130" y="1290645"/>
            <a:ext cx="787436" cy="710803"/>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5" name="Shape 95"/>
          <p:cNvSpPr/>
          <p:nvPr/>
        </p:nvSpPr>
        <p:spPr>
          <a:xfrm>
            <a:off x="6432960" y="2165452"/>
            <a:ext cx="1150615" cy="1130428"/>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6" name="Shape 96"/>
          <p:cNvSpPr/>
          <p:nvPr/>
        </p:nvSpPr>
        <p:spPr>
          <a:xfrm>
            <a:off x="5683753" y="3963864"/>
            <a:ext cx="633069" cy="717144"/>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97" name="Shape 97"/>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
        <p:nvSpPr>
          <p:cNvPr id="98" name="Shape 98"/>
          <p:cNvSpPr txBox="1"/>
          <p:nvPr>
            <p:ph type="title"/>
          </p:nvPr>
        </p:nvSpPr>
        <p:spPr>
          <a:xfrm>
            <a:off x="311700" y="2668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Introduction to toxicology</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3">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pic>
        <p:nvPicPr>
          <p:cNvPr descr="Illustration PP Cr Ni.jpg" id="103" name="Shape 103"/>
          <p:cNvPicPr preferRelativeResize="0"/>
          <p:nvPr/>
        </p:nvPicPr>
        <p:blipFill rotWithShape="1">
          <a:blip r:embed="rId3">
            <a:alphaModFix/>
          </a:blip>
          <a:srcRect b="0" l="0" r="0" t="0"/>
          <a:stretch/>
        </p:blipFill>
        <p:spPr>
          <a:xfrm>
            <a:off x="5364633" y="980034"/>
            <a:ext cx="3487467" cy="3897773"/>
          </a:xfrm>
          <a:prstGeom prst="rect">
            <a:avLst/>
          </a:prstGeom>
          <a:noFill/>
          <a:ln cap="flat" cmpd="sng" w="28575">
            <a:solidFill>
              <a:schemeClr val="dk1"/>
            </a:solidFill>
            <a:prstDash val="solid"/>
            <a:round/>
            <a:headEnd len="med" w="med" type="none"/>
            <a:tailEnd len="med" w="med" type="none"/>
          </a:ln>
        </p:spPr>
      </p:pic>
      <p:sp>
        <p:nvSpPr>
          <p:cNvPr id="104" name="Shape 104"/>
          <p:cNvSpPr/>
          <p:nvPr/>
        </p:nvSpPr>
        <p:spPr>
          <a:xfrm>
            <a:off x="439825" y="892974"/>
            <a:ext cx="4467674" cy="4086886"/>
          </a:xfrm>
          <a:prstGeom prst="rect">
            <a:avLst/>
          </a:prstGeom>
          <a:solidFill>
            <a:schemeClr val="accent6"/>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05" name="Shape 105"/>
          <p:cNvSpPr txBox="1"/>
          <p:nvPr/>
        </p:nvSpPr>
        <p:spPr>
          <a:xfrm>
            <a:off x="419218" y="798650"/>
            <a:ext cx="4442230" cy="1803300"/>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rgbClr val="000000"/>
              </a:buClr>
              <a:buSzPct val="25000"/>
              <a:buFont typeface="Arial"/>
              <a:buNone/>
            </a:pPr>
            <a:r>
              <a:rPr b="1" i="0" lang="fr" sz="2800" u="none" cap="none" strike="noStrike">
                <a:solidFill>
                  <a:srgbClr val="000000"/>
                </a:solidFill>
                <a:latin typeface="Arial"/>
                <a:ea typeface="Arial"/>
                <a:cs typeface="Arial"/>
                <a:sym typeface="Arial"/>
              </a:rPr>
              <a:t>Toxicity</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Cambria"/>
              <a:ea typeface="Cambria"/>
              <a:cs typeface="Cambria"/>
              <a:sym typeface="Cambria"/>
            </a:endParaRPr>
          </a:p>
          <a:p>
            <a:pPr indent="0" lvl="0" marL="0" marR="0" rtl="0" algn="l">
              <a:lnSpc>
                <a:spcPct val="115000"/>
              </a:lnSpc>
              <a:spcBef>
                <a:spcPts val="0"/>
              </a:spcBef>
              <a:spcAft>
                <a:spcPts val="0"/>
              </a:spcAft>
              <a:buClr>
                <a:srgbClr val="000000"/>
              </a:buClr>
              <a:buFont typeface="Arial"/>
              <a:buNone/>
            </a:pPr>
            <a:r>
              <a:t/>
            </a:r>
            <a:endParaRPr b="0" i="0" sz="1800" u="none" cap="none" strike="noStrike">
              <a:solidFill>
                <a:schemeClr val="dk2"/>
              </a:solidFill>
              <a:latin typeface="Lato"/>
              <a:ea typeface="Lato"/>
              <a:cs typeface="Lato"/>
              <a:sym typeface="Lato"/>
            </a:endParaRPr>
          </a:p>
          <a:p>
            <a:pPr indent="0" lvl="0" marL="0" marR="0" rtl="0" algn="l">
              <a:lnSpc>
                <a:spcPct val="100000"/>
              </a:lnSpc>
              <a:spcBef>
                <a:spcPts val="1600"/>
              </a:spcBef>
              <a:spcAft>
                <a:spcPts val="0"/>
              </a:spcAft>
              <a:buClr>
                <a:srgbClr val="000000"/>
              </a:buClr>
              <a:buFont typeface="Arial"/>
              <a:buNone/>
            </a:pPr>
            <a:r>
              <a:t/>
            </a:r>
            <a:endParaRPr b="0" i="0" sz="1100" u="none" cap="none" strike="noStrike">
              <a:solidFill>
                <a:srgbClr val="000000"/>
              </a:solidFill>
              <a:latin typeface="Cambria"/>
              <a:ea typeface="Cambria"/>
              <a:cs typeface="Cambria"/>
              <a:sym typeface="Cambria"/>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06" name="Shape 106"/>
          <p:cNvSpPr txBox="1"/>
          <p:nvPr/>
        </p:nvSpPr>
        <p:spPr>
          <a:xfrm>
            <a:off x="439825" y="1311166"/>
            <a:ext cx="4421624" cy="1089299"/>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Ni compounds</a:t>
            </a:r>
          </a:p>
          <a:p>
            <a:pPr indent="-285750" lvl="0" marL="285750" marR="0" rtl="0" algn="l">
              <a:lnSpc>
                <a:spcPct val="100000"/>
              </a:lnSpc>
              <a:spcBef>
                <a:spcPts val="0"/>
              </a:spcBef>
              <a:spcAft>
                <a:spcPts val="0"/>
              </a:spcAft>
              <a:buClr>
                <a:srgbClr val="000000"/>
              </a:buClr>
              <a:buSzPct val="100000"/>
              <a:buFont typeface="Noto Sans Symbols"/>
              <a:buChar char="❖"/>
            </a:pPr>
            <a:r>
              <a:rPr b="0" i="0" lang="fr" sz="2000" u="sng" cap="none" strike="noStrike">
                <a:solidFill>
                  <a:srgbClr val="000000"/>
                </a:solidFill>
                <a:latin typeface="Arial"/>
                <a:ea typeface="Arial"/>
                <a:cs typeface="Arial"/>
                <a:sym typeface="Arial"/>
              </a:rPr>
              <a:t>Acute toxicity: </a:t>
            </a:r>
            <a:r>
              <a:rPr b="0" i="0" lang="fr" sz="2000" u="none" cap="none" strike="noStrike">
                <a:solidFill>
                  <a:srgbClr val="000000"/>
                </a:solidFill>
                <a:latin typeface="Arial"/>
                <a:ea typeface="Arial"/>
                <a:cs typeface="Arial"/>
                <a:sym typeface="Arial"/>
              </a:rPr>
              <a:t>none</a:t>
            </a:r>
          </a:p>
          <a:p>
            <a:pPr indent="0" lvl="0" marL="0" marR="0" rtl="0" algn="l">
              <a:lnSpc>
                <a:spcPct val="100000"/>
              </a:lnSpc>
              <a:spcBef>
                <a:spcPts val="0"/>
              </a:spcBef>
              <a:spcAft>
                <a:spcPts val="0"/>
              </a:spcAft>
              <a:buClr>
                <a:srgbClr val="000000"/>
              </a:buClr>
              <a:buFont typeface="Arial"/>
              <a:buNone/>
            </a:pPr>
            <a:r>
              <a:t/>
            </a:r>
            <a:endParaRPr b="0"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ct val="100000"/>
              <a:buFont typeface="Noto Sans Symbols"/>
              <a:buChar char="❖"/>
            </a:pPr>
            <a:r>
              <a:rPr b="0" i="0" lang="fr" sz="2000" u="sng" cap="none" strike="noStrike">
                <a:solidFill>
                  <a:srgbClr val="000000"/>
                </a:solidFill>
                <a:latin typeface="Arial"/>
                <a:ea typeface="Arial"/>
                <a:cs typeface="Arial"/>
                <a:sym typeface="Arial"/>
              </a:rPr>
              <a:t>Chronic toxicity: </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Respiratory and skin sensitisation   </a:t>
            </a:r>
          </a:p>
          <a:p>
            <a:pPr indent="0" lvl="0" marL="0" marR="0" rtl="0" algn="l">
              <a:lnSpc>
                <a:spcPct val="115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Pulmonary cancer (Oxide and sulphate nickel +++ )</a:t>
            </a:r>
          </a:p>
          <a:p>
            <a:pPr indent="0" lvl="0" marL="0" marR="0" rtl="0" algn="l">
              <a:lnSpc>
                <a:spcPct val="115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Nasal cavity cancer</a:t>
            </a:r>
          </a:p>
        </p:txBody>
      </p:sp>
      <p:sp>
        <p:nvSpPr>
          <p:cNvPr id="107" name="Shape 107"/>
          <p:cNvSpPr/>
          <p:nvPr/>
        </p:nvSpPr>
        <p:spPr>
          <a:xfrm>
            <a:off x="6430130" y="1290645"/>
            <a:ext cx="787436" cy="710803"/>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08" name="Shape 108"/>
          <p:cNvSpPr/>
          <p:nvPr/>
        </p:nvSpPr>
        <p:spPr>
          <a:xfrm>
            <a:off x="6432960" y="2165452"/>
            <a:ext cx="1150615" cy="1130428"/>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09" name="Shape 109"/>
          <p:cNvSpPr/>
          <p:nvPr/>
        </p:nvSpPr>
        <p:spPr>
          <a:xfrm>
            <a:off x="5683753" y="3963864"/>
            <a:ext cx="633069" cy="717144"/>
          </a:xfrm>
          <a:prstGeom prst="ellipse">
            <a:avLst/>
          </a:prstGeom>
          <a:noFill/>
          <a:ln cap="flat" cmpd="sng" w="28575">
            <a:solidFill>
              <a:srgbClr val="FF0000"/>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10" name="Shape 110"/>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
        <p:nvSpPr>
          <p:cNvPr id="111" name="Shape 111"/>
          <p:cNvSpPr txBox="1"/>
          <p:nvPr>
            <p:ph type="title"/>
          </p:nvPr>
        </p:nvSpPr>
        <p:spPr>
          <a:xfrm>
            <a:off x="311700" y="2668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Introduction to toxicology</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Shape 116"/>
          <p:cNvSpPr/>
          <p:nvPr/>
        </p:nvSpPr>
        <p:spPr>
          <a:xfrm>
            <a:off x="418491" y="980034"/>
            <a:ext cx="4473882" cy="3897773"/>
          </a:xfrm>
          <a:prstGeom prst="rect">
            <a:avLst/>
          </a:prstGeom>
          <a:solidFill>
            <a:srgbClr val="CFE2F3"/>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17" name="Shape 117"/>
          <p:cNvSpPr txBox="1"/>
          <p:nvPr/>
        </p:nvSpPr>
        <p:spPr>
          <a:xfrm>
            <a:off x="467679" y="987011"/>
            <a:ext cx="4368377" cy="3811920"/>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rgbClr val="000000"/>
              </a:buClr>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Chromium VI</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Respiratory: 50-85%</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Digestive: 10%</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Cutan</a:t>
            </a:r>
            <a:r>
              <a:rPr lang="fr" sz="2000"/>
              <a:t>eous</a:t>
            </a:r>
            <a:r>
              <a:rPr b="0" i="0" lang="fr" sz="2000" u="none" cap="none" strike="noStrike">
                <a:solidFill>
                  <a:srgbClr val="000000"/>
                </a:solidFill>
                <a:latin typeface="Arial"/>
                <a:ea typeface="Arial"/>
                <a:cs typeface="Arial"/>
                <a:sym typeface="Arial"/>
              </a:rPr>
              <a:t>: 4%</a:t>
            </a:r>
          </a:p>
          <a:p>
            <a:pPr indent="0" lvl="0" marL="0" marR="0" rtl="0" algn="l">
              <a:lnSpc>
                <a:spcPct val="100000"/>
              </a:lnSpc>
              <a:spcBef>
                <a:spcPts val="0"/>
              </a:spcBef>
              <a:spcAft>
                <a:spcPts val="0"/>
              </a:spcAft>
              <a:buClr>
                <a:srgbClr val="000000"/>
              </a:buClr>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Nickel compounds</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Respiratory: 25-60%</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Digestive &lt;10%</a:t>
            </a:r>
          </a:p>
          <a:p>
            <a:pPr indent="0" lvl="0" marL="0" marR="0" rtl="0" algn="l">
              <a:lnSpc>
                <a:spcPct val="100000"/>
              </a:lnSpc>
              <a:spcBef>
                <a:spcPts val="0"/>
              </a:spcBef>
              <a:spcAft>
                <a:spcPts val="0"/>
              </a:spcAft>
              <a:buClr>
                <a:srgbClr val="000000"/>
              </a:buClr>
              <a:buSzPct val="25000"/>
              <a:buFont typeface="Arial"/>
              <a:buNone/>
            </a:pPr>
            <a:r>
              <a:rPr b="0" i="0" lang="fr" sz="2000" u="none" cap="none" strike="noStrike">
                <a:solidFill>
                  <a:srgbClr val="000000"/>
                </a:solidFill>
                <a:latin typeface="Arial"/>
                <a:ea typeface="Arial"/>
                <a:cs typeface="Arial"/>
                <a:sym typeface="Arial"/>
              </a:rPr>
              <a:t>Cutan</a:t>
            </a:r>
            <a:r>
              <a:rPr lang="fr" sz="2000"/>
              <a:t>eous </a:t>
            </a:r>
            <a:r>
              <a:rPr b="0" i="0" lang="fr" sz="2000" u="none" cap="none" strike="noStrike">
                <a:solidFill>
                  <a:srgbClr val="000000"/>
                </a:solidFill>
                <a:latin typeface="Arial"/>
                <a:ea typeface="Arial"/>
                <a:cs typeface="Arial"/>
                <a:sym typeface="Arial"/>
              </a:rPr>
              <a:t>&lt; 1%</a:t>
            </a:r>
          </a:p>
        </p:txBody>
      </p:sp>
      <p:sp>
        <p:nvSpPr>
          <p:cNvPr id="118" name="Shape 118"/>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
        <p:nvSpPr>
          <p:cNvPr id="119" name="Shape 119"/>
          <p:cNvSpPr txBox="1"/>
          <p:nvPr>
            <p:ph type="title"/>
          </p:nvPr>
        </p:nvSpPr>
        <p:spPr>
          <a:xfrm>
            <a:off x="311700" y="2668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Introduction to toxicology</a:t>
            </a:r>
          </a:p>
        </p:txBody>
      </p:sp>
      <p:pic>
        <p:nvPicPr>
          <p:cNvPr descr="Illustration PP Cr Ni.jpg" id="120" name="Shape 120"/>
          <p:cNvPicPr preferRelativeResize="0"/>
          <p:nvPr/>
        </p:nvPicPr>
        <p:blipFill rotWithShape="1">
          <a:blip r:embed="rId3">
            <a:alphaModFix/>
          </a:blip>
          <a:srcRect b="0" l="0" r="0" t="0"/>
          <a:stretch/>
        </p:blipFill>
        <p:spPr>
          <a:xfrm>
            <a:off x="5364633" y="980034"/>
            <a:ext cx="3487467" cy="3897773"/>
          </a:xfrm>
          <a:prstGeom prst="rect">
            <a:avLst/>
          </a:prstGeom>
          <a:noFill/>
          <a:ln cap="flat" cmpd="sng" w="28575">
            <a:solidFill>
              <a:schemeClr val="dk1"/>
            </a:solidFill>
            <a:prstDash val="solid"/>
            <a:round/>
            <a:headEnd len="med" w="med" type="none"/>
            <a:tailEnd len="med" w="med" type="none"/>
          </a:ln>
        </p:spPr>
      </p:pic>
      <p:sp>
        <p:nvSpPr>
          <p:cNvPr id="121" name="Shape 121"/>
          <p:cNvSpPr txBox="1"/>
          <p:nvPr/>
        </p:nvSpPr>
        <p:spPr>
          <a:xfrm>
            <a:off x="5626332" y="983100"/>
            <a:ext cx="1846799" cy="1129799"/>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131E21"/>
              </a:buClr>
              <a:buSzPct val="25000"/>
              <a:buFont typeface="Arial"/>
              <a:buNone/>
            </a:pPr>
            <a:r>
              <a:rPr b="1" i="0" lang="fr" sz="1100" u="none" cap="none" strike="noStrike">
                <a:solidFill>
                  <a:srgbClr val="131E21"/>
                </a:solidFill>
                <a:latin typeface="Arial"/>
                <a:ea typeface="Arial"/>
                <a:cs typeface="Arial"/>
                <a:sym typeface="Arial"/>
              </a:rPr>
              <a:t>CUTANEOUS</a:t>
            </a:r>
          </a:p>
        </p:txBody>
      </p:sp>
      <p:sp>
        <p:nvSpPr>
          <p:cNvPr id="122" name="Shape 122"/>
          <p:cNvSpPr txBox="1"/>
          <p:nvPr/>
        </p:nvSpPr>
        <p:spPr>
          <a:xfrm>
            <a:off x="5506444" y="1744259"/>
            <a:ext cx="1296299" cy="911399"/>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r>
              <a:rPr b="1" i="0" lang="fr" sz="1100" u="none" cap="none" strike="noStrike">
                <a:solidFill>
                  <a:srgbClr val="000000"/>
                </a:solidFill>
                <a:latin typeface="Arial"/>
                <a:ea typeface="Arial"/>
                <a:cs typeface="Arial"/>
                <a:sym typeface="Arial"/>
              </a:rPr>
              <a:t>RESPIRATORY</a:t>
            </a:r>
          </a:p>
        </p:txBody>
      </p:sp>
      <p:sp>
        <p:nvSpPr>
          <p:cNvPr id="123" name="Shape 123"/>
          <p:cNvSpPr txBox="1"/>
          <p:nvPr/>
        </p:nvSpPr>
        <p:spPr>
          <a:xfrm>
            <a:off x="7984150" y="3208350"/>
            <a:ext cx="1054799" cy="324599"/>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r>
              <a:rPr b="1" i="0" lang="fr" sz="1100" u="none" cap="none" strike="noStrike">
                <a:solidFill>
                  <a:srgbClr val="000000"/>
                </a:solidFill>
                <a:latin typeface="Arial"/>
                <a:ea typeface="Arial"/>
                <a:cs typeface="Arial"/>
                <a:sym typeface="Arial"/>
              </a:rPr>
              <a:t>DIGESTIVE</a:t>
            </a:r>
          </a:p>
        </p:txBody>
      </p:sp>
      <p:sp>
        <p:nvSpPr>
          <p:cNvPr id="124" name="Shape 124"/>
          <p:cNvSpPr txBox="1"/>
          <p:nvPr/>
        </p:nvSpPr>
        <p:spPr>
          <a:xfrm>
            <a:off x="1475450" y="892975"/>
            <a:ext cx="2187300" cy="393600"/>
          </a:xfrm>
          <a:prstGeom prst="rect">
            <a:avLst/>
          </a:prstGeom>
          <a:noFill/>
          <a:ln>
            <a:noFill/>
          </a:ln>
        </p:spPr>
        <p:txBody>
          <a:bodyPr anchorCtr="0" anchor="t" bIns="91425" lIns="91425" rIns="91425" wrap="square" tIns="91425">
            <a:noAutofit/>
          </a:bodyPr>
          <a:lstStyle/>
          <a:p>
            <a:pPr lvl="0" rtl="0" algn="ctr">
              <a:spcBef>
                <a:spcPts val="0"/>
              </a:spcBef>
              <a:buClr>
                <a:srgbClr val="000000"/>
              </a:buClr>
              <a:buSzPct val="25000"/>
              <a:buFont typeface="Arial"/>
              <a:buNone/>
            </a:pPr>
            <a:r>
              <a:rPr lang="fr" sz="2800"/>
              <a:t>Absorption</a:t>
            </a: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400"/>
                                        <p:tgtEl>
                                          <p:spTgt spid="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Shape 129"/>
          <p:cNvSpPr/>
          <p:nvPr/>
        </p:nvSpPr>
        <p:spPr>
          <a:xfrm>
            <a:off x="1867430" y="1117675"/>
            <a:ext cx="5159608" cy="3047181"/>
          </a:xfrm>
          <a:prstGeom prst="rect">
            <a:avLst/>
          </a:prstGeom>
          <a:solidFill>
            <a:srgbClr val="FFFBB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r>
              <a:rPr b="0" i="0" lang="fr" sz="1400" u="none" cap="none" strike="noStrike">
                <a:solidFill>
                  <a:srgbClr val="000000"/>
                </a:solidFill>
                <a:latin typeface="Arial"/>
                <a:ea typeface="Arial"/>
                <a:cs typeface="Arial"/>
                <a:sym typeface="Arial"/>
              </a:rPr>
              <a:t> </a:t>
            </a:r>
          </a:p>
        </p:txBody>
      </p:sp>
      <p:sp>
        <p:nvSpPr>
          <p:cNvPr id="130" name="Shape 130"/>
          <p:cNvSpPr txBox="1"/>
          <p:nvPr/>
        </p:nvSpPr>
        <p:spPr>
          <a:xfrm>
            <a:off x="2129150" y="1213791"/>
            <a:ext cx="4692139" cy="1048799"/>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rgbClr val="000000"/>
              </a:buClr>
              <a:buSzPct val="25000"/>
              <a:buFont typeface="Arial"/>
              <a:buNone/>
            </a:pPr>
            <a:r>
              <a:rPr b="1" i="0" lang="fr" sz="2800" u="none" cap="none" strike="noStrike">
                <a:solidFill>
                  <a:srgbClr val="000000"/>
                </a:solidFill>
                <a:latin typeface="Arial"/>
                <a:ea typeface="Arial"/>
                <a:cs typeface="Arial"/>
                <a:sym typeface="Arial"/>
              </a:rPr>
              <a:t>Excretion</a:t>
            </a:r>
          </a:p>
          <a:p>
            <a:pPr indent="0" lvl="0" marL="0" marR="0" rtl="0" algn="ctr">
              <a:lnSpc>
                <a:spcPct val="100000"/>
              </a:lnSpc>
              <a:spcBef>
                <a:spcPts val="0"/>
              </a:spcBef>
              <a:spcAft>
                <a:spcPts val="0"/>
              </a:spcAft>
              <a:buClr>
                <a:srgbClr val="000000"/>
              </a:buClr>
              <a:buFont typeface="Arial"/>
              <a:buNone/>
            </a:pPr>
            <a:r>
              <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Metabolism</a:t>
            </a:r>
            <a:r>
              <a:rPr b="0" i="0" lang="fr" sz="2000" u="none" cap="none" strike="noStrike">
                <a:solidFill>
                  <a:srgbClr val="000000"/>
                </a:solidFill>
                <a:latin typeface="Arial"/>
                <a:ea typeface="Arial"/>
                <a:cs typeface="Arial"/>
                <a:sym typeface="Arial"/>
              </a:rPr>
              <a:t> of </a:t>
            </a:r>
          </a:p>
          <a:p>
            <a:pPr indent="-342900" lvl="0" marL="342900" marR="0" rtl="0" algn="l">
              <a:lnSpc>
                <a:spcPct val="100000"/>
              </a:lnSpc>
              <a:spcBef>
                <a:spcPts val="0"/>
              </a:spcBef>
              <a:spcAft>
                <a:spcPts val="0"/>
              </a:spcAft>
              <a:buClr>
                <a:srgbClr val="000000"/>
              </a:buClr>
              <a:buSzPct val="100000"/>
              <a:buFont typeface="Noto Sans Symbols"/>
              <a:buChar char="➢"/>
            </a:pPr>
            <a:r>
              <a:rPr b="0" i="0" lang="fr" sz="2000" u="none" cap="none" strike="noStrike">
                <a:solidFill>
                  <a:srgbClr val="000000"/>
                </a:solidFill>
                <a:latin typeface="Arial"/>
                <a:ea typeface="Arial"/>
                <a:cs typeface="Arial"/>
                <a:sym typeface="Arial"/>
              </a:rPr>
              <a:t>Chromium VI in Chromium III</a:t>
            </a:r>
          </a:p>
          <a:p>
            <a:pPr indent="-342900" lvl="0" marL="342900" marR="0" rtl="0" algn="l">
              <a:lnSpc>
                <a:spcPct val="100000"/>
              </a:lnSpc>
              <a:spcBef>
                <a:spcPts val="0"/>
              </a:spcBef>
              <a:spcAft>
                <a:spcPts val="0"/>
              </a:spcAft>
              <a:buClr>
                <a:srgbClr val="000000"/>
              </a:buClr>
              <a:buSzPct val="100000"/>
              <a:buFont typeface="Noto Sans Symbols"/>
              <a:buChar char="➢"/>
            </a:pPr>
            <a:r>
              <a:rPr b="0" i="0" lang="fr" sz="2000" u="none" cap="none" strike="noStrike">
                <a:solidFill>
                  <a:srgbClr val="000000"/>
                </a:solidFill>
                <a:latin typeface="Arial"/>
                <a:ea typeface="Arial"/>
                <a:cs typeface="Arial"/>
                <a:sym typeface="Arial"/>
              </a:rPr>
              <a:t>Nickel compounds in Nickel metal</a:t>
            </a:r>
          </a:p>
          <a:p>
            <a:pPr indent="0" lvl="0" marL="0" marR="0" rtl="0" algn="l">
              <a:lnSpc>
                <a:spcPct val="100000"/>
              </a:lnSpc>
              <a:spcBef>
                <a:spcPts val="0"/>
              </a:spcBef>
              <a:spcAft>
                <a:spcPts val="0"/>
              </a:spcAft>
              <a:buClr>
                <a:srgbClr val="000000"/>
              </a:buClr>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1" i="0" lang="fr" sz="2000" u="none" cap="none" strike="noStrike">
                <a:solidFill>
                  <a:srgbClr val="000000"/>
                </a:solidFill>
                <a:latin typeface="Arial"/>
                <a:ea typeface="Arial"/>
                <a:cs typeface="Arial"/>
                <a:sym typeface="Arial"/>
              </a:rPr>
              <a:t>Urinary</a:t>
            </a:r>
            <a:r>
              <a:rPr b="0" i="0" lang="fr" sz="2000" u="none" cap="none" strike="noStrike">
                <a:solidFill>
                  <a:srgbClr val="000000"/>
                </a:solidFill>
                <a:latin typeface="Arial"/>
                <a:ea typeface="Arial"/>
                <a:cs typeface="Arial"/>
                <a:sym typeface="Arial"/>
              </a:rPr>
              <a:t> elimination for Nickel and Chromium III</a:t>
            </a:r>
          </a:p>
        </p:txBody>
      </p:sp>
      <p:sp>
        <p:nvSpPr>
          <p:cNvPr id="131" name="Shape 131"/>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
        <p:nvSpPr>
          <p:cNvPr id="132" name="Shape 132"/>
          <p:cNvSpPr txBox="1"/>
          <p:nvPr>
            <p:ph type="title"/>
          </p:nvPr>
        </p:nvSpPr>
        <p:spPr>
          <a:xfrm>
            <a:off x="311700" y="2668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Introduction to toxicology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311700" y="264575"/>
            <a:ext cx="85205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3200" u="none" cap="none" strike="noStrike">
                <a:solidFill>
                  <a:schemeClr val="dk1"/>
                </a:solidFill>
                <a:latin typeface="Playfair Display"/>
                <a:ea typeface="Playfair Display"/>
                <a:cs typeface="Playfair Display"/>
                <a:sym typeface="Playfair Display"/>
              </a:rPr>
              <a:t>Received dose</a:t>
            </a:r>
          </a:p>
        </p:txBody>
      </p:sp>
      <p:sp>
        <p:nvSpPr>
          <p:cNvPr id="138" name="Shape 138"/>
          <p:cNvSpPr txBox="1"/>
          <p:nvPr>
            <p:ph idx="1" type="body"/>
          </p:nvPr>
        </p:nvSpPr>
        <p:spPr>
          <a:xfrm>
            <a:off x="193100" y="770114"/>
            <a:ext cx="8639199" cy="3416400"/>
          </a:xfrm>
          <a:prstGeom prst="rect">
            <a:avLst/>
          </a:prstGeom>
          <a:noFill/>
          <a:ln>
            <a:noFill/>
          </a:ln>
        </p:spPr>
        <p:txBody>
          <a:bodyPr anchorCtr="0" anchor="t" bIns="91425" lIns="91425" rIns="91425" wrap="square" tIns="91425">
            <a:noAutofit/>
          </a:bodyPr>
          <a:lstStyle/>
          <a:p>
            <a:pPr indent="0" lvl="0" marL="0" marR="0" rtl="0" algn="l">
              <a:lnSpc>
                <a:spcPct val="120000"/>
              </a:lnSpc>
              <a:spcBef>
                <a:spcPts val="0"/>
              </a:spcBef>
              <a:spcAft>
                <a:spcPts val="0"/>
              </a:spcAft>
              <a:buClr>
                <a:schemeClr val="dk2"/>
              </a:buClr>
              <a:buSzPct val="25000"/>
              <a:buFont typeface="Lato"/>
              <a:buNone/>
            </a:pPr>
            <a:r>
              <a:rPr b="0" i="0" lang="fr" sz="1800" u="none" cap="none" strike="noStrike">
                <a:solidFill>
                  <a:srgbClr val="131E21"/>
                </a:solidFill>
                <a:latin typeface="Lato"/>
                <a:ea typeface="Lato"/>
                <a:cs typeface="Lato"/>
                <a:sym typeface="Lato"/>
              </a:rPr>
              <a:t> </a:t>
            </a:r>
          </a:p>
          <a:p>
            <a:pPr indent="0" lvl="0" marL="0" marR="0" rtl="0" algn="l">
              <a:lnSpc>
                <a:spcPct val="115000"/>
              </a:lnSpc>
              <a:spcBef>
                <a:spcPts val="0"/>
              </a:spcBef>
              <a:spcAft>
                <a:spcPts val="0"/>
              </a:spcAft>
              <a:buClr>
                <a:schemeClr val="dk2"/>
              </a:buClr>
              <a:buSzPct val="25000"/>
              <a:buFont typeface="Lato"/>
              <a:buNone/>
            </a:pPr>
            <a:r>
              <a:rPr b="0" i="0" lang="fr" sz="2000" u="none" cap="none" strike="noStrike">
                <a:solidFill>
                  <a:srgbClr val="131E21"/>
                </a:solidFill>
                <a:latin typeface="Arial"/>
                <a:ea typeface="Arial"/>
                <a:cs typeface="Arial"/>
                <a:sym typeface="Arial"/>
              </a:rPr>
              <a:t>First assessment by metrology in ambiant air in 2015  </a:t>
            </a:r>
          </a:p>
          <a:p>
            <a:pPr indent="0" lvl="0" marL="0" marR="0" rtl="0" algn="l">
              <a:lnSpc>
                <a:spcPct val="115000"/>
              </a:lnSpc>
              <a:spcBef>
                <a:spcPts val="1600"/>
              </a:spcBef>
              <a:spcAft>
                <a:spcPts val="0"/>
              </a:spcAft>
              <a:buClr>
                <a:schemeClr val="dk2"/>
              </a:buClr>
              <a:buSzPct val="25000"/>
              <a:buFont typeface="Lato"/>
              <a:buNone/>
            </a:pPr>
            <a:r>
              <a:rPr b="1" i="0" lang="fr" sz="2000" u="none" cap="none" strike="noStrike">
                <a:solidFill>
                  <a:srgbClr val="131E21"/>
                </a:solidFill>
                <a:latin typeface="Arial"/>
                <a:ea typeface="Arial"/>
                <a:cs typeface="Arial"/>
                <a:sym typeface="Arial"/>
              </a:rPr>
              <a:t>Results &lt;&lt; Interpretative Standards  </a:t>
            </a:r>
            <a:r>
              <a:rPr b="0" i="0" lang="fr" sz="2000" u="none" cap="none" strike="noStrike">
                <a:solidFill>
                  <a:srgbClr val="131E21"/>
                </a:solidFill>
                <a:latin typeface="Arial"/>
                <a:ea typeface="Arial"/>
                <a:cs typeface="Arial"/>
                <a:sym typeface="Arial"/>
              </a:rPr>
              <a:t>(</a:t>
            </a:r>
            <a:r>
              <a:rPr i="1" lang="fr" sz="2000">
                <a:solidFill>
                  <a:srgbClr val="131E21"/>
                </a:solidFill>
                <a:latin typeface="Arial"/>
                <a:ea typeface="Arial"/>
                <a:cs typeface="Arial"/>
                <a:sym typeface="Arial"/>
              </a:rPr>
              <a:t>AEV</a:t>
            </a:r>
            <a:r>
              <a:rPr b="0" i="1" lang="fr" sz="2000" u="none" cap="none" strike="noStrike">
                <a:solidFill>
                  <a:srgbClr val="131E21"/>
                </a:solidFill>
                <a:latin typeface="Arial"/>
                <a:ea typeface="Arial"/>
                <a:cs typeface="Arial"/>
                <a:sym typeface="Arial"/>
              </a:rPr>
              <a:t> from</a:t>
            </a:r>
            <a:r>
              <a:rPr i="1" lang="fr" sz="2000">
                <a:solidFill>
                  <a:srgbClr val="131E21"/>
                </a:solidFill>
                <a:latin typeface="Arial"/>
                <a:ea typeface="Arial"/>
                <a:cs typeface="Arial"/>
                <a:sym typeface="Arial"/>
              </a:rPr>
              <a:t> </a:t>
            </a:r>
            <a:r>
              <a:rPr b="0" i="1" lang="fr" sz="2000" u="none" cap="none" strike="noStrike">
                <a:solidFill>
                  <a:srgbClr val="131E21"/>
                </a:solidFill>
                <a:latin typeface="Arial"/>
                <a:ea typeface="Arial"/>
                <a:cs typeface="Arial"/>
                <a:sym typeface="Arial"/>
              </a:rPr>
              <a:t>SUVA 2015 ref 1903.f</a:t>
            </a:r>
            <a:r>
              <a:rPr b="0" i="0" lang="fr" sz="2000" u="none" cap="none" strike="noStrike">
                <a:solidFill>
                  <a:srgbClr val="131E21"/>
                </a:solidFill>
                <a:latin typeface="Arial"/>
                <a:ea typeface="Arial"/>
                <a:cs typeface="Arial"/>
                <a:sym typeface="Arial"/>
              </a:rPr>
              <a:t>)  </a:t>
            </a:r>
          </a:p>
          <a:p>
            <a:pPr indent="-342900" lvl="0" marL="342900" marR="0" rtl="0" algn="l">
              <a:lnSpc>
                <a:spcPct val="138000"/>
              </a:lnSpc>
              <a:spcBef>
                <a:spcPts val="1600"/>
              </a:spcBef>
              <a:spcAft>
                <a:spcPts val="0"/>
              </a:spcAft>
              <a:buClr>
                <a:schemeClr val="dk2"/>
              </a:buClr>
              <a:buSzPct val="100000"/>
              <a:buFont typeface="Noto Sans Symbols"/>
              <a:buChar char="▪"/>
            </a:pPr>
            <a:r>
              <a:rPr b="0" i="0" lang="fr" sz="2000" u="none" cap="none" strike="noStrike">
                <a:solidFill>
                  <a:srgbClr val="131E21"/>
                </a:solidFill>
                <a:latin typeface="Arial"/>
                <a:ea typeface="Arial"/>
                <a:cs typeface="Arial"/>
                <a:sym typeface="Arial"/>
              </a:rPr>
              <a:t>Analysis of Chromium VI &lt;1 µg.m-3 (</a:t>
            </a:r>
            <a:r>
              <a:rPr i="1" lang="fr" sz="2000">
                <a:solidFill>
                  <a:srgbClr val="131E21"/>
                </a:solidFill>
                <a:latin typeface="Arial"/>
                <a:ea typeface="Arial"/>
                <a:cs typeface="Arial"/>
                <a:sym typeface="Arial"/>
              </a:rPr>
              <a:t>AEV</a:t>
            </a:r>
            <a:r>
              <a:rPr b="0" i="1" lang="fr" sz="2000" u="none" cap="none" strike="noStrike">
                <a:solidFill>
                  <a:srgbClr val="131E21"/>
                </a:solidFill>
                <a:latin typeface="Arial"/>
                <a:ea typeface="Arial"/>
                <a:cs typeface="Arial"/>
                <a:sym typeface="Arial"/>
              </a:rPr>
              <a:t> SUVA: 5 µg.m-3</a:t>
            </a:r>
            <a:r>
              <a:rPr b="0" i="0" lang="fr" sz="2000" u="none" cap="none" strike="noStrike">
                <a:solidFill>
                  <a:srgbClr val="131E21"/>
                </a:solidFill>
                <a:latin typeface="Arial"/>
                <a:ea typeface="Arial"/>
                <a:cs typeface="Arial"/>
                <a:sym typeface="Arial"/>
              </a:rPr>
              <a:t>)</a:t>
            </a:r>
          </a:p>
          <a:p>
            <a:pPr indent="-342900" lvl="0" marL="342900" marR="0" rtl="0" algn="l">
              <a:lnSpc>
                <a:spcPct val="115000"/>
              </a:lnSpc>
              <a:spcBef>
                <a:spcPts val="0"/>
              </a:spcBef>
              <a:spcAft>
                <a:spcPts val="0"/>
              </a:spcAft>
              <a:buClr>
                <a:schemeClr val="dk2"/>
              </a:buClr>
              <a:buSzPct val="100000"/>
              <a:buFont typeface="Noto Sans Symbols"/>
              <a:buChar char="▪"/>
            </a:pPr>
            <a:r>
              <a:rPr b="0" i="0" lang="fr" sz="2000" u="none" cap="none" strike="noStrike">
                <a:solidFill>
                  <a:srgbClr val="131E21"/>
                </a:solidFill>
                <a:latin typeface="Arial"/>
                <a:ea typeface="Arial"/>
                <a:cs typeface="Arial"/>
                <a:sym typeface="Arial"/>
              </a:rPr>
              <a:t>Analysis of Nickel between  &lt; 1 and 2 µg.m-3  (</a:t>
            </a:r>
            <a:r>
              <a:rPr i="1" lang="fr" sz="2000">
                <a:solidFill>
                  <a:srgbClr val="131E21"/>
                </a:solidFill>
                <a:latin typeface="Arial"/>
                <a:ea typeface="Arial"/>
                <a:cs typeface="Arial"/>
                <a:sym typeface="Arial"/>
              </a:rPr>
              <a:t>AEV </a:t>
            </a:r>
            <a:r>
              <a:rPr b="0" i="1" lang="fr" sz="2000" u="none" cap="none" strike="noStrike">
                <a:solidFill>
                  <a:srgbClr val="131E21"/>
                </a:solidFill>
                <a:latin typeface="Arial"/>
                <a:ea typeface="Arial"/>
                <a:cs typeface="Arial"/>
                <a:sym typeface="Arial"/>
              </a:rPr>
              <a:t>SUVA: 50 µg.m-3</a:t>
            </a:r>
            <a:r>
              <a:rPr b="0" i="0" lang="fr" sz="2000" u="none" cap="none" strike="noStrike">
                <a:solidFill>
                  <a:srgbClr val="131E21"/>
                </a:solidFill>
                <a:latin typeface="Arial"/>
                <a:ea typeface="Arial"/>
                <a:cs typeface="Arial"/>
                <a:sym typeface="Arial"/>
              </a:rPr>
              <a:t>)</a:t>
            </a:r>
          </a:p>
          <a:p>
            <a:pPr indent="0" lvl="0" marL="0" marR="0" rtl="0" algn="l">
              <a:lnSpc>
                <a:spcPct val="115000"/>
              </a:lnSpc>
              <a:spcBef>
                <a:spcPts val="0"/>
              </a:spcBef>
              <a:spcAft>
                <a:spcPts val="0"/>
              </a:spcAft>
              <a:buClr>
                <a:schemeClr val="dk2"/>
              </a:buClr>
              <a:buSzPct val="25000"/>
              <a:buFont typeface="Lato"/>
              <a:buNone/>
            </a:pPr>
            <a:r>
              <a:t/>
            </a:r>
            <a:endParaRPr b="0" i="0" sz="2000" u="none" cap="none" strike="noStrike">
              <a:solidFill>
                <a:srgbClr val="131E21"/>
              </a:solidFill>
              <a:latin typeface="Arial"/>
              <a:ea typeface="Arial"/>
              <a:cs typeface="Arial"/>
              <a:sym typeface="Arial"/>
            </a:endParaRPr>
          </a:p>
          <a:p>
            <a:pPr indent="0" lvl="0" marL="0" marR="0" rtl="0" algn="l">
              <a:lnSpc>
                <a:spcPct val="115000"/>
              </a:lnSpc>
              <a:spcBef>
                <a:spcPts val="1600"/>
              </a:spcBef>
              <a:spcAft>
                <a:spcPts val="0"/>
              </a:spcAft>
              <a:buClr>
                <a:schemeClr val="dk2"/>
              </a:buClr>
              <a:buSzPct val="25000"/>
              <a:buFont typeface="Lato"/>
              <a:buNone/>
            </a:pPr>
            <a:r>
              <a:rPr b="0" i="0" lang="fr" sz="2000" u="none" cap="none" strike="noStrike">
                <a:solidFill>
                  <a:srgbClr val="131E21"/>
                </a:solidFill>
                <a:latin typeface="Arial"/>
                <a:ea typeface="Arial"/>
                <a:cs typeface="Arial"/>
                <a:sym typeface="Arial"/>
              </a:rPr>
              <a:t>→No acute toxicity </a:t>
            </a:r>
          </a:p>
          <a:p>
            <a:pPr indent="0" lvl="0" marL="0" marR="0" rtl="0" algn="l">
              <a:lnSpc>
                <a:spcPct val="115000"/>
              </a:lnSpc>
              <a:spcBef>
                <a:spcPts val="1600"/>
              </a:spcBef>
              <a:spcAft>
                <a:spcPts val="0"/>
              </a:spcAft>
              <a:buClr>
                <a:schemeClr val="dk2"/>
              </a:buClr>
              <a:buSzPct val="25000"/>
              <a:buFont typeface="Lato"/>
              <a:buNone/>
            </a:pPr>
            <a:r>
              <a:rPr b="0" i="0" lang="fr" sz="2000" u="none" cap="none" strike="noStrike">
                <a:solidFill>
                  <a:srgbClr val="131E21"/>
                </a:solidFill>
                <a:latin typeface="Arial"/>
                <a:ea typeface="Arial"/>
                <a:cs typeface="Arial"/>
                <a:sym typeface="Arial"/>
              </a:rPr>
              <a:t>→Chronic toxicity? </a:t>
            </a:r>
          </a:p>
        </p:txBody>
      </p:sp>
      <p:sp>
        <p:nvSpPr>
          <p:cNvPr id="139" name="Shape 139"/>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pic>
        <p:nvPicPr>
          <p:cNvPr descr="Résultat de recherche d'images pour &quot;suva&quot;" id="140" name="Shape 140"/>
          <p:cNvPicPr preferRelativeResize="0"/>
          <p:nvPr/>
        </p:nvPicPr>
        <p:blipFill rotWithShape="1">
          <a:blip r:embed="rId3">
            <a:alphaModFix/>
          </a:blip>
          <a:srcRect b="0" l="0" r="0" t="0"/>
          <a:stretch/>
        </p:blipFill>
        <p:spPr>
          <a:xfrm>
            <a:off x="6618443" y="458674"/>
            <a:ext cx="2213855" cy="126506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txBox="1"/>
          <p:nvPr>
            <p:ph type="title"/>
          </p:nvPr>
        </p:nvSpPr>
        <p:spPr>
          <a:xfrm>
            <a:off x="190650" y="125725"/>
            <a:ext cx="8861999" cy="626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dk1"/>
              </a:buClr>
              <a:buSzPct val="25000"/>
              <a:buFont typeface="Playfair Display"/>
              <a:buNone/>
            </a:pPr>
            <a:r>
              <a:rPr b="1" i="0" lang="fr" sz="2000" u="none" cap="none" strike="noStrike">
                <a:solidFill>
                  <a:schemeClr val="dk1"/>
                </a:solidFill>
                <a:latin typeface="Playfair Display"/>
                <a:ea typeface="Playfair Display"/>
                <a:cs typeface="Playfair Display"/>
                <a:sym typeface="Playfair Display"/>
              </a:rPr>
              <a:t>Objective: Risk assessment for nickel substances and hexavalent chromium exposure in electroplating activity</a:t>
            </a:r>
          </a:p>
          <a:p>
            <a:pPr indent="0" lvl="0" marL="0" marR="0" rtl="0" algn="l">
              <a:lnSpc>
                <a:spcPct val="100000"/>
              </a:lnSpc>
              <a:spcBef>
                <a:spcPts val="0"/>
              </a:spcBef>
              <a:spcAft>
                <a:spcPts val="0"/>
              </a:spcAft>
              <a:buClr>
                <a:schemeClr val="dk1"/>
              </a:buClr>
              <a:buSzPct val="25000"/>
              <a:buFont typeface="Playfair Display"/>
              <a:buNone/>
            </a:pPr>
            <a:r>
              <a:t/>
            </a:r>
            <a:endParaRPr b="1" i="0" sz="3200" u="none" cap="none" strike="noStrike">
              <a:solidFill>
                <a:schemeClr val="dk1"/>
              </a:solidFill>
              <a:latin typeface="Playfair Display"/>
              <a:ea typeface="Playfair Display"/>
              <a:cs typeface="Playfair Display"/>
              <a:sym typeface="Playfair Display"/>
            </a:endParaRPr>
          </a:p>
        </p:txBody>
      </p:sp>
      <p:sp>
        <p:nvSpPr>
          <p:cNvPr id="146" name="Shape 146"/>
          <p:cNvSpPr txBox="1"/>
          <p:nvPr>
            <p:ph idx="1" type="body"/>
          </p:nvPr>
        </p:nvSpPr>
        <p:spPr>
          <a:xfrm>
            <a:off x="311700" y="1152475"/>
            <a:ext cx="8520599" cy="3416400"/>
          </a:xfrm>
          <a:prstGeom prst="rect">
            <a:avLst/>
          </a:prstGeom>
          <a:noFill/>
          <a:ln>
            <a:noFill/>
          </a:ln>
        </p:spPr>
        <p:txBody>
          <a:bodyPr anchorCtr="0" anchor="t" bIns="91425" lIns="91425" rIns="91425" wrap="square" tIns="91425">
            <a:noAutofit/>
          </a:bodyPr>
          <a:lstStyle/>
          <a:p>
            <a:pPr indent="0" lvl="0" marL="0" marR="0" rtl="0" algn="l">
              <a:lnSpc>
                <a:spcPct val="120000"/>
              </a:lnSpc>
              <a:spcBef>
                <a:spcPts val="0"/>
              </a:spcBef>
              <a:spcAft>
                <a:spcPts val="0"/>
              </a:spcAft>
              <a:buClr>
                <a:schemeClr val="dk2"/>
              </a:buClr>
              <a:buSzPct val="25000"/>
              <a:buFont typeface="Lato"/>
              <a:buNone/>
            </a:pPr>
            <a:r>
              <a:rPr b="1" i="0" lang="fr" sz="2000" u="none" cap="none" strike="noStrike">
                <a:solidFill>
                  <a:srgbClr val="131E21"/>
                </a:solidFill>
                <a:latin typeface="Arial"/>
                <a:ea typeface="Arial"/>
                <a:cs typeface="Arial"/>
                <a:sym typeface="Arial"/>
              </a:rPr>
              <a:t>Advantages of  biomonitoring vs metrology:  </a:t>
            </a:r>
          </a:p>
          <a:p>
            <a:pPr indent="0" lvl="0" marL="0" marR="0" rtl="0" algn="l">
              <a:lnSpc>
                <a:spcPct val="120000"/>
              </a:lnSpc>
              <a:spcBef>
                <a:spcPts val="0"/>
              </a:spcBef>
              <a:spcAft>
                <a:spcPts val="0"/>
              </a:spcAft>
              <a:buClr>
                <a:schemeClr val="dk2"/>
              </a:buClr>
              <a:buSzPct val="25000"/>
              <a:buFont typeface="Lato"/>
              <a:buNone/>
            </a:pPr>
            <a:r>
              <a:t/>
            </a:r>
            <a:endParaRPr b="1" i="0" sz="2000" u="none" cap="none" strike="noStrike">
              <a:solidFill>
                <a:srgbClr val="131E21"/>
              </a:solidFill>
              <a:latin typeface="Arial"/>
              <a:ea typeface="Arial"/>
              <a:cs typeface="Arial"/>
              <a:sym typeface="Arial"/>
            </a:endParaRPr>
          </a:p>
          <a:p>
            <a:pPr indent="-228600" lvl="0" marL="457200" marR="0" rtl="0" algn="l">
              <a:lnSpc>
                <a:spcPct val="115000"/>
              </a:lnSpc>
              <a:spcBef>
                <a:spcPts val="0"/>
              </a:spcBef>
              <a:spcAft>
                <a:spcPts val="0"/>
              </a:spcAft>
              <a:buClr>
                <a:schemeClr val="dk2"/>
              </a:buClr>
              <a:buSzPct val="100000"/>
              <a:buFont typeface="Lato"/>
              <a:buChar char="●"/>
            </a:pPr>
            <a:r>
              <a:rPr b="0" i="0" lang="fr" sz="2000" u="none" cap="none" strike="noStrike">
                <a:solidFill>
                  <a:srgbClr val="131E21"/>
                </a:solidFill>
                <a:latin typeface="Arial"/>
                <a:ea typeface="Arial"/>
                <a:cs typeface="Arial"/>
                <a:sym typeface="Arial"/>
              </a:rPr>
              <a:t> More precise  results for low received doses </a:t>
            </a:r>
          </a:p>
          <a:p>
            <a:pPr indent="-228600" lvl="0" marL="457200" marR="0" rtl="0" algn="l">
              <a:lnSpc>
                <a:spcPct val="115000"/>
              </a:lnSpc>
              <a:spcBef>
                <a:spcPts val="1600"/>
              </a:spcBef>
              <a:spcAft>
                <a:spcPts val="0"/>
              </a:spcAft>
              <a:buClr>
                <a:schemeClr val="dk2"/>
              </a:buClr>
              <a:buSzPct val="100000"/>
              <a:buFont typeface="Lato"/>
              <a:buChar char="●"/>
            </a:pPr>
            <a:r>
              <a:rPr b="0" i="0" lang="fr" sz="2000" u="none" cap="none" strike="noStrike">
                <a:solidFill>
                  <a:srgbClr val="131E21"/>
                </a:solidFill>
                <a:latin typeface="Arial"/>
                <a:ea typeface="Arial"/>
                <a:cs typeface="Arial"/>
                <a:sym typeface="Arial"/>
              </a:rPr>
              <a:t> Considering all routes of absorption, all sources of exposure and  individual factors </a:t>
            </a:r>
          </a:p>
          <a:p>
            <a:pPr indent="-228600" lvl="0" marL="457200" marR="0" rtl="0" algn="l">
              <a:lnSpc>
                <a:spcPct val="115000"/>
              </a:lnSpc>
              <a:spcBef>
                <a:spcPts val="1600"/>
              </a:spcBef>
              <a:spcAft>
                <a:spcPts val="0"/>
              </a:spcAft>
              <a:buClr>
                <a:schemeClr val="dk2"/>
              </a:buClr>
              <a:buSzPct val="100000"/>
              <a:buFont typeface="Lato"/>
              <a:buChar char="●"/>
            </a:pPr>
            <a:r>
              <a:rPr lang="fr" sz="2000">
                <a:solidFill>
                  <a:srgbClr val="131E21"/>
                </a:solidFill>
                <a:latin typeface="Arial"/>
                <a:ea typeface="Arial"/>
                <a:cs typeface="Arial"/>
                <a:sym typeface="Arial"/>
              </a:rPr>
              <a:t>Point zero before relocation and i</a:t>
            </a:r>
            <a:r>
              <a:rPr b="0" i="0" lang="fr" sz="2000" u="none" cap="none" strike="noStrike">
                <a:solidFill>
                  <a:srgbClr val="131E21"/>
                </a:solidFill>
                <a:latin typeface="Arial"/>
                <a:ea typeface="Arial"/>
                <a:cs typeface="Arial"/>
                <a:sym typeface="Arial"/>
              </a:rPr>
              <a:t>mpact of relocation on chemical exposure </a:t>
            </a:r>
          </a:p>
          <a:p>
            <a:pPr indent="0" lvl="0" marL="0" marR="0" rtl="0" algn="l">
              <a:lnSpc>
                <a:spcPct val="115000"/>
              </a:lnSpc>
              <a:spcBef>
                <a:spcPts val="1600"/>
              </a:spcBef>
              <a:spcAft>
                <a:spcPts val="0"/>
              </a:spcAft>
              <a:buClr>
                <a:schemeClr val="dk2"/>
              </a:buClr>
              <a:buSzPct val="25000"/>
              <a:buFont typeface="Lato"/>
              <a:buNone/>
            </a:pPr>
            <a:r>
              <a:t/>
            </a:r>
            <a:endParaRPr b="0" i="0" sz="1800" u="none" cap="none" strike="noStrike">
              <a:solidFill>
                <a:schemeClr val="dk2"/>
              </a:solidFill>
              <a:latin typeface="Lato"/>
              <a:ea typeface="Lato"/>
              <a:cs typeface="Lato"/>
              <a:sym typeface="Lato"/>
            </a:endParaRPr>
          </a:p>
        </p:txBody>
      </p:sp>
      <p:sp>
        <p:nvSpPr>
          <p:cNvPr id="147" name="Shape 147"/>
          <p:cNvSpPr txBox="1"/>
          <p:nvPr>
            <p:ph idx="12" type="sldNum"/>
          </p:nvPr>
        </p:nvSpPr>
        <p:spPr>
          <a:xfrm>
            <a:off x="8490250" y="4681008"/>
            <a:ext cx="548699"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fr" sz="1400" u="none" cap="none" strike="noStrike">
                <a:solidFill>
                  <a:srgbClr val="000000"/>
                </a:solidFill>
                <a:latin typeface="Arial"/>
                <a:ea typeface="Arial"/>
                <a:cs typeface="Arial"/>
                <a:sym typeface="Arial"/>
              </a:rPr>
              <a:t>‹#›</a:t>
            </a:fld>
          </a:p>
        </p:txBody>
      </p:sp>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