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90" d="100"/>
          <a:sy n="90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78ABE3C1-DBE1-495D-B57B-2849774B866A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6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39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362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2124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286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296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240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600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151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081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30578ACC-22D6-47C1-A373-4FD133E34F3C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24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71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6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96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7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629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0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3/31/2017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3367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Optical system</a:t>
            </a:r>
            <a:endParaRPr lang="en-GB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BGC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625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98803" y="189000"/>
            <a:ext cx="7546395" cy="6480000"/>
            <a:chOff x="808322" y="184519"/>
            <a:chExt cx="7546395" cy="648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9111" y="184519"/>
              <a:ext cx="2085606" cy="64800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61144" y="184519"/>
              <a:ext cx="1787586" cy="64800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8322" y="2344519"/>
              <a:ext cx="2032441" cy="21600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502375116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46</TotalTime>
  <Words>3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Trebuchet MS</vt:lpstr>
      <vt:lpstr>Berlin</vt:lpstr>
      <vt:lpstr>Optical system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system</dc:title>
  <dc:creator>Elena Barrios Diaz</dc:creator>
  <cp:lastModifiedBy>Elena Barrios Diaz</cp:lastModifiedBy>
  <cp:revision>6</cp:revision>
  <dcterms:created xsi:type="dcterms:W3CDTF">2017-02-17T07:53:10Z</dcterms:created>
  <dcterms:modified xsi:type="dcterms:W3CDTF">2017-03-31T07:24:34Z</dcterms:modified>
</cp:coreProperties>
</file>