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sldIdLst>
    <p:sldId id="256" r:id="rId2"/>
    <p:sldId id="257" r:id="rId3"/>
    <p:sldId id="261" r:id="rId4"/>
    <p:sldId id="262" r:id="rId5"/>
    <p:sldId id="277" r:id="rId6"/>
    <p:sldId id="271" r:id="rId7"/>
    <p:sldId id="273" r:id="rId8"/>
    <p:sldId id="264" r:id="rId9"/>
    <p:sldId id="270" r:id="rId10"/>
    <p:sldId id="265" r:id="rId11"/>
    <p:sldId id="278" r:id="rId12"/>
    <p:sldId id="269" r:id="rId13"/>
    <p:sldId id="279" r:id="rId14"/>
    <p:sldId id="26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8" d="100"/>
          <a:sy n="108" d="100"/>
        </p:scale>
        <p:origin x="1146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0A965A-FA5A-4FB7-8683-2D0F1F79FD0B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061404A-9AD1-40AE-8F6E-5EBA0C9ACC98}">
      <dgm:prSet phldrT="[Text]"/>
      <dgm:spPr/>
      <dgm:t>
        <a:bodyPr/>
        <a:lstStyle/>
        <a:p>
          <a:r>
            <a:rPr lang="en-US" dirty="0"/>
            <a:t>HPC</a:t>
          </a:r>
        </a:p>
      </dgm:t>
    </dgm:pt>
    <dgm:pt modelId="{A1F91C9E-2591-47FB-99C8-D79E947826F2}" type="parTrans" cxnId="{840EBC6C-5F7A-43CB-A5DA-B7C371A0DEE6}">
      <dgm:prSet/>
      <dgm:spPr/>
      <dgm:t>
        <a:bodyPr/>
        <a:lstStyle/>
        <a:p>
          <a:endParaRPr lang="en-US"/>
        </a:p>
      </dgm:t>
    </dgm:pt>
    <dgm:pt modelId="{27FFD066-CB3D-42A4-840B-C34E20E8CFBA}" type="sibTrans" cxnId="{840EBC6C-5F7A-43CB-A5DA-B7C371A0DEE6}">
      <dgm:prSet/>
      <dgm:spPr/>
      <dgm:t>
        <a:bodyPr/>
        <a:lstStyle/>
        <a:p>
          <a:endParaRPr lang="en-US"/>
        </a:p>
      </dgm:t>
    </dgm:pt>
    <dgm:pt modelId="{C1F79101-6440-4AB3-9C58-4B62543F880A}">
      <dgm:prSet phldrT="[Text]"/>
      <dgm:spPr/>
      <dgm:t>
        <a:bodyPr/>
        <a:lstStyle/>
        <a:p>
          <a:r>
            <a:rPr lang="en-US" dirty="0"/>
            <a:t>MPI applications (on Linux)</a:t>
          </a:r>
        </a:p>
      </dgm:t>
    </dgm:pt>
    <dgm:pt modelId="{E7DB7BF3-F43B-4DE8-B148-141F5015027A}" type="parTrans" cxnId="{33179028-3689-43FE-8115-44F3B8A20D8B}">
      <dgm:prSet/>
      <dgm:spPr/>
      <dgm:t>
        <a:bodyPr/>
        <a:lstStyle/>
        <a:p>
          <a:endParaRPr lang="en-US"/>
        </a:p>
      </dgm:t>
    </dgm:pt>
    <dgm:pt modelId="{94B38101-E9D2-444C-967C-3F34616BC0BC}" type="sibTrans" cxnId="{33179028-3689-43FE-8115-44F3B8A20D8B}">
      <dgm:prSet/>
      <dgm:spPr/>
      <dgm:t>
        <a:bodyPr/>
        <a:lstStyle/>
        <a:p>
          <a:endParaRPr lang="en-US"/>
        </a:p>
      </dgm:t>
    </dgm:pt>
    <dgm:pt modelId="{C29032A0-5447-4D55-8518-819D6CB7AC85}">
      <dgm:prSet phldrT="[Text]"/>
      <dgm:spPr/>
      <dgm:t>
        <a:bodyPr/>
        <a:lstStyle/>
        <a:p>
          <a:r>
            <a:rPr lang="en-US" dirty="0"/>
            <a:t>Volunteering Computing</a:t>
          </a:r>
        </a:p>
      </dgm:t>
    </dgm:pt>
    <dgm:pt modelId="{8D19F44B-FEF2-417F-A472-4D35DE10399A}" type="parTrans" cxnId="{6B846DEF-DE9A-470A-AB3B-14796EFEC59C}">
      <dgm:prSet/>
      <dgm:spPr/>
      <dgm:t>
        <a:bodyPr/>
        <a:lstStyle/>
        <a:p>
          <a:endParaRPr lang="en-US"/>
        </a:p>
      </dgm:t>
    </dgm:pt>
    <dgm:pt modelId="{8D8C3D2E-7625-4C7C-ABA2-84E38E0D2F35}" type="sibTrans" cxnId="{6B846DEF-DE9A-470A-AB3B-14796EFEC59C}">
      <dgm:prSet/>
      <dgm:spPr/>
      <dgm:t>
        <a:bodyPr/>
        <a:lstStyle/>
        <a:p>
          <a:endParaRPr lang="en-US"/>
        </a:p>
      </dgm:t>
    </dgm:pt>
    <dgm:pt modelId="{97AC16F8-65D2-4843-ABF8-5F8B00C14CE0}">
      <dgm:prSet phldrT="[Text]"/>
      <dgm:spPr/>
      <dgm:t>
        <a:bodyPr/>
        <a:lstStyle/>
        <a:p>
          <a:r>
            <a:rPr lang="en-US" dirty="0"/>
            <a:t>Opportunistic resources</a:t>
          </a:r>
        </a:p>
      </dgm:t>
    </dgm:pt>
    <dgm:pt modelId="{F22B033E-1E43-47AA-8AB4-439E18D6FD69}" type="parTrans" cxnId="{5471C490-4011-4819-BB24-132A154E83BD}">
      <dgm:prSet/>
      <dgm:spPr/>
      <dgm:t>
        <a:bodyPr/>
        <a:lstStyle/>
        <a:p>
          <a:endParaRPr lang="en-US"/>
        </a:p>
      </dgm:t>
    </dgm:pt>
    <dgm:pt modelId="{C1A82A0D-B2E4-44C7-9A34-79BA0C3C76B6}" type="sibTrans" cxnId="{5471C490-4011-4819-BB24-132A154E83BD}">
      <dgm:prSet/>
      <dgm:spPr/>
      <dgm:t>
        <a:bodyPr/>
        <a:lstStyle/>
        <a:p>
          <a:endParaRPr lang="en-US"/>
        </a:p>
      </dgm:t>
    </dgm:pt>
    <dgm:pt modelId="{5296B4F1-5E86-4D89-A9DB-8326FB55D4A6}">
      <dgm:prSet phldrT="[Text]"/>
      <dgm:spPr/>
      <dgm:t>
        <a:bodyPr/>
        <a:lstStyle/>
        <a:p>
          <a:r>
            <a:rPr lang="en-US" dirty="0" err="1"/>
            <a:t>LHC@Home</a:t>
          </a:r>
          <a:endParaRPr lang="en-US" dirty="0"/>
        </a:p>
      </dgm:t>
    </dgm:pt>
    <dgm:pt modelId="{20E46261-4444-46D0-9162-5B3D41EBA225}" type="parTrans" cxnId="{2F801036-BD42-4DE3-B189-BB29653BC642}">
      <dgm:prSet/>
      <dgm:spPr/>
      <dgm:t>
        <a:bodyPr/>
        <a:lstStyle/>
        <a:p>
          <a:endParaRPr lang="en-US"/>
        </a:p>
      </dgm:t>
    </dgm:pt>
    <dgm:pt modelId="{3D9A49CB-7431-4EE7-ACEA-A4CC69DB5531}" type="sibTrans" cxnId="{2F801036-BD42-4DE3-B189-BB29653BC642}">
      <dgm:prSet/>
      <dgm:spPr/>
      <dgm:t>
        <a:bodyPr/>
        <a:lstStyle/>
        <a:p>
          <a:endParaRPr lang="en-US"/>
        </a:p>
      </dgm:t>
    </dgm:pt>
    <dgm:pt modelId="{8D522A5C-BF5C-4DFD-AF7D-FD3F727890ED}">
      <dgm:prSet phldrT="[Text]"/>
      <dgm:spPr/>
      <dgm:t>
        <a:bodyPr/>
        <a:lstStyle/>
        <a:p>
          <a:r>
            <a:rPr lang="en-US" dirty="0"/>
            <a:t>Batch</a:t>
          </a:r>
        </a:p>
      </dgm:t>
    </dgm:pt>
    <dgm:pt modelId="{DFACFE8C-1A53-45A5-8A0C-0BC7C86100B4}" type="parTrans" cxnId="{4AE9C8C8-B94B-4182-8645-2651A8AA4568}">
      <dgm:prSet/>
      <dgm:spPr/>
      <dgm:t>
        <a:bodyPr/>
        <a:lstStyle/>
        <a:p>
          <a:endParaRPr lang="en-US"/>
        </a:p>
      </dgm:t>
    </dgm:pt>
    <dgm:pt modelId="{425C4BF5-5DF4-4CD4-9C88-51F63F938F3A}" type="sibTrans" cxnId="{4AE9C8C8-B94B-4182-8645-2651A8AA4568}">
      <dgm:prSet/>
      <dgm:spPr/>
      <dgm:t>
        <a:bodyPr/>
        <a:lstStyle/>
        <a:p>
          <a:endParaRPr lang="en-US"/>
        </a:p>
      </dgm:t>
    </dgm:pt>
    <dgm:pt modelId="{158F4DA3-00DA-410C-8DCF-030D12D600AC}">
      <dgm:prSet phldrT="[Text]"/>
      <dgm:spPr/>
      <dgm:t>
        <a:bodyPr/>
        <a:lstStyle/>
        <a:p>
          <a:r>
            <a:rPr lang="en-US" dirty="0"/>
            <a:t>High Throughput</a:t>
          </a:r>
        </a:p>
      </dgm:t>
    </dgm:pt>
    <dgm:pt modelId="{EC63EF32-17DF-4F69-8F1E-1071295E148C}" type="parTrans" cxnId="{3E97E4AE-63E2-4DA1-9A30-EE49E3DB02F0}">
      <dgm:prSet/>
      <dgm:spPr/>
      <dgm:t>
        <a:bodyPr/>
        <a:lstStyle/>
        <a:p>
          <a:endParaRPr lang="en-US"/>
        </a:p>
      </dgm:t>
    </dgm:pt>
    <dgm:pt modelId="{BCF756CC-F8F9-4BDE-BBAD-09E81234B8DC}" type="sibTrans" cxnId="{3E97E4AE-63E2-4DA1-9A30-EE49E3DB02F0}">
      <dgm:prSet/>
      <dgm:spPr/>
      <dgm:t>
        <a:bodyPr/>
        <a:lstStyle/>
        <a:p>
          <a:endParaRPr lang="en-US"/>
        </a:p>
      </dgm:t>
    </dgm:pt>
    <dgm:pt modelId="{9D8E7CF6-AE12-4F93-B2E5-2B51AE6B8E07}">
      <dgm:prSet phldrT="[Text]"/>
      <dgm:spPr/>
      <dgm:t>
        <a:bodyPr/>
        <a:lstStyle/>
        <a:p>
          <a:r>
            <a:rPr lang="en-US" dirty="0"/>
            <a:t>LHC event simulations</a:t>
          </a:r>
        </a:p>
      </dgm:t>
    </dgm:pt>
    <dgm:pt modelId="{08E81400-2F30-42A7-8F97-3132B20EDC58}" type="parTrans" cxnId="{DD11C037-9786-4A63-83AC-92C3EB617194}">
      <dgm:prSet/>
      <dgm:spPr/>
      <dgm:t>
        <a:bodyPr/>
        <a:lstStyle/>
        <a:p>
          <a:endParaRPr lang="en-US"/>
        </a:p>
      </dgm:t>
    </dgm:pt>
    <dgm:pt modelId="{A55AF20D-EE6C-4169-B119-A4AC7C375B36}" type="sibTrans" cxnId="{DD11C037-9786-4A63-83AC-92C3EB617194}">
      <dgm:prSet/>
      <dgm:spPr/>
      <dgm:t>
        <a:bodyPr/>
        <a:lstStyle/>
        <a:p>
          <a:endParaRPr lang="en-US"/>
        </a:p>
      </dgm:t>
    </dgm:pt>
    <dgm:pt modelId="{0DDBBC10-798B-4AF2-9A95-EEAC27C74529}">
      <dgm:prSet phldrT="[Text]"/>
      <dgm:spPr/>
      <dgm:t>
        <a:bodyPr/>
        <a:lstStyle/>
        <a:p>
          <a:r>
            <a:rPr lang="en-US" dirty="0"/>
            <a:t>Engineering and Physics simulations</a:t>
          </a:r>
        </a:p>
      </dgm:t>
    </dgm:pt>
    <dgm:pt modelId="{1D462E08-5936-427C-A02C-A494421DBAEC}" type="parTrans" cxnId="{57679322-8652-4A6F-BD31-989052F32EC1}">
      <dgm:prSet/>
      <dgm:spPr/>
      <dgm:t>
        <a:bodyPr/>
        <a:lstStyle/>
        <a:p>
          <a:endParaRPr lang="en-US"/>
        </a:p>
      </dgm:t>
    </dgm:pt>
    <dgm:pt modelId="{91667300-62F0-408D-8FCD-4CC2F55C2080}" type="sibTrans" cxnId="{57679322-8652-4A6F-BD31-989052F32EC1}">
      <dgm:prSet/>
      <dgm:spPr/>
      <dgm:t>
        <a:bodyPr/>
        <a:lstStyle/>
        <a:p>
          <a:endParaRPr lang="en-US"/>
        </a:p>
      </dgm:t>
    </dgm:pt>
    <dgm:pt modelId="{55FB8A9C-C79D-46D0-A895-B145FF42A10B}">
      <dgm:prSet phldrT="[Text]"/>
      <dgm:spPr/>
      <dgm:t>
        <a:bodyPr/>
        <a:lstStyle/>
        <a:p>
          <a:r>
            <a:rPr lang="en-US" dirty="0"/>
            <a:t>Physics event reconstruction</a:t>
          </a:r>
        </a:p>
      </dgm:t>
    </dgm:pt>
    <dgm:pt modelId="{142E74E6-413C-4BD6-BF72-CC6F1C17B106}" type="parTrans" cxnId="{27A6FDD3-EA42-4659-B980-C2642791B8D8}">
      <dgm:prSet/>
      <dgm:spPr/>
      <dgm:t>
        <a:bodyPr/>
        <a:lstStyle/>
        <a:p>
          <a:endParaRPr lang="en-US"/>
        </a:p>
      </dgm:t>
    </dgm:pt>
    <dgm:pt modelId="{AE9E8F8F-2074-4243-951C-D8CD4A683F7D}" type="sibTrans" cxnId="{27A6FDD3-EA42-4659-B980-C2642791B8D8}">
      <dgm:prSet/>
      <dgm:spPr/>
      <dgm:t>
        <a:bodyPr/>
        <a:lstStyle/>
        <a:p>
          <a:endParaRPr lang="en-US"/>
        </a:p>
      </dgm:t>
    </dgm:pt>
    <dgm:pt modelId="{47C2F043-3A7B-4193-A687-F029250C0861}">
      <dgm:prSet phldrT="[Text]"/>
      <dgm:spPr/>
      <dgm:t>
        <a:bodyPr/>
        <a:lstStyle/>
        <a:p>
          <a:r>
            <a:rPr lang="en-US" dirty="0"/>
            <a:t>Data analysis</a:t>
          </a:r>
        </a:p>
      </dgm:t>
    </dgm:pt>
    <dgm:pt modelId="{F976AA3E-98CE-4100-922A-251C7793BB2D}" type="parTrans" cxnId="{9C4A7C54-2F4D-4017-8E80-A20298D6DA41}">
      <dgm:prSet/>
      <dgm:spPr/>
      <dgm:t>
        <a:bodyPr/>
        <a:lstStyle/>
        <a:p>
          <a:endParaRPr lang="en-US"/>
        </a:p>
      </dgm:t>
    </dgm:pt>
    <dgm:pt modelId="{78D52327-0BF5-4A11-B279-71EBEFA152D5}" type="sibTrans" cxnId="{9C4A7C54-2F4D-4017-8E80-A20298D6DA41}">
      <dgm:prSet/>
      <dgm:spPr/>
      <dgm:t>
        <a:bodyPr/>
        <a:lstStyle/>
        <a:p>
          <a:endParaRPr lang="en-US"/>
        </a:p>
      </dgm:t>
    </dgm:pt>
    <dgm:pt modelId="{FFAD2332-688A-4F77-90BC-B7146F78BE9B}">
      <dgm:prSet phldrT="[Text]"/>
      <dgm:spPr/>
      <dgm:t>
        <a:bodyPr/>
        <a:lstStyle/>
        <a:p>
          <a:r>
            <a:rPr lang="en-US" dirty="0"/>
            <a:t>Physics simulations</a:t>
          </a:r>
        </a:p>
      </dgm:t>
    </dgm:pt>
    <dgm:pt modelId="{F9D34ABB-3911-449B-893E-847AE1365CF4}" type="parTrans" cxnId="{645B5EF8-A286-4A14-9E31-8A208BC6D418}">
      <dgm:prSet/>
      <dgm:spPr/>
      <dgm:t>
        <a:bodyPr/>
        <a:lstStyle/>
        <a:p>
          <a:endParaRPr lang="en-US"/>
        </a:p>
      </dgm:t>
    </dgm:pt>
    <dgm:pt modelId="{D56062B3-3155-43E6-922B-A8F3AC235A62}" type="sibTrans" cxnId="{645B5EF8-A286-4A14-9E31-8A208BC6D418}">
      <dgm:prSet/>
      <dgm:spPr/>
      <dgm:t>
        <a:bodyPr/>
        <a:lstStyle/>
        <a:p>
          <a:endParaRPr lang="en-US"/>
        </a:p>
      </dgm:t>
    </dgm:pt>
    <dgm:pt modelId="{4E300C8D-B7B0-4E4E-99A1-7993750C88B3}" type="pres">
      <dgm:prSet presAssocID="{1C0A965A-FA5A-4FB7-8683-2D0F1F79FD0B}" presName="theList" presStyleCnt="0">
        <dgm:presLayoutVars>
          <dgm:dir/>
          <dgm:animLvl val="lvl"/>
          <dgm:resizeHandles val="exact"/>
        </dgm:presLayoutVars>
      </dgm:prSet>
      <dgm:spPr/>
    </dgm:pt>
    <dgm:pt modelId="{3E1FF5B0-1729-424B-BA27-AA67CB6AC38D}" type="pres">
      <dgm:prSet presAssocID="{E061404A-9AD1-40AE-8F6E-5EBA0C9ACC98}" presName="compNode" presStyleCnt="0"/>
      <dgm:spPr/>
    </dgm:pt>
    <dgm:pt modelId="{3F7D8723-8798-4315-B0E4-418EEF2036BA}" type="pres">
      <dgm:prSet presAssocID="{E061404A-9AD1-40AE-8F6E-5EBA0C9ACC98}" presName="aNode" presStyleLbl="bgShp" presStyleIdx="0" presStyleCnt="3" custLinFactNeighborX="-38"/>
      <dgm:spPr/>
    </dgm:pt>
    <dgm:pt modelId="{581E068C-86B4-4823-859D-76D743877A10}" type="pres">
      <dgm:prSet presAssocID="{E061404A-9AD1-40AE-8F6E-5EBA0C9ACC98}" presName="textNode" presStyleLbl="bgShp" presStyleIdx="0" presStyleCnt="3"/>
      <dgm:spPr/>
    </dgm:pt>
    <dgm:pt modelId="{2CF7F2C0-C062-42AB-9559-4FFB29371348}" type="pres">
      <dgm:prSet presAssocID="{E061404A-9AD1-40AE-8F6E-5EBA0C9ACC98}" presName="compChildNode" presStyleCnt="0"/>
      <dgm:spPr/>
    </dgm:pt>
    <dgm:pt modelId="{94B073A8-6791-44F7-BEC0-DD8235E99A23}" type="pres">
      <dgm:prSet presAssocID="{E061404A-9AD1-40AE-8F6E-5EBA0C9ACC98}" presName="theInnerList" presStyleCnt="0"/>
      <dgm:spPr/>
    </dgm:pt>
    <dgm:pt modelId="{3C48EFD7-95DD-4F8F-93FC-8904CE653EBF}" type="pres">
      <dgm:prSet presAssocID="{C1F79101-6440-4AB3-9C58-4B62543F880A}" presName="childNode" presStyleLbl="node1" presStyleIdx="0" presStyleCnt="9">
        <dgm:presLayoutVars>
          <dgm:bulletEnabled val="1"/>
        </dgm:presLayoutVars>
      </dgm:prSet>
      <dgm:spPr/>
    </dgm:pt>
    <dgm:pt modelId="{E28470BF-7336-4D3C-B31A-8A74EB881E5B}" type="pres">
      <dgm:prSet presAssocID="{C1F79101-6440-4AB3-9C58-4B62543F880A}" presName="aSpace2" presStyleCnt="0"/>
      <dgm:spPr/>
    </dgm:pt>
    <dgm:pt modelId="{AB88F241-6AE5-4901-AB15-E18AF3EFA2AB}" type="pres">
      <dgm:prSet presAssocID="{0DDBBC10-798B-4AF2-9A95-EEAC27C74529}" presName="childNode" presStyleLbl="node1" presStyleIdx="1" presStyleCnt="9">
        <dgm:presLayoutVars>
          <dgm:bulletEnabled val="1"/>
        </dgm:presLayoutVars>
      </dgm:prSet>
      <dgm:spPr/>
    </dgm:pt>
    <dgm:pt modelId="{AF8EE187-1EA1-4E01-BCAE-CC8B847E8BA4}" type="pres">
      <dgm:prSet presAssocID="{E061404A-9AD1-40AE-8F6E-5EBA0C9ACC98}" presName="aSpace" presStyleCnt="0"/>
      <dgm:spPr/>
    </dgm:pt>
    <dgm:pt modelId="{55DB5238-3F04-406B-8379-201B3BB67EBC}" type="pres">
      <dgm:prSet presAssocID="{C29032A0-5447-4D55-8518-819D6CB7AC85}" presName="compNode" presStyleCnt="0"/>
      <dgm:spPr/>
    </dgm:pt>
    <dgm:pt modelId="{56CFC8DC-E21A-466E-8CF9-268660A6091D}" type="pres">
      <dgm:prSet presAssocID="{C29032A0-5447-4D55-8518-819D6CB7AC85}" presName="aNode" presStyleLbl="bgShp" presStyleIdx="1" presStyleCnt="3"/>
      <dgm:spPr/>
    </dgm:pt>
    <dgm:pt modelId="{79C42DAA-8796-448B-8123-034974DCCD0D}" type="pres">
      <dgm:prSet presAssocID="{C29032A0-5447-4D55-8518-819D6CB7AC85}" presName="textNode" presStyleLbl="bgShp" presStyleIdx="1" presStyleCnt="3"/>
      <dgm:spPr/>
    </dgm:pt>
    <dgm:pt modelId="{7EA9142A-2A7F-4290-82A4-786CAB4174CD}" type="pres">
      <dgm:prSet presAssocID="{C29032A0-5447-4D55-8518-819D6CB7AC85}" presName="compChildNode" presStyleCnt="0"/>
      <dgm:spPr/>
    </dgm:pt>
    <dgm:pt modelId="{951902B9-34CD-484E-8180-528DB66C01EC}" type="pres">
      <dgm:prSet presAssocID="{C29032A0-5447-4D55-8518-819D6CB7AC85}" presName="theInnerList" presStyleCnt="0"/>
      <dgm:spPr/>
    </dgm:pt>
    <dgm:pt modelId="{EAAF1B8A-1288-4DEC-95AE-F6DEEE0D556F}" type="pres">
      <dgm:prSet presAssocID="{97AC16F8-65D2-4843-ABF8-5F8B00C14CE0}" presName="childNode" presStyleLbl="node1" presStyleIdx="2" presStyleCnt="9">
        <dgm:presLayoutVars>
          <dgm:bulletEnabled val="1"/>
        </dgm:presLayoutVars>
      </dgm:prSet>
      <dgm:spPr/>
    </dgm:pt>
    <dgm:pt modelId="{EA286485-4C81-401C-8FCB-FE1843353CEC}" type="pres">
      <dgm:prSet presAssocID="{97AC16F8-65D2-4843-ABF8-5F8B00C14CE0}" presName="aSpace2" presStyleCnt="0"/>
      <dgm:spPr/>
    </dgm:pt>
    <dgm:pt modelId="{FED5F977-4714-40A0-9E7E-F2822E4AA6A2}" type="pres">
      <dgm:prSet presAssocID="{5296B4F1-5E86-4D89-A9DB-8326FB55D4A6}" presName="childNode" presStyleLbl="node1" presStyleIdx="3" presStyleCnt="9">
        <dgm:presLayoutVars>
          <dgm:bulletEnabled val="1"/>
        </dgm:presLayoutVars>
      </dgm:prSet>
      <dgm:spPr/>
    </dgm:pt>
    <dgm:pt modelId="{1FCFF9D7-CFDE-4790-98BC-E356BC6C8F6D}" type="pres">
      <dgm:prSet presAssocID="{5296B4F1-5E86-4D89-A9DB-8326FB55D4A6}" presName="aSpace2" presStyleCnt="0"/>
      <dgm:spPr/>
    </dgm:pt>
    <dgm:pt modelId="{3E59881C-4325-4A81-BAFC-A6B35E7A4395}" type="pres">
      <dgm:prSet presAssocID="{9D8E7CF6-AE12-4F93-B2E5-2B51AE6B8E07}" presName="childNode" presStyleLbl="node1" presStyleIdx="4" presStyleCnt="9">
        <dgm:presLayoutVars>
          <dgm:bulletEnabled val="1"/>
        </dgm:presLayoutVars>
      </dgm:prSet>
      <dgm:spPr/>
    </dgm:pt>
    <dgm:pt modelId="{17FDCA3C-54B9-43F7-84D8-9AD5E5AFA3F0}" type="pres">
      <dgm:prSet presAssocID="{C29032A0-5447-4D55-8518-819D6CB7AC85}" presName="aSpace" presStyleCnt="0"/>
      <dgm:spPr/>
    </dgm:pt>
    <dgm:pt modelId="{F5FF5B2B-919F-4A1B-AD05-FD31EC300A25}" type="pres">
      <dgm:prSet presAssocID="{8D522A5C-BF5C-4DFD-AF7D-FD3F727890ED}" presName="compNode" presStyleCnt="0"/>
      <dgm:spPr/>
    </dgm:pt>
    <dgm:pt modelId="{F082AE6B-AE78-4B18-AE45-E31EFDA25E4B}" type="pres">
      <dgm:prSet presAssocID="{8D522A5C-BF5C-4DFD-AF7D-FD3F727890ED}" presName="aNode" presStyleLbl="bgShp" presStyleIdx="2" presStyleCnt="3"/>
      <dgm:spPr/>
    </dgm:pt>
    <dgm:pt modelId="{C3B34A23-4087-418C-A8DA-157E4BBD85A5}" type="pres">
      <dgm:prSet presAssocID="{8D522A5C-BF5C-4DFD-AF7D-FD3F727890ED}" presName="textNode" presStyleLbl="bgShp" presStyleIdx="2" presStyleCnt="3"/>
      <dgm:spPr/>
    </dgm:pt>
    <dgm:pt modelId="{B91CA815-F23D-47B1-BD4B-30BE5FD8B1F9}" type="pres">
      <dgm:prSet presAssocID="{8D522A5C-BF5C-4DFD-AF7D-FD3F727890ED}" presName="compChildNode" presStyleCnt="0"/>
      <dgm:spPr/>
    </dgm:pt>
    <dgm:pt modelId="{04DC65A1-DCDF-448D-B7C4-6508BF843A42}" type="pres">
      <dgm:prSet presAssocID="{8D522A5C-BF5C-4DFD-AF7D-FD3F727890ED}" presName="theInnerList" presStyleCnt="0"/>
      <dgm:spPr/>
    </dgm:pt>
    <dgm:pt modelId="{DDBF775C-7D46-4C18-9064-34F04D30E573}" type="pres">
      <dgm:prSet presAssocID="{158F4DA3-00DA-410C-8DCF-030D12D600AC}" presName="childNode" presStyleLbl="node1" presStyleIdx="5" presStyleCnt="9">
        <dgm:presLayoutVars>
          <dgm:bulletEnabled val="1"/>
        </dgm:presLayoutVars>
      </dgm:prSet>
      <dgm:spPr/>
    </dgm:pt>
    <dgm:pt modelId="{8A6F189C-1364-48D3-AB5A-078D99CAB11B}" type="pres">
      <dgm:prSet presAssocID="{158F4DA3-00DA-410C-8DCF-030D12D600AC}" presName="aSpace2" presStyleCnt="0"/>
      <dgm:spPr/>
    </dgm:pt>
    <dgm:pt modelId="{87F7E825-71B2-437E-818F-038AD3E0AF0E}" type="pres">
      <dgm:prSet presAssocID="{55FB8A9C-C79D-46D0-A895-B145FF42A10B}" presName="childNode" presStyleLbl="node1" presStyleIdx="6" presStyleCnt="9">
        <dgm:presLayoutVars>
          <dgm:bulletEnabled val="1"/>
        </dgm:presLayoutVars>
      </dgm:prSet>
      <dgm:spPr/>
    </dgm:pt>
    <dgm:pt modelId="{317F0842-43BA-4B57-833A-F0EAFAC0801F}" type="pres">
      <dgm:prSet presAssocID="{55FB8A9C-C79D-46D0-A895-B145FF42A10B}" presName="aSpace2" presStyleCnt="0"/>
      <dgm:spPr/>
    </dgm:pt>
    <dgm:pt modelId="{EAAB9499-9E7D-4CE8-84C2-5CE61DAFD986}" type="pres">
      <dgm:prSet presAssocID="{47C2F043-3A7B-4193-A687-F029250C0861}" presName="childNode" presStyleLbl="node1" presStyleIdx="7" presStyleCnt="9">
        <dgm:presLayoutVars>
          <dgm:bulletEnabled val="1"/>
        </dgm:presLayoutVars>
      </dgm:prSet>
      <dgm:spPr/>
    </dgm:pt>
    <dgm:pt modelId="{8C0783BD-2D8A-49D9-82B6-DB1694AE2846}" type="pres">
      <dgm:prSet presAssocID="{47C2F043-3A7B-4193-A687-F029250C0861}" presName="aSpace2" presStyleCnt="0"/>
      <dgm:spPr/>
    </dgm:pt>
    <dgm:pt modelId="{A931A2E0-7EF8-4E62-AC9A-21CFFE7B4680}" type="pres">
      <dgm:prSet presAssocID="{FFAD2332-688A-4F77-90BC-B7146F78BE9B}" presName="childNode" presStyleLbl="node1" presStyleIdx="8" presStyleCnt="9">
        <dgm:presLayoutVars>
          <dgm:bulletEnabled val="1"/>
        </dgm:presLayoutVars>
      </dgm:prSet>
      <dgm:spPr/>
    </dgm:pt>
  </dgm:ptLst>
  <dgm:cxnLst>
    <dgm:cxn modelId="{A872A50F-38E5-4300-80AD-79272C2B861F}" type="presOf" srcId="{FFAD2332-688A-4F77-90BC-B7146F78BE9B}" destId="{A931A2E0-7EF8-4E62-AC9A-21CFFE7B4680}" srcOrd="0" destOrd="0" presId="urn:microsoft.com/office/officeart/2005/8/layout/lProcess2"/>
    <dgm:cxn modelId="{0622B411-9DDE-42AE-8A43-D6AE9944B6E7}" type="presOf" srcId="{C1F79101-6440-4AB3-9C58-4B62543F880A}" destId="{3C48EFD7-95DD-4F8F-93FC-8904CE653EBF}" srcOrd="0" destOrd="0" presId="urn:microsoft.com/office/officeart/2005/8/layout/lProcess2"/>
    <dgm:cxn modelId="{57679322-8652-4A6F-BD31-989052F32EC1}" srcId="{E061404A-9AD1-40AE-8F6E-5EBA0C9ACC98}" destId="{0DDBBC10-798B-4AF2-9A95-EEAC27C74529}" srcOrd="1" destOrd="0" parTransId="{1D462E08-5936-427C-A02C-A494421DBAEC}" sibTransId="{91667300-62F0-408D-8FCD-4CC2F55C2080}"/>
    <dgm:cxn modelId="{33179028-3689-43FE-8115-44F3B8A20D8B}" srcId="{E061404A-9AD1-40AE-8F6E-5EBA0C9ACC98}" destId="{C1F79101-6440-4AB3-9C58-4B62543F880A}" srcOrd="0" destOrd="0" parTransId="{E7DB7BF3-F43B-4DE8-B148-141F5015027A}" sibTransId="{94B38101-E9D2-444C-967C-3F34616BC0BC}"/>
    <dgm:cxn modelId="{B3477A29-CF5D-466A-8A27-2C5170FBBFFD}" type="presOf" srcId="{8D522A5C-BF5C-4DFD-AF7D-FD3F727890ED}" destId="{C3B34A23-4087-418C-A8DA-157E4BBD85A5}" srcOrd="1" destOrd="0" presId="urn:microsoft.com/office/officeart/2005/8/layout/lProcess2"/>
    <dgm:cxn modelId="{2F801036-BD42-4DE3-B189-BB29653BC642}" srcId="{C29032A0-5447-4D55-8518-819D6CB7AC85}" destId="{5296B4F1-5E86-4D89-A9DB-8326FB55D4A6}" srcOrd="1" destOrd="0" parTransId="{20E46261-4444-46D0-9162-5B3D41EBA225}" sibTransId="{3D9A49CB-7431-4EE7-ACEA-A4CC69DB5531}"/>
    <dgm:cxn modelId="{12EFB336-4224-4A61-9E69-EE1F05D12E4C}" type="presOf" srcId="{158F4DA3-00DA-410C-8DCF-030D12D600AC}" destId="{DDBF775C-7D46-4C18-9064-34F04D30E573}" srcOrd="0" destOrd="0" presId="urn:microsoft.com/office/officeart/2005/8/layout/lProcess2"/>
    <dgm:cxn modelId="{DD11C037-9786-4A63-83AC-92C3EB617194}" srcId="{C29032A0-5447-4D55-8518-819D6CB7AC85}" destId="{9D8E7CF6-AE12-4F93-B2E5-2B51AE6B8E07}" srcOrd="2" destOrd="0" parTransId="{08E81400-2F30-42A7-8F97-3132B20EDC58}" sibTransId="{A55AF20D-EE6C-4169-B119-A4AC7C375B36}"/>
    <dgm:cxn modelId="{B8F0676A-1EDE-4489-B799-054E6BA83482}" type="presOf" srcId="{1C0A965A-FA5A-4FB7-8683-2D0F1F79FD0B}" destId="{4E300C8D-B7B0-4E4E-99A1-7993750C88B3}" srcOrd="0" destOrd="0" presId="urn:microsoft.com/office/officeart/2005/8/layout/lProcess2"/>
    <dgm:cxn modelId="{840EBC6C-5F7A-43CB-A5DA-B7C371A0DEE6}" srcId="{1C0A965A-FA5A-4FB7-8683-2D0F1F79FD0B}" destId="{E061404A-9AD1-40AE-8F6E-5EBA0C9ACC98}" srcOrd="0" destOrd="0" parTransId="{A1F91C9E-2591-47FB-99C8-D79E947826F2}" sibTransId="{27FFD066-CB3D-42A4-840B-C34E20E8CFBA}"/>
    <dgm:cxn modelId="{9C4A7C54-2F4D-4017-8E80-A20298D6DA41}" srcId="{8D522A5C-BF5C-4DFD-AF7D-FD3F727890ED}" destId="{47C2F043-3A7B-4193-A687-F029250C0861}" srcOrd="2" destOrd="0" parTransId="{F976AA3E-98CE-4100-922A-251C7793BB2D}" sibTransId="{78D52327-0BF5-4A11-B279-71EBEFA152D5}"/>
    <dgm:cxn modelId="{270A5E77-D548-47BA-8F96-80DF183534BB}" type="presOf" srcId="{8D522A5C-BF5C-4DFD-AF7D-FD3F727890ED}" destId="{F082AE6B-AE78-4B18-AE45-E31EFDA25E4B}" srcOrd="0" destOrd="0" presId="urn:microsoft.com/office/officeart/2005/8/layout/lProcess2"/>
    <dgm:cxn modelId="{11412083-FE82-42C3-9151-B505E42440C7}" type="presOf" srcId="{E061404A-9AD1-40AE-8F6E-5EBA0C9ACC98}" destId="{3F7D8723-8798-4315-B0E4-418EEF2036BA}" srcOrd="0" destOrd="0" presId="urn:microsoft.com/office/officeart/2005/8/layout/lProcess2"/>
    <dgm:cxn modelId="{FB4BE188-DBC7-4F2C-B735-5315EF1F3837}" type="presOf" srcId="{C29032A0-5447-4D55-8518-819D6CB7AC85}" destId="{79C42DAA-8796-448B-8123-034974DCCD0D}" srcOrd="1" destOrd="0" presId="urn:microsoft.com/office/officeart/2005/8/layout/lProcess2"/>
    <dgm:cxn modelId="{4722BF8A-4A60-4D3D-B48D-B3F83B66B3E5}" type="presOf" srcId="{C29032A0-5447-4D55-8518-819D6CB7AC85}" destId="{56CFC8DC-E21A-466E-8CF9-268660A6091D}" srcOrd="0" destOrd="0" presId="urn:microsoft.com/office/officeart/2005/8/layout/lProcess2"/>
    <dgm:cxn modelId="{5471C490-4011-4819-BB24-132A154E83BD}" srcId="{C29032A0-5447-4D55-8518-819D6CB7AC85}" destId="{97AC16F8-65D2-4843-ABF8-5F8B00C14CE0}" srcOrd="0" destOrd="0" parTransId="{F22B033E-1E43-47AA-8AB4-439E18D6FD69}" sibTransId="{C1A82A0D-B2E4-44C7-9A34-79BA0C3C76B6}"/>
    <dgm:cxn modelId="{35239592-BAC0-4512-994A-14B9A9CC41CF}" type="presOf" srcId="{0DDBBC10-798B-4AF2-9A95-EEAC27C74529}" destId="{AB88F241-6AE5-4901-AB15-E18AF3EFA2AB}" srcOrd="0" destOrd="0" presId="urn:microsoft.com/office/officeart/2005/8/layout/lProcess2"/>
    <dgm:cxn modelId="{3E97E4AE-63E2-4DA1-9A30-EE49E3DB02F0}" srcId="{8D522A5C-BF5C-4DFD-AF7D-FD3F727890ED}" destId="{158F4DA3-00DA-410C-8DCF-030D12D600AC}" srcOrd="0" destOrd="0" parTransId="{EC63EF32-17DF-4F69-8F1E-1071295E148C}" sibTransId="{BCF756CC-F8F9-4BDE-BBAD-09E81234B8DC}"/>
    <dgm:cxn modelId="{3FD54FB0-F414-428B-BD7E-4A3372463758}" type="presOf" srcId="{9D8E7CF6-AE12-4F93-B2E5-2B51AE6B8E07}" destId="{3E59881C-4325-4A81-BAFC-A6B35E7A4395}" srcOrd="0" destOrd="0" presId="urn:microsoft.com/office/officeart/2005/8/layout/lProcess2"/>
    <dgm:cxn modelId="{7A06D8B1-6BAC-44B8-9FFA-109E22BBDD67}" type="presOf" srcId="{97AC16F8-65D2-4843-ABF8-5F8B00C14CE0}" destId="{EAAF1B8A-1288-4DEC-95AE-F6DEEE0D556F}" srcOrd="0" destOrd="0" presId="urn:microsoft.com/office/officeart/2005/8/layout/lProcess2"/>
    <dgm:cxn modelId="{4AE9C8C8-B94B-4182-8645-2651A8AA4568}" srcId="{1C0A965A-FA5A-4FB7-8683-2D0F1F79FD0B}" destId="{8D522A5C-BF5C-4DFD-AF7D-FD3F727890ED}" srcOrd="2" destOrd="0" parTransId="{DFACFE8C-1A53-45A5-8A0C-0BC7C86100B4}" sibTransId="{425C4BF5-5DF4-4CD4-9C88-51F63F938F3A}"/>
    <dgm:cxn modelId="{27A6FDD3-EA42-4659-B980-C2642791B8D8}" srcId="{8D522A5C-BF5C-4DFD-AF7D-FD3F727890ED}" destId="{55FB8A9C-C79D-46D0-A895-B145FF42A10B}" srcOrd="1" destOrd="0" parTransId="{142E74E6-413C-4BD6-BF72-CC6F1C17B106}" sibTransId="{AE9E8F8F-2074-4243-951C-D8CD4A683F7D}"/>
    <dgm:cxn modelId="{F02060D9-5331-4312-8AA4-104E3BA051B5}" type="presOf" srcId="{5296B4F1-5E86-4D89-A9DB-8326FB55D4A6}" destId="{FED5F977-4714-40A0-9E7E-F2822E4AA6A2}" srcOrd="0" destOrd="0" presId="urn:microsoft.com/office/officeart/2005/8/layout/lProcess2"/>
    <dgm:cxn modelId="{4A65E3DB-749E-436F-8C25-B067A27C82EB}" type="presOf" srcId="{47C2F043-3A7B-4193-A687-F029250C0861}" destId="{EAAB9499-9E7D-4CE8-84C2-5CE61DAFD986}" srcOrd="0" destOrd="0" presId="urn:microsoft.com/office/officeart/2005/8/layout/lProcess2"/>
    <dgm:cxn modelId="{EE29F6E5-FA05-4360-880F-4E9A6542BAA7}" type="presOf" srcId="{55FB8A9C-C79D-46D0-A895-B145FF42A10B}" destId="{87F7E825-71B2-437E-818F-038AD3E0AF0E}" srcOrd="0" destOrd="0" presId="urn:microsoft.com/office/officeart/2005/8/layout/lProcess2"/>
    <dgm:cxn modelId="{54DCDEE6-9DBA-4E11-89D9-BB4AD0111055}" type="presOf" srcId="{E061404A-9AD1-40AE-8F6E-5EBA0C9ACC98}" destId="{581E068C-86B4-4823-859D-76D743877A10}" srcOrd="1" destOrd="0" presId="urn:microsoft.com/office/officeart/2005/8/layout/lProcess2"/>
    <dgm:cxn modelId="{6B846DEF-DE9A-470A-AB3B-14796EFEC59C}" srcId="{1C0A965A-FA5A-4FB7-8683-2D0F1F79FD0B}" destId="{C29032A0-5447-4D55-8518-819D6CB7AC85}" srcOrd="1" destOrd="0" parTransId="{8D19F44B-FEF2-417F-A472-4D35DE10399A}" sibTransId="{8D8C3D2E-7625-4C7C-ABA2-84E38E0D2F35}"/>
    <dgm:cxn modelId="{645B5EF8-A286-4A14-9E31-8A208BC6D418}" srcId="{8D522A5C-BF5C-4DFD-AF7D-FD3F727890ED}" destId="{FFAD2332-688A-4F77-90BC-B7146F78BE9B}" srcOrd="3" destOrd="0" parTransId="{F9D34ABB-3911-449B-893E-847AE1365CF4}" sibTransId="{D56062B3-3155-43E6-922B-A8F3AC235A62}"/>
    <dgm:cxn modelId="{6CE1B898-BE49-4C97-A599-B14537A9ED73}" type="presParOf" srcId="{4E300C8D-B7B0-4E4E-99A1-7993750C88B3}" destId="{3E1FF5B0-1729-424B-BA27-AA67CB6AC38D}" srcOrd="0" destOrd="0" presId="urn:microsoft.com/office/officeart/2005/8/layout/lProcess2"/>
    <dgm:cxn modelId="{08CB0A59-BB4E-4020-9768-D6F846B95D6F}" type="presParOf" srcId="{3E1FF5B0-1729-424B-BA27-AA67CB6AC38D}" destId="{3F7D8723-8798-4315-B0E4-418EEF2036BA}" srcOrd="0" destOrd="0" presId="urn:microsoft.com/office/officeart/2005/8/layout/lProcess2"/>
    <dgm:cxn modelId="{1F75D733-2A61-4FEF-B596-5AAC980C6F0A}" type="presParOf" srcId="{3E1FF5B0-1729-424B-BA27-AA67CB6AC38D}" destId="{581E068C-86B4-4823-859D-76D743877A10}" srcOrd="1" destOrd="0" presId="urn:microsoft.com/office/officeart/2005/8/layout/lProcess2"/>
    <dgm:cxn modelId="{30C1DAFD-D06D-468B-9E54-75E2A4167CDE}" type="presParOf" srcId="{3E1FF5B0-1729-424B-BA27-AA67CB6AC38D}" destId="{2CF7F2C0-C062-42AB-9559-4FFB29371348}" srcOrd="2" destOrd="0" presId="urn:microsoft.com/office/officeart/2005/8/layout/lProcess2"/>
    <dgm:cxn modelId="{44711191-1D1D-4D05-8FEE-5CEA241B1942}" type="presParOf" srcId="{2CF7F2C0-C062-42AB-9559-4FFB29371348}" destId="{94B073A8-6791-44F7-BEC0-DD8235E99A23}" srcOrd="0" destOrd="0" presId="urn:microsoft.com/office/officeart/2005/8/layout/lProcess2"/>
    <dgm:cxn modelId="{8E75303B-AD89-4FD2-9E86-F7FBD2956617}" type="presParOf" srcId="{94B073A8-6791-44F7-BEC0-DD8235E99A23}" destId="{3C48EFD7-95DD-4F8F-93FC-8904CE653EBF}" srcOrd="0" destOrd="0" presId="urn:microsoft.com/office/officeart/2005/8/layout/lProcess2"/>
    <dgm:cxn modelId="{150FA43D-1A66-4CC2-896D-CD51AE015A3F}" type="presParOf" srcId="{94B073A8-6791-44F7-BEC0-DD8235E99A23}" destId="{E28470BF-7336-4D3C-B31A-8A74EB881E5B}" srcOrd="1" destOrd="0" presId="urn:microsoft.com/office/officeart/2005/8/layout/lProcess2"/>
    <dgm:cxn modelId="{591BEA69-6545-4A80-BBF5-A745FF9D8A71}" type="presParOf" srcId="{94B073A8-6791-44F7-BEC0-DD8235E99A23}" destId="{AB88F241-6AE5-4901-AB15-E18AF3EFA2AB}" srcOrd="2" destOrd="0" presId="urn:microsoft.com/office/officeart/2005/8/layout/lProcess2"/>
    <dgm:cxn modelId="{B03E892F-6AB3-436F-84AE-73FB879C490D}" type="presParOf" srcId="{4E300C8D-B7B0-4E4E-99A1-7993750C88B3}" destId="{AF8EE187-1EA1-4E01-BCAE-CC8B847E8BA4}" srcOrd="1" destOrd="0" presId="urn:microsoft.com/office/officeart/2005/8/layout/lProcess2"/>
    <dgm:cxn modelId="{98503063-70FB-4E6F-AA18-DA4F8EE37663}" type="presParOf" srcId="{4E300C8D-B7B0-4E4E-99A1-7993750C88B3}" destId="{55DB5238-3F04-406B-8379-201B3BB67EBC}" srcOrd="2" destOrd="0" presId="urn:microsoft.com/office/officeart/2005/8/layout/lProcess2"/>
    <dgm:cxn modelId="{5B760DCD-0BE4-4B61-92FB-F92BCCA31917}" type="presParOf" srcId="{55DB5238-3F04-406B-8379-201B3BB67EBC}" destId="{56CFC8DC-E21A-466E-8CF9-268660A6091D}" srcOrd="0" destOrd="0" presId="urn:microsoft.com/office/officeart/2005/8/layout/lProcess2"/>
    <dgm:cxn modelId="{78E6BC90-471F-4C85-8E26-111A2179CB32}" type="presParOf" srcId="{55DB5238-3F04-406B-8379-201B3BB67EBC}" destId="{79C42DAA-8796-448B-8123-034974DCCD0D}" srcOrd="1" destOrd="0" presId="urn:microsoft.com/office/officeart/2005/8/layout/lProcess2"/>
    <dgm:cxn modelId="{8593072B-8EBD-4F09-A258-4924809DD724}" type="presParOf" srcId="{55DB5238-3F04-406B-8379-201B3BB67EBC}" destId="{7EA9142A-2A7F-4290-82A4-786CAB4174CD}" srcOrd="2" destOrd="0" presId="urn:microsoft.com/office/officeart/2005/8/layout/lProcess2"/>
    <dgm:cxn modelId="{D25AACF7-FDA7-4147-A6C3-A14835F981F5}" type="presParOf" srcId="{7EA9142A-2A7F-4290-82A4-786CAB4174CD}" destId="{951902B9-34CD-484E-8180-528DB66C01EC}" srcOrd="0" destOrd="0" presId="urn:microsoft.com/office/officeart/2005/8/layout/lProcess2"/>
    <dgm:cxn modelId="{8BD6E33F-DF25-46D9-AA1E-16ACC3792A94}" type="presParOf" srcId="{951902B9-34CD-484E-8180-528DB66C01EC}" destId="{EAAF1B8A-1288-4DEC-95AE-F6DEEE0D556F}" srcOrd="0" destOrd="0" presId="urn:microsoft.com/office/officeart/2005/8/layout/lProcess2"/>
    <dgm:cxn modelId="{65BA55ED-ECBE-4B90-B2F0-1D9E9FFA62AE}" type="presParOf" srcId="{951902B9-34CD-484E-8180-528DB66C01EC}" destId="{EA286485-4C81-401C-8FCB-FE1843353CEC}" srcOrd="1" destOrd="0" presId="urn:microsoft.com/office/officeart/2005/8/layout/lProcess2"/>
    <dgm:cxn modelId="{4912506A-DB54-4AB6-936F-067FF4DB377B}" type="presParOf" srcId="{951902B9-34CD-484E-8180-528DB66C01EC}" destId="{FED5F977-4714-40A0-9E7E-F2822E4AA6A2}" srcOrd="2" destOrd="0" presId="urn:microsoft.com/office/officeart/2005/8/layout/lProcess2"/>
    <dgm:cxn modelId="{13C2823A-FDE6-4F60-8F5D-9DE06F9D58AC}" type="presParOf" srcId="{951902B9-34CD-484E-8180-528DB66C01EC}" destId="{1FCFF9D7-CFDE-4790-98BC-E356BC6C8F6D}" srcOrd="3" destOrd="0" presId="urn:microsoft.com/office/officeart/2005/8/layout/lProcess2"/>
    <dgm:cxn modelId="{C1C40588-9320-48E5-8F24-44BBB8D18231}" type="presParOf" srcId="{951902B9-34CD-484E-8180-528DB66C01EC}" destId="{3E59881C-4325-4A81-BAFC-A6B35E7A4395}" srcOrd="4" destOrd="0" presId="urn:microsoft.com/office/officeart/2005/8/layout/lProcess2"/>
    <dgm:cxn modelId="{E6A6CF74-4182-4C3A-A054-EE541F705D18}" type="presParOf" srcId="{4E300C8D-B7B0-4E4E-99A1-7993750C88B3}" destId="{17FDCA3C-54B9-43F7-84D8-9AD5E5AFA3F0}" srcOrd="3" destOrd="0" presId="urn:microsoft.com/office/officeart/2005/8/layout/lProcess2"/>
    <dgm:cxn modelId="{0F935A20-35A7-4046-A2A6-CB30458B304C}" type="presParOf" srcId="{4E300C8D-B7B0-4E4E-99A1-7993750C88B3}" destId="{F5FF5B2B-919F-4A1B-AD05-FD31EC300A25}" srcOrd="4" destOrd="0" presId="urn:microsoft.com/office/officeart/2005/8/layout/lProcess2"/>
    <dgm:cxn modelId="{D4E3B125-3F8C-4017-9E42-AD4DE95DEF32}" type="presParOf" srcId="{F5FF5B2B-919F-4A1B-AD05-FD31EC300A25}" destId="{F082AE6B-AE78-4B18-AE45-E31EFDA25E4B}" srcOrd="0" destOrd="0" presId="urn:microsoft.com/office/officeart/2005/8/layout/lProcess2"/>
    <dgm:cxn modelId="{DFBB52EE-2DA7-4A09-A4FD-4A011CC7E7CB}" type="presParOf" srcId="{F5FF5B2B-919F-4A1B-AD05-FD31EC300A25}" destId="{C3B34A23-4087-418C-A8DA-157E4BBD85A5}" srcOrd="1" destOrd="0" presId="urn:microsoft.com/office/officeart/2005/8/layout/lProcess2"/>
    <dgm:cxn modelId="{C6021892-DD48-4D74-B199-0E2F271201D6}" type="presParOf" srcId="{F5FF5B2B-919F-4A1B-AD05-FD31EC300A25}" destId="{B91CA815-F23D-47B1-BD4B-30BE5FD8B1F9}" srcOrd="2" destOrd="0" presId="urn:microsoft.com/office/officeart/2005/8/layout/lProcess2"/>
    <dgm:cxn modelId="{AF6324F4-0EC3-42AB-83A5-BD58C938CD57}" type="presParOf" srcId="{B91CA815-F23D-47B1-BD4B-30BE5FD8B1F9}" destId="{04DC65A1-DCDF-448D-B7C4-6508BF843A42}" srcOrd="0" destOrd="0" presId="urn:microsoft.com/office/officeart/2005/8/layout/lProcess2"/>
    <dgm:cxn modelId="{73015E12-1D0A-4BB5-875C-7B92D97C0DDA}" type="presParOf" srcId="{04DC65A1-DCDF-448D-B7C4-6508BF843A42}" destId="{DDBF775C-7D46-4C18-9064-34F04D30E573}" srcOrd="0" destOrd="0" presId="urn:microsoft.com/office/officeart/2005/8/layout/lProcess2"/>
    <dgm:cxn modelId="{377F2422-4FC3-4429-8B93-748CF4A57796}" type="presParOf" srcId="{04DC65A1-DCDF-448D-B7C4-6508BF843A42}" destId="{8A6F189C-1364-48D3-AB5A-078D99CAB11B}" srcOrd="1" destOrd="0" presId="urn:microsoft.com/office/officeart/2005/8/layout/lProcess2"/>
    <dgm:cxn modelId="{A031C4A9-CA1D-4805-865E-DE1E631F8650}" type="presParOf" srcId="{04DC65A1-DCDF-448D-B7C4-6508BF843A42}" destId="{87F7E825-71B2-437E-818F-038AD3E0AF0E}" srcOrd="2" destOrd="0" presId="urn:microsoft.com/office/officeart/2005/8/layout/lProcess2"/>
    <dgm:cxn modelId="{56907725-291E-44E0-85CB-7A97A25FF342}" type="presParOf" srcId="{04DC65A1-DCDF-448D-B7C4-6508BF843A42}" destId="{317F0842-43BA-4B57-833A-F0EAFAC0801F}" srcOrd="3" destOrd="0" presId="urn:microsoft.com/office/officeart/2005/8/layout/lProcess2"/>
    <dgm:cxn modelId="{1C23DD82-B725-4488-BD03-41FDB8D4BAAF}" type="presParOf" srcId="{04DC65A1-DCDF-448D-B7C4-6508BF843A42}" destId="{EAAB9499-9E7D-4CE8-84C2-5CE61DAFD986}" srcOrd="4" destOrd="0" presId="urn:microsoft.com/office/officeart/2005/8/layout/lProcess2"/>
    <dgm:cxn modelId="{BC0FB483-2548-4A80-BB8E-C1F6E285FBC2}" type="presParOf" srcId="{04DC65A1-DCDF-448D-B7C4-6508BF843A42}" destId="{8C0783BD-2D8A-49D9-82B6-DB1694AE2846}" srcOrd="5" destOrd="0" presId="urn:microsoft.com/office/officeart/2005/8/layout/lProcess2"/>
    <dgm:cxn modelId="{773B7127-F361-4BAA-ADC5-400FD5477640}" type="presParOf" srcId="{04DC65A1-DCDF-448D-B7C4-6508BF843A42}" destId="{A931A2E0-7EF8-4E62-AC9A-21CFFE7B4680}" srcOrd="6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F7D8723-8798-4315-B0E4-418EEF2036BA}">
      <dsp:nvSpPr>
        <dsp:cNvPr id="0" name=""/>
        <dsp:cNvSpPr/>
      </dsp:nvSpPr>
      <dsp:spPr>
        <a:xfrm>
          <a:off x="8" y="0"/>
          <a:ext cx="1934765" cy="363984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HPC</a:t>
          </a:r>
        </a:p>
      </dsp:txBody>
      <dsp:txXfrm>
        <a:off x="8" y="0"/>
        <a:ext cx="1934765" cy="1091952"/>
      </dsp:txXfrm>
    </dsp:sp>
    <dsp:sp modelId="{3C48EFD7-95DD-4F8F-93FC-8904CE653EBF}">
      <dsp:nvSpPr>
        <dsp:cNvPr id="0" name=""/>
        <dsp:cNvSpPr/>
      </dsp:nvSpPr>
      <dsp:spPr>
        <a:xfrm>
          <a:off x="194220" y="1093019"/>
          <a:ext cx="1547812" cy="10974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MPI applications (on Linux)</a:t>
          </a:r>
        </a:p>
      </dsp:txBody>
      <dsp:txXfrm>
        <a:off x="226364" y="1125163"/>
        <a:ext cx="1483524" cy="1033174"/>
      </dsp:txXfrm>
    </dsp:sp>
    <dsp:sp modelId="{AB88F241-6AE5-4901-AB15-E18AF3EFA2AB}">
      <dsp:nvSpPr>
        <dsp:cNvPr id="0" name=""/>
        <dsp:cNvSpPr/>
      </dsp:nvSpPr>
      <dsp:spPr>
        <a:xfrm>
          <a:off x="194220" y="2359322"/>
          <a:ext cx="1547812" cy="109746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Engineering and Physics simulations</a:t>
          </a:r>
        </a:p>
      </dsp:txBody>
      <dsp:txXfrm>
        <a:off x="226364" y="2391466"/>
        <a:ext cx="1483524" cy="1033174"/>
      </dsp:txXfrm>
    </dsp:sp>
    <dsp:sp modelId="{56CFC8DC-E21A-466E-8CF9-268660A6091D}">
      <dsp:nvSpPr>
        <dsp:cNvPr id="0" name=""/>
        <dsp:cNvSpPr/>
      </dsp:nvSpPr>
      <dsp:spPr>
        <a:xfrm>
          <a:off x="2080617" y="0"/>
          <a:ext cx="1934765" cy="363984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Volunteering Computing</a:t>
          </a:r>
        </a:p>
      </dsp:txBody>
      <dsp:txXfrm>
        <a:off x="2080617" y="0"/>
        <a:ext cx="1934765" cy="1091952"/>
      </dsp:txXfrm>
    </dsp:sp>
    <dsp:sp modelId="{EAAF1B8A-1288-4DEC-95AE-F6DEEE0D556F}">
      <dsp:nvSpPr>
        <dsp:cNvPr id="0" name=""/>
        <dsp:cNvSpPr/>
      </dsp:nvSpPr>
      <dsp:spPr>
        <a:xfrm>
          <a:off x="2274093" y="1092263"/>
          <a:ext cx="1547812" cy="7150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Opportunistic resources</a:t>
          </a:r>
        </a:p>
      </dsp:txBody>
      <dsp:txXfrm>
        <a:off x="2295037" y="1113207"/>
        <a:ext cx="1505924" cy="673195"/>
      </dsp:txXfrm>
    </dsp:sp>
    <dsp:sp modelId="{FED5F977-4714-40A0-9E7E-F2822E4AA6A2}">
      <dsp:nvSpPr>
        <dsp:cNvPr id="0" name=""/>
        <dsp:cNvSpPr/>
      </dsp:nvSpPr>
      <dsp:spPr>
        <a:xfrm>
          <a:off x="2274093" y="1917360"/>
          <a:ext cx="1547812" cy="7150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 err="1"/>
            <a:t>LHC@Home</a:t>
          </a:r>
          <a:endParaRPr lang="en-US" sz="1600" kern="1200" dirty="0"/>
        </a:p>
      </dsp:txBody>
      <dsp:txXfrm>
        <a:off x="2295037" y="1938304"/>
        <a:ext cx="1505924" cy="673195"/>
      </dsp:txXfrm>
    </dsp:sp>
    <dsp:sp modelId="{3E59881C-4325-4A81-BAFC-A6B35E7A4395}">
      <dsp:nvSpPr>
        <dsp:cNvPr id="0" name=""/>
        <dsp:cNvSpPr/>
      </dsp:nvSpPr>
      <dsp:spPr>
        <a:xfrm>
          <a:off x="2274093" y="2742456"/>
          <a:ext cx="1547812" cy="7150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LHC event simulations</a:t>
          </a:r>
        </a:p>
      </dsp:txBody>
      <dsp:txXfrm>
        <a:off x="2295037" y="2763400"/>
        <a:ext cx="1505924" cy="673195"/>
      </dsp:txXfrm>
    </dsp:sp>
    <dsp:sp modelId="{F082AE6B-AE78-4B18-AE45-E31EFDA25E4B}">
      <dsp:nvSpPr>
        <dsp:cNvPr id="0" name=""/>
        <dsp:cNvSpPr/>
      </dsp:nvSpPr>
      <dsp:spPr>
        <a:xfrm>
          <a:off x="4160490" y="0"/>
          <a:ext cx="1934765" cy="3639843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Batch</a:t>
          </a:r>
        </a:p>
      </dsp:txBody>
      <dsp:txXfrm>
        <a:off x="4160490" y="0"/>
        <a:ext cx="1934765" cy="1091952"/>
      </dsp:txXfrm>
    </dsp:sp>
    <dsp:sp modelId="{DDBF775C-7D46-4C18-9064-34F04D30E573}">
      <dsp:nvSpPr>
        <dsp:cNvPr id="0" name=""/>
        <dsp:cNvSpPr/>
      </dsp:nvSpPr>
      <dsp:spPr>
        <a:xfrm>
          <a:off x="4353966" y="1092041"/>
          <a:ext cx="1547812" cy="5302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High Throughput</a:t>
          </a:r>
        </a:p>
      </dsp:txBody>
      <dsp:txXfrm>
        <a:off x="4369496" y="1107571"/>
        <a:ext cx="1516752" cy="499187"/>
      </dsp:txXfrm>
    </dsp:sp>
    <dsp:sp modelId="{87F7E825-71B2-437E-818F-038AD3E0AF0E}">
      <dsp:nvSpPr>
        <dsp:cNvPr id="0" name=""/>
        <dsp:cNvSpPr/>
      </dsp:nvSpPr>
      <dsp:spPr>
        <a:xfrm>
          <a:off x="4353966" y="1703865"/>
          <a:ext cx="1547812" cy="5302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Physics event reconstruction</a:t>
          </a:r>
        </a:p>
      </dsp:txBody>
      <dsp:txXfrm>
        <a:off x="4369496" y="1719395"/>
        <a:ext cx="1516752" cy="499187"/>
      </dsp:txXfrm>
    </dsp:sp>
    <dsp:sp modelId="{EAAB9499-9E7D-4CE8-84C2-5CE61DAFD986}">
      <dsp:nvSpPr>
        <dsp:cNvPr id="0" name=""/>
        <dsp:cNvSpPr/>
      </dsp:nvSpPr>
      <dsp:spPr>
        <a:xfrm>
          <a:off x="4353966" y="2315690"/>
          <a:ext cx="1547812" cy="5302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Data analysis</a:t>
          </a:r>
        </a:p>
      </dsp:txBody>
      <dsp:txXfrm>
        <a:off x="4369496" y="2331220"/>
        <a:ext cx="1516752" cy="499187"/>
      </dsp:txXfrm>
    </dsp:sp>
    <dsp:sp modelId="{A931A2E0-7EF8-4E62-AC9A-21CFFE7B4680}">
      <dsp:nvSpPr>
        <dsp:cNvPr id="0" name=""/>
        <dsp:cNvSpPr/>
      </dsp:nvSpPr>
      <dsp:spPr>
        <a:xfrm>
          <a:off x="4353966" y="2927514"/>
          <a:ext cx="1547812" cy="53024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Physics simulations</a:t>
          </a:r>
        </a:p>
      </dsp:txBody>
      <dsp:txXfrm>
        <a:off x="4369496" y="2943044"/>
        <a:ext cx="1516752" cy="4991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3FC86F-ED65-49F6-B8B9-8A23CA4FF5C7}" type="datetimeFigureOut">
              <a:rPr lang="en-US" smtClean="0"/>
              <a:t>3/29/2017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B801E5-98D1-473E-AF07-315F19D87F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9664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801E5-98D1-473E-AF07-315F19D87FE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0010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B801E5-98D1-473E-AF07-315F19D87FE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83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3/29/2017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3/29/2017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3/29/2017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3/29/2017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3/29/2017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3/29/2017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3/29/2017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3/29/2017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4617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GB" dirty="0"/>
              <a:t>Automation Tools:</a:t>
            </a:r>
            <a:br>
              <a:rPr lang="en-GB" dirty="0"/>
            </a:br>
            <a:r>
              <a:rPr lang="en-GB" dirty="0"/>
              <a:t>Configuration of Worker Nodes</a:t>
            </a:r>
            <a:endParaRPr lang="pt-PT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Rectangle: Rounded Corners 3"/>
          <p:cNvSpPr/>
          <p:nvPr/>
        </p:nvSpPr>
        <p:spPr>
          <a:xfrm>
            <a:off x="4301108" y="2133846"/>
            <a:ext cx="4581146" cy="3894092"/>
          </a:xfrm>
          <a:prstGeom prst="roundRect">
            <a:avLst>
              <a:gd name="adj" fmla="val 5556"/>
            </a:avLst>
          </a:prstGeom>
          <a:solidFill>
            <a:schemeClr val="tx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06259" y="2121769"/>
            <a:ext cx="207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Batch Cluster</a:t>
            </a:r>
          </a:p>
        </p:txBody>
      </p:sp>
      <p:cxnSp>
        <p:nvCxnSpPr>
          <p:cNvPr id="7" name="Straight Connector 6"/>
          <p:cNvCxnSpPr>
            <a:cxnSpLocks/>
          </p:cNvCxnSpPr>
          <p:nvPr/>
        </p:nvCxnSpPr>
        <p:spPr>
          <a:xfrm>
            <a:off x="5726104" y="4705165"/>
            <a:ext cx="0" cy="1181576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455612" y="4388079"/>
            <a:ext cx="11220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/>
                </a:solidFill>
              </a:rPr>
              <a:t>Spare 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987735" y="4388915"/>
            <a:ext cx="11220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/>
                </a:solidFill>
              </a:rPr>
              <a:t>Spare 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604950" y="4389180"/>
            <a:ext cx="11220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/>
                </a:solidFill>
              </a:rPr>
              <a:t>Spare C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980387" y="4965908"/>
            <a:ext cx="396528" cy="351218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132787" y="5152339"/>
            <a:ext cx="396528" cy="351218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447727" y="4955550"/>
            <a:ext cx="396528" cy="351218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600127" y="5141981"/>
            <a:ext cx="396528" cy="351218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6510303" y="4957631"/>
            <a:ext cx="396528" cy="3512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17" name="Rectangle 16"/>
          <p:cNvSpPr/>
          <p:nvPr/>
        </p:nvSpPr>
        <p:spPr>
          <a:xfrm>
            <a:off x="6652341" y="5142117"/>
            <a:ext cx="417251" cy="35510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977643" y="4947273"/>
            <a:ext cx="396528" cy="3512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119681" y="5131759"/>
            <a:ext cx="417251" cy="35510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296191" y="5151874"/>
            <a:ext cx="417251" cy="35510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611131" y="4955085"/>
            <a:ext cx="417251" cy="35510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22" name="Rectangle 21"/>
          <p:cNvSpPr/>
          <p:nvPr/>
        </p:nvSpPr>
        <p:spPr>
          <a:xfrm>
            <a:off x="7763531" y="5141516"/>
            <a:ext cx="417251" cy="35510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3742" y="5300333"/>
            <a:ext cx="558296" cy="558296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6487" y="5307594"/>
            <a:ext cx="564479" cy="564479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6962" y="5297240"/>
            <a:ext cx="564479" cy="564479"/>
          </a:xfrm>
          <a:prstGeom prst="rect">
            <a:avLst/>
          </a:prstGeom>
        </p:spPr>
      </p:pic>
      <p:cxnSp>
        <p:nvCxnSpPr>
          <p:cNvPr id="27" name="Straight Connector 26"/>
          <p:cNvCxnSpPr>
            <a:cxnSpLocks/>
          </p:cNvCxnSpPr>
          <p:nvPr/>
        </p:nvCxnSpPr>
        <p:spPr>
          <a:xfrm>
            <a:off x="7343320" y="4724397"/>
            <a:ext cx="0" cy="1181576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773" y="4787668"/>
            <a:ext cx="250791" cy="250791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608" y="4809275"/>
            <a:ext cx="250791" cy="250791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863" y="5025369"/>
            <a:ext cx="250791" cy="250791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4134" y="5005763"/>
            <a:ext cx="250791" cy="250791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723" y="4808911"/>
            <a:ext cx="260040" cy="260040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6101" y="5014965"/>
            <a:ext cx="260040" cy="260040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070" y="5022464"/>
            <a:ext cx="260040" cy="260040"/>
          </a:xfrm>
          <a:prstGeom prst="rect">
            <a:avLst/>
          </a:prstGeom>
        </p:spPr>
      </p:pic>
      <p:pic>
        <p:nvPicPr>
          <p:cNvPr id="42" name="Picture 4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2120" y="4803347"/>
            <a:ext cx="250791" cy="250791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110" y="4813705"/>
            <a:ext cx="250791" cy="250791"/>
          </a:xfrm>
          <a:prstGeom prst="rect">
            <a:avLst/>
          </a:prstGeom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3761" y="4884559"/>
            <a:ext cx="291702" cy="397945"/>
          </a:xfrm>
          <a:prstGeom prst="rect">
            <a:avLst/>
          </a:prstGeom>
        </p:spPr>
      </p:pic>
      <p:sp>
        <p:nvSpPr>
          <p:cNvPr id="58" name="Rectangle: Rounded Corners 57"/>
          <p:cNvSpPr/>
          <p:nvPr/>
        </p:nvSpPr>
        <p:spPr>
          <a:xfrm>
            <a:off x="4455612" y="2775813"/>
            <a:ext cx="2015281" cy="1450290"/>
          </a:xfrm>
          <a:prstGeom prst="roundRect">
            <a:avLst>
              <a:gd name="adj" fmla="val 689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b"/>
          <a:lstStyle/>
          <a:p>
            <a:pPr algn="ctr"/>
            <a:r>
              <a:rPr lang="en-GB" dirty="0" err="1"/>
              <a:t>HTCondor</a:t>
            </a:r>
            <a:endParaRPr lang="en-GB" dirty="0"/>
          </a:p>
        </p:txBody>
      </p:sp>
      <p:cxnSp>
        <p:nvCxnSpPr>
          <p:cNvPr id="46" name="Straight Connector 45"/>
          <p:cNvCxnSpPr>
            <a:cxnSpLocks/>
          </p:cNvCxnSpPr>
          <p:nvPr/>
        </p:nvCxnSpPr>
        <p:spPr>
          <a:xfrm flipH="1">
            <a:off x="5376915" y="3046512"/>
            <a:ext cx="22196" cy="753131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533535" y="2729426"/>
            <a:ext cx="72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/>
                </a:solidFill>
              </a:rPr>
              <a:t>HG a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5657798" y="2730262"/>
            <a:ext cx="728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/>
                </a:solidFill>
              </a:rPr>
              <a:t>HG b</a:t>
            </a:r>
          </a:p>
        </p:txBody>
      </p:sp>
      <p:cxnSp>
        <p:nvCxnSpPr>
          <p:cNvPr id="52" name="Straight Connector 51"/>
          <p:cNvCxnSpPr>
            <a:cxnSpLocks/>
          </p:cNvCxnSpPr>
          <p:nvPr/>
        </p:nvCxnSpPr>
        <p:spPr>
          <a:xfrm flipH="1">
            <a:off x="6384579" y="3046512"/>
            <a:ext cx="22196" cy="753131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9" name="Rectangle: Rounded Corners 58"/>
          <p:cNvSpPr/>
          <p:nvPr/>
        </p:nvSpPr>
        <p:spPr>
          <a:xfrm>
            <a:off x="6588227" y="2771557"/>
            <a:ext cx="2098574" cy="1454545"/>
          </a:xfrm>
          <a:prstGeom prst="roundRect">
            <a:avLst>
              <a:gd name="adj" fmla="val 6899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b"/>
          <a:lstStyle/>
          <a:p>
            <a:pPr algn="ctr"/>
            <a:r>
              <a:rPr lang="en-GB" dirty="0"/>
              <a:t>LSF</a:t>
            </a:r>
          </a:p>
        </p:txBody>
      </p:sp>
      <p:cxnSp>
        <p:nvCxnSpPr>
          <p:cNvPr id="53" name="Straight Connector 52"/>
          <p:cNvCxnSpPr>
            <a:cxnSpLocks/>
          </p:cNvCxnSpPr>
          <p:nvPr/>
        </p:nvCxnSpPr>
        <p:spPr>
          <a:xfrm flipH="1">
            <a:off x="7482648" y="3047675"/>
            <a:ext cx="22196" cy="753131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6639268" y="2730589"/>
            <a:ext cx="7260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/>
                </a:solidFill>
              </a:rPr>
              <a:t>HG c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7763531" y="2731425"/>
            <a:ext cx="7282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/>
                </a:solidFill>
              </a:rPr>
              <a:t>HG d</a:t>
            </a:r>
          </a:p>
        </p:txBody>
      </p:sp>
      <p:sp>
        <p:nvSpPr>
          <p:cNvPr id="60" name="Rectangle 59"/>
          <p:cNvSpPr/>
          <p:nvPr/>
        </p:nvSpPr>
        <p:spPr>
          <a:xfrm>
            <a:off x="4765476" y="3477771"/>
            <a:ext cx="445716" cy="351218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WN</a:t>
            </a:r>
          </a:p>
        </p:txBody>
      </p:sp>
      <p:sp>
        <p:nvSpPr>
          <p:cNvPr id="61" name="Rectangle 60"/>
          <p:cNvSpPr/>
          <p:nvPr/>
        </p:nvSpPr>
        <p:spPr>
          <a:xfrm>
            <a:off x="4765476" y="3071687"/>
            <a:ext cx="445716" cy="351218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WN</a:t>
            </a:r>
          </a:p>
        </p:txBody>
      </p:sp>
      <p:sp>
        <p:nvSpPr>
          <p:cNvPr id="62" name="Rectangle 61"/>
          <p:cNvSpPr/>
          <p:nvPr/>
        </p:nvSpPr>
        <p:spPr>
          <a:xfrm>
            <a:off x="5693581" y="3242163"/>
            <a:ext cx="426100" cy="351218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WN</a:t>
            </a:r>
          </a:p>
        </p:txBody>
      </p:sp>
      <p:sp>
        <p:nvSpPr>
          <p:cNvPr id="63" name="Rectangle 62"/>
          <p:cNvSpPr/>
          <p:nvPr/>
        </p:nvSpPr>
        <p:spPr>
          <a:xfrm>
            <a:off x="6667057" y="3066554"/>
            <a:ext cx="433237" cy="3512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WN</a:t>
            </a:r>
          </a:p>
        </p:txBody>
      </p:sp>
      <p:sp>
        <p:nvSpPr>
          <p:cNvPr id="67" name="Rectangle 66"/>
          <p:cNvSpPr/>
          <p:nvPr/>
        </p:nvSpPr>
        <p:spPr>
          <a:xfrm>
            <a:off x="7887197" y="3260687"/>
            <a:ext cx="417251" cy="35510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WN</a:t>
            </a:r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4051" y="5016120"/>
            <a:ext cx="260040" cy="260040"/>
          </a:xfrm>
          <a:prstGeom prst="rect">
            <a:avLst/>
          </a:prstGeom>
        </p:spPr>
      </p:pic>
      <p:sp>
        <p:nvSpPr>
          <p:cNvPr id="69" name="Rectangle 68"/>
          <p:cNvSpPr/>
          <p:nvPr/>
        </p:nvSpPr>
        <p:spPr>
          <a:xfrm>
            <a:off x="6662702" y="3483377"/>
            <a:ext cx="437591" cy="35121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WN</a:t>
            </a: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9518" y="5418600"/>
            <a:ext cx="194068" cy="194068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6219" y="5418600"/>
            <a:ext cx="194068" cy="194068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9725" y="5418600"/>
            <a:ext cx="194068" cy="194068"/>
          </a:xfrm>
          <a:prstGeom prst="rect">
            <a:avLst/>
          </a:prstGeom>
        </p:spPr>
      </p:pic>
      <p:pic>
        <p:nvPicPr>
          <p:cNvPr id="73" name="Picture 7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9115" y="5232393"/>
            <a:ext cx="194068" cy="194068"/>
          </a:xfrm>
          <a:prstGeom prst="rect">
            <a:avLst/>
          </a:prstGeom>
        </p:spPr>
      </p:pic>
      <p:sp>
        <p:nvSpPr>
          <p:cNvPr id="74" name="TextBox 73"/>
          <p:cNvSpPr txBox="1"/>
          <p:nvPr/>
        </p:nvSpPr>
        <p:spPr>
          <a:xfrm>
            <a:off x="171647" y="3367736"/>
            <a:ext cx="4065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Check VM status in Spare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74452" y="3743711"/>
            <a:ext cx="4065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OK VMs are moved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74451" y="4113043"/>
            <a:ext cx="4065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NOK VMs wait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164129" y="4482375"/>
            <a:ext cx="4065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Some VMs can be broken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166441" y="4848290"/>
            <a:ext cx="40653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VMs in HG get specific config.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166441" y="5224265"/>
            <a:ext cx="40653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Used as WNs in </a:t>
            </a:r>
            <a:r>
              <a:rPr lang="en-GB" dirty="0" err="1"/>
              <a:t>HTCondor</a:t>
            </a:r>
            <a:r>
              <a:rPr lang="en-GB" dirty="0"/>
              <a:t> and LSF</a:t>
            </a:r>
          </a:p>
        </p:txBody>
      </p:sp>
    </p:spTree>
    <p:extLst>
      <p:ext uri="{BB962C8B-B14F-4D97-AF65-F5344CB8AC3E}">
        <p14:creationId xmlns:p14="http://schemas.microsoft.com/office/powerpoint/2010/main" val="2096567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4" grpId="0" animBg="1"/>
      <p:bldP spid="15" grpId="0" animBg="1"/>
      <p:bldP spid="16" grpId="0" animBg="1"/>
      <p:bldP spid="18" grpId="0" animBg="1"/>
      <p:bldP spid="20" grpId="0" animBg="1"/>
      <p:bldP spid="58" grpId="0" animBg="1"/>
      <p:bldP spid="47" grpId="0"/>
      <p:bldP spid="47" grpId="1"/>
      <p:bldP spid="48" grpId="0"/>
      <p:bldP spid="48" grpId="1"/>
      <p:bldP spid="59" grpId="0" animBg="1"/>
      <p:bldP spid="54" grpId="0"/>
      <p:bldP spid="54" grpId="1"/>
      <p:bldP spid="55" grpId="0"/>
      <p:bldP spid="55" grpId="1"/>
      <p:bldP spid="60" grpId="0" animBg="1"/>
      <p:bldP spid="61" grpId="0" animBg="1"/>
      <p:bldP spid="62" grpId="0" animBg="1"/>
      <p:bldP spid="63" grpId="0" animBg="1"/>
      <p:bldP spid="67" grpId="0" animBg="1"/>
      <p:bldP spid="69" grpId="0" animBg="1"/>
      <p:bldP spid="74" grpId="0"/>
      <p:bldP spid="75" grpId="0"/>
      <p:bldP spid="76" grpId="0"/>
      <p:bldP spid="77" grpId="0"/>
      <p:bldP spid="78" grpId="0"/>
      <p:bldP spid="7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assignments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9800"/>
            <a:ext cx="8226854" cy="3610378"/>
          </a:xfrm>
        </p:spPr>
        <p:txBody>
          <a:bodyPr/>
          <a:lstStyle/>
          <a:p>
            <a:r>
              <a:rPr lang="en-GB" dirty="0"/>
              <a:t>Migration to Puppet 4</a:t>
            </a:r>
          </a:p>
          <a:p>
            <a:pPr lvl="1"/>
            <a:r>
              <a:rPr lang="en-GB" dirty="0"/>
              <a:t>Syntax changes</a:t>
            </a:r>
          </a:p>
          <a:p>
            <a:pPr lvl="1"/>
            <a:r>
              <a:rPr lang="en-GB" dirty="0"/>
              <a:t>Test and Debugging </a:t>
            </a:r>
          </a:p>
          <a:p>
            <a:r>
              <a:rPr lang="en-GB" dirty="0"/>
              <a:t>Dual Stack configuration of services</a:t>
            </a:r>
          </a:p>
          <a:p>
            <a:pPr lvl="1"/>
            <a:r>
              <a:rPr lang="en-GB" dirty="0"/>
              <a:t>Enabling IPv6</a:t>
            </a:r>
          </a:p>
          <a:p>
            <a:pPr lvl="1"/>
            <a:r>
              <a:rPr lang="en-GB" dirty="0"/>
              <a:t>Configuring Firewall </a:t>
            </a:r>
          </a:p>
          <a:p>
            <a:r>
              <a:rPr lang="en-GB" dirty="0"/>
              <a:t>Rotational support of all services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93801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Batch/cloud systems integration and monitoring</a:t>
            </a:r>
          </a:p>
          <a:p>
            <a:r>
              <a:rPr lang="en-US" dirty="0"/>
              <a:t>Operations procedures </a:t>
            </a:r>
          </a:p>
          <a:p>
            <a:r>
              <a:rPr lang="en-US" dirty="0"/>
              <a:t>General problem solving skills (services support)</a:t>
            </a:r>
          </a:p>
          <a:p>
            <a:r>
              <a:rPr lang="en-US" dirty="0"/>
              <a:t>Trainings</a:t>
            </a:r>
          </a:p>
          <a:p>
            <a:pPr lvl="1"/>
            <a:r>
              <a:rPr lang="en-US" dirty="0"/>
              <a:t>Agile Infrastructure &amp; Puppet for Service Managers</a:t>
            </a:r>
          </a:p>
          <a:p>
            <a:pPr lvl="1"/>
            <a:r>
              <a:rPr lang="en-US" dirty="0"/>
              <a:t>Developing</a:t>
            </a:r>
            <a:r>
              <a:rPr lang="pt-PT" dirty="0"/>
              <a:t> secure software</a:t>
            </a:r>
          </a:p>
          <a:p>
            <a:pPr lvl="1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8283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6280" y="2284234"/>
            <a:ext cx="8226854" cy="940443"/>
          </a:xfrm>
        </p:spPr>
        <p:txBody>
          <a:bodyPr/>
          <a:lstStyle/>
          <a:p>
            <a:pPr algn="ctr"/>
            <a:r>
              <a:rPr lang="en-GB" dirty="0"/>
              <a:t>Questions?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52870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1259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FCT Follow-up Meeting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22514" y="3385257"/>
            <a:ext cx="31002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31 March, 2017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22514" y="3804910"/>
            <a:ext cx="31002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Fernando Meireles</a:t>
            </a:r>
          </a:p>
          <a:p>
            <a:r>
              <a:rPr lang="en-US" dirty="0"/>
              <a:t>fernando.meireles@cern.ch</a:t>
            </a:r>
          </a:p>
        </p:txBody>
      </p:sp>
    </p:spTree>
    <p:extLst>
      <p:ext uri="{BB962C8B-B14F-4D97-AF65-F5344CB8AC3E}">
        <p14:creationId xmlns:p14="http://schemas.microsoft.com/office/powerpoint/2010/main" val="4208762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Contextualization</a:t>
            </a:r>
          </a:p>
          <a:p>
            <a:r>
              <a:rPr lang="en-US" dirty="0"/>
              <a:t>Infrastructure Services</a:t>
            </a:r>
          </a:p>
          <a:p>
            <a:r>
              <a:rPr lang="en-US" dirty="0"/>
              <a:t>Batch</a:t>
            </a:r>
            <a:r>
              <a:rPr lang="pt-PT" dirty="0"/>
              <a:t> </a:t>
            </a:r>
            <a:r>
              <a:rPr lang="en-US" dirty="0"/>
              <a:t>Services</a:t>
            </a:r>
          </a:p>
          <a:p>
            <a:r>
              <a:rPr lang="en-US" dirty="0"/>
              <a:t>Automation Workflows</a:t>
            </a:r>
          </a:p>
          <a:p>
            <a:r>
              <a:rPr lang="en-US" dirty="0"/>
              <a:t>Other Assignments </a:t>
            </a:r>
            <a:endParaRPr lang="pt-PT" dirty="0"/>
          </a:p>
          <a:p>
            <a:r>
              <a:rPr lang="en-US" dirty="0"/>
              <a:t>Conclusions</a:t>
            </a:r>
            <a:endParaRPr lang="pt-PT" dirty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43019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Contextualization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Before IT reorganization</a:t>
            </a:r>
          </a:p>
          <a:p>
            <a:pPr lvl="1"/>
            <a:r>
              <a:rPr lang="en-US" dirty="0"/>
              <a:t>Supervised by Ulrich </a:t>
            </a:r>
            <a:r>
              <a:rPr lang="en-US" dirty="0" err="1"/>
              <a:t>Schwickerath</a:t>
            </a:r>
            <a:endParaRPr lang="en-US" dirty="0"/>
          </a:p>
          <a:p>
            <a:pPr lvl="1"/>
            <a:r>
              <a:rPr lang="en-US" dirty="0"/>
              <a:t>Batch team</a:t>
            </a:r>
          </a:p>
          <a:p>
            <a:pPr lvl="1"/>
            <a:r>
              <a:rPr lang="en-US" dirty="0"/>
              <a:t>IT-PES-PS section</a:t>
            </a:r>
          </a:p>
          <a:p>
            <a:pPr marL="448056" lvl="1" indent="0">
              <a:buNone/>
            </a:pPr>
            <a:endParaRPr lang="en-US" dirty="0"/>
          </a:p>
          <a:p>
            <a:r>
              <a:rPr lang="en-US" dirty="0"/>
              <a:t>After IT reorganization</a:t>
            </a:r>
          </a:p>
          <a:p>
            <a:pPr lvl="1"/>
            <a:r>
              <a:rPr lang="en-US" dirty="0"/>
              <a:t>Supervised by Ben Jones</a:t>
            </a:r>
          </a:p>
          <a:p>
            <a:pPr lvl="1"/>
            <a:r>
              <a:rPr lang="en-US" dirty="0"/>
              <a:t>Batch team</a:t>
            </a:r>
          </a:p>
          <a:p>
            <a:pPr lvl="1"/>
            <a:r>
              <a:rPr lang="en-US" dirty="0"/>
              <a:t>IT-CM-IS section</a:t>
            </a:r>
          </a:p>
          <a:p>
            <a:pPr marL="448056" lvl="1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9090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Infrastructure Services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7"/>
            <a:ext cx="8226854" cy="938200"/>
          </a:xfrm>
        </p:spPr>
        <p:txBody>
          <a:bodyPr>
            <a:normAutofit fontScale="85000" lnSpcReduction="10000"/>
          </a:bodyPr>
          <a:lstStyle/>
          <a:p>
            <a:r>
              <a:rPr lang="en-GB" dirty="0"/>
              <a:t>Created to bring all the front-of-house compute-related and support services together in one team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432654235"/>
              </p:ext>
            </p:extLst>
          </p:nvPr>
        </p:nvGraphicFramePr>
        <p:xfrm>
          <a:off x="1524000" y="2263807"/>
          <a:ext cx="6096000" cy="36398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400772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Batch</a:t>
            </a:r>
            <a:r>
              <a:rPr lang="pt-PT" dirty="0"/>
              <a:t> </a:t>
            </a:r>
            <a:r>
              <a:rPr lang="en-US" dirty="0"/>
              <a:t>Service</a:t>
            </a:r>
            <a:r>
              <a:rPr lang="pt-PT" dirty="0"/>
              <a:t> </a:t>
            </a:r>
            <a:r>
              <a:rPr lang="en-US" dirty="0"/>
              <a:t>at</a:t>
            </a:r>
            <a:r>
              <a:rPr lang="pt-PT" dirty="0"/>
              <a:t> </a:t>
            </a:r>
            <a:r>
              <a:rPr lang="en-US" dirty="0"/>
              <a:t>CERN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3850646"/>
            <a:ext cx="8085909" cy="2292722"/>
          </a:xfrm>
        </p:spPr>
        <p:txBody>
          <a:bodyPr>
            <a:normAutofit/>
          </a:bodyPr>
          <a:lstStyle/>
          <a:p>
            <a:pPr algn="just"/>
            <a:r>
              <a:rPr lang="en-US" sz="2400" dirty="0"/>
              <a:t>500k Jobs/day</a:t>
            </a:r>
          </a:p>
          <a:p>
            <a:pPr algn="just"/>
            <a:r>
              <a:rPr lang="en-US" sz="2400" dirty="0"/>
              <a:t>120k CPU cores over 2 instances</a:t>
            </a:r>
          </a:p>
          <a:p>
            <a:pPr algn="just"/>
            <a:r>
              <a:rPr lang="en-US" sz="2400" dirty="0" err="1"/>
              <a:t>HTCondor</a:t>
            </a:r>
            <a:r>
              <a:rPr lang="en-US" sz="2400" dirty="0"/>
              <a:t> and IBM LSF</a:t>
            </a:r>
          </a:p>
          <a:p>
            <a:pPr algn="just"/>
            <a:r>
              <a:rPr lang="en-US" sz="2400" dirty="0"/>
              <a:t>Local and WLCG (Worldwide LHC Computing Grid) Job submission 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22514" y="1498162"/>
            <a:ext cx="8020595" cy="61555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700" dirty="0"/>
              <a:t>Job is a program submitted to the Batch service to be processed by a worker node without further user interaction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532873" y="2236493"/>
            <a:ext cx="8020595" cy="140038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1700" dirty="0"/>
              <a:t>Service pattern: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dirty="0"/>
              <a:t>Waits for users to submit jobs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dirty="0"/>
              <a:t>The jobs wait in queues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dirty="0"/>
              <a:t>Execute the jobs in the platform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700" dirty="0"/>
              <a:t>Return the job results to the users</a:t>
            </a:r>
          </a:p>
        </p:txBody>
      </p:sp>
    </p:spTree>
    <p:extLst>
      <p:ext uri="{BB962C8B-B14F-4D97-AF65-F5344CB8AC3E}">
        <p14:creationId xmlns:p14="http://schemas.microsoft.com/office/powerpoint/2010/main" val="108270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Batch</a:t>
            </a:r>
            <a:r>
              <a:rPr lang="pt-PT" dirty="0"/>
              <a:t> </a:t>
            </a:r>
            <a:r>
              <a:rPr lang="en-US" dirty="0"/>
              <a:t>Service Architecture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Rectangle: Rounded Corners 4"/>
          <p:cNvSpPr/>
          <p:nvPr/>
        </p:nvSpPr>
        <p:spPr>
          <a:xfrm>
            <a:off x="2294876" y="5007011"/>
            <a:ext cx="5033639" cy="668650"/>
          </a:xfrm>
          <a:prstGeom prst="roundRect">
            <a:avLst>
              <a:gd name="adj" fmla="val 9667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CERN OpenStack Cloud</a:t>
            </a:r>
          </a:p>
        </p:txBody>
      </p:sp>
      <p:sp>
        <p:nvSpPr>
          <p:cNvPr id="7" name="Rectangle: Rounded Corners 6"/>
          <p:cNvSpPr/>
          <p:nvPr/>
        </p:nvSpPr>
        <p:spPr>
          <a:xfrm>
            <a:off x="2294876" y="2663306"/>
            <a:ext cx="5033640" cy="2281560"/>
          </a:xfrm>
          <a:prstGeom prst="roundRect">
            <a:avLst>
              <a:gd name="adj" fmla="val 5772"/>
            </a:avLst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521" y="3592452"/>
            <a:ext cx="1115569" cy="8014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/>
          <a:srcRect t="9810"/>
          <a:stretch/>
        </p:blipFill>
        <p:spPr>
          <a:xfrm>
            <a:off x="3259120" y="1321159"/>
            <a:ext cx="3105150" cy="128000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3179" y="2601161"/>
            <a:ext cx="781050" cy="30745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06931" y="4425177"/>
            <a:ext cx="1242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err="1"/>
              <a:t>HTCondor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5433133" y="4392911"/>
            <a:ext cx="12428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LSF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4738" y="3425384"/>
            <a:ext cx="1115569" cy="80147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946125" y="2672184"/>
            <a:ext cx="207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Batch Cluster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857" y="3366676"/>
            <a:ext cx="1115569" cy="80147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747" y="3314679"/>
            <a:ext cx="1595121" cy="114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4289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16"/>
            <a:ext cx="8226854" cy="940443"/>
          </a:xfrm>
        </p:spPr>
        <p:txBody>
          <a:bodyPr/>
          <a:lstStyle/>
          <a:p>
            <a:r>
              <a:rPr lang="en-US" dirty="0"/>
              <a:t>Automation Tools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654920"/>
            <a:ext cx="4833891" cy="3538514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en-US" sz="2000" dirty="0"/>
              <a:t>What are?</a:t>
            </a:r>
          </a:p>
          <a:p>
            <a:pPr lvl="1" algn="just"/>
            <a:r>
              <a:rPr lang="en-US" sz="1600" dirty="0"/>
              <a:t>Group of workflows</a:t>
            </a:r>
          </a:p>
          <a:p>
            <a:pPr lvl="1" algn="just"/>
            <a:r>
              <a:rPr lang="en-US" sz="1600" dirty="0"/>
              <a:t>Integrated with the existing system tools</a:t>
            </a:r>
          </a:p>
          <a:p>
            <a:pPr lvl="1" algn="just"/>
            <a:r>
              <a:rPr lang="en-US" sz="1600" dirty="0"/>
              <a:t>Automate Operations tasks</a:t>
            </a:r>
          </a:p>
          <a:p>
            <a:pPr marL="448056" lvl="1" indent="0" algn="just">
              <a:buNone/>
            </a:pPr>
            <a:endParaRPr lang="en-US" sz="1600" dirty="0"/>
          </a:p>
          <a:p>
            <a:pPr algn="just"/>
            <a:r>
              <a:rPr lang="en-US" sz="2000" dirty="0"/>
              <a:t>For what?</a:t>
            </a:r>
          </a:p>
          <a:p>
            <a:pPr lvl="1" algn="just"/>
            <a:r>
              <a:rPr lang="en-US" sz="1600" dirty="0"/>
              <a:t>Creation of the Batch resources</a:t>
            </a:r>
          </a:p>
          <a:p>
            <a:pPr lvl="1" algn="just"/>
            <a:r>
              <a:rPr lang="en-US" sz="1600" dirty="0"/>
              <a:t>Configuration of the Batch worker nodes</a:t>
            </a:r>
          </a:p>
          <a:p>
            <a:pPr lvl="1" algn="just"/>
            <a:r>
              <a:rPr lang="en-US" sz="1600" dirty="0"/>
              <a:t>Monitoring of the Batch cluster</a:t>
            </a:r>
          </a:p>
          <a:p>
            <a:pPr marL="448056" lvl="1" indent="0" algn="just">
              <a:buNone/>
            </a:pPr>
            <a:endParaRPr lang="en-US" sz="1600" dirty="0"/>
          </a:p>
          <a:p>
            <a:pPr algn="just"/>
            <a:r>
              <a:rPr lang="en-US" sz="2000" dirty="0"/>
              <a:t>Why?</a:t>
            </a:r>
          </a:p>
          <a:p>
            <a:pPr lvl="1" algn="just"/>
            <a:r>
              <a:rPr lang="en-US" sz="1600" dirty="0"/>
              <a:t>Minimize operations cost</a:t>
            </a:r>
          </a:p>
          <a:p>
            <a:pPr lvl="1" algn="just"/>
            <a:r>
              <a:rPr lang="en-US" sz="1600" dirty="0"/>
              <a:t>Make our life easier</a:t>
            </a:r>
          </a:p>
          <a:p>
            <a:pPr lvl="1" algn="just"/>
            <a:endParaRPr lang="en-US" sz="16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631619" y="2432961"/>
            <a:ext cx="1908698" cy="177553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973409" y="2674397"/>
            <a:ext cx="1615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accent6"/>
                </a:solidFill>
              </a:rPr>
              <a:t>mmm…</a:t>
            </a:r>
            <a:br>
              <a:rPr lang="en-GB" dirty="0">
                <a:solidFill>
                  <a:schemeClr val="accent6"/>
                </a:solidFill>
              </a:rPr>
            </a:br>
            <a:r>
              <a:rPr lang="en-GB" dirty="0">
                <a:solidFill>
                  <a:schemeClr val="accent6"/>
                </a:solidFill>
              </a:rPr>
              <a:t>automation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100220" y="3424177"/>
            <a:ext cx="3875104" cy="245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788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Rounded Corners 2"/>
          <p:cNvSpPr/>
          <p:nvPr/>
        </p:nvSpPr>
        <p:spPr>
          <a:xfrm>
            <a:off x="3968327" y="4918232"/>
            <a:ext cx="4820574" cy="1057219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GB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CERN OpenStack Cloud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2272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Automation Tools:</a:t>
            </a:r>
            <a:br>
              <a:rPr lang="en-US" dirty="0"/>
            </a:br>
            <a:r>
              <a:rPr lang="en-US" dirty="0"/>
              <a:t>Creation of Worker Nodes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Rectangle: Rounded Corners 3"/>
          <p:cNvSpPr/>
          <p:nvPr/>
        </p:nvSpPr>
        <p:spPr>
          <a:xfrm>
            <a:off x="3968327" y="2112889"/>
            <a:ext cx="4820574" cy="2636668"/>
          </a:xfrm>
          <a:prstGeom prst="roundRect">
            <a:avLst>
              <a:gd name="adj" fmla="val 5556"/>
            </a:avLst>
          </a:prstGeom>
          <a:solidFill>
            <a:schemeClr val="tx1">
              <a:lumMod val="20000"/>
              <a:lumOff val="8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3192" y="2121769"/>
            <a:ext cx="2077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Batch Cluster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5513037" y="3000658"/>
            <a:ext cx="0" cy="136800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7112492" y="3002136"/>
            <a:ext cx="0" cy="136800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4145879" y="2707692"/>
            <a:ext cx="1180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/>
                </a:solidFill>
              </a:rPr>
              <a:t>Spare A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45346" y="2709174"/>
            <a:ext cx="1180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/>
                </a:solidFill>
              </a:rPr>
              <a:t>Spare B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318166" y="2710648"/>
            <a:ext cx="11807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schemeClr val="accent6"/>
                </a:solidFill>
              </a:rPr>
              <a:t>Spare C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756958" y="3445880"/>
            <a:ext cx="417251" cy="355107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909358" y="3632311"/>
            <a:ext cx="417251" cy="355107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224298" y="3435522"/>
            <a:ext cx="417251" cy="355107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376698" y="3621953"/>
            <a:ext cx="417251" cy="355107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527618" y="5121217"/>
            <a:ext cx="417251" cy="355107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19" name="Rectangle 18"/>
          <p:cNvSpPr/>
          <p:nvPr/>
        </p:nvSpPr>
        <p:spPr>
          <a:xfrm>
            <a:off x="6286874" y="3437603"/>
            <a:ext cx="417251" cy="35510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20" name="Rectangle 19"/>
          <p:cNvSpPr/>
          <p:nvPr/>
        </p:nvSpPr>
        <p:spPr>
          <a:xfrm>
            <a:off x="6439274" y="3624034"/>
            <a:ext cx="417251" cy="35510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21" name="Rectangle 20"/>
          <p:cNvSpPr/>
          <p:nvPr/>
        </p:nvSpPr>
        <p:spPr>
          <a:xfrm>
            <a:off x="5754214" y="3427245"/>
            <a:ext cx="417251" cy="35510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22" name="Rectangle 21"/>
          <p:cNvSpPr/>
          <p:nvPr/>
        </p:nvSpPr>
        <p:spPr>
          <a:xfrm>
            <a:off x="5906614" y="3613676"/>
            <a:ext cx="417251" cy="35510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23" name="Rectangle 22"/>
          <p:cNvSpPr/>
          <p:nvPr/>
        </p:nvSpPr>
        <p:spPr>
          <a:xfrm>
            <a:off x="6223253" y="5121216"/>
            <a:ext cx="417251" cy="355107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25" name="Rectangle 24"/>
          <p:cNvSpPr/>
          <p:nvPr/>
        </p:nvSpPr>
        <p:spPr>
          <a:xfrm>
            <a:off x="8083124" y="3633791"/>
            <a:ext cx="417251" cy="35510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26" name="Rectangle 25"/>
          <p:cNvSpPr/>
          <p:nvPr/>
        </p:nvSpPr>
        <p:spPr>
          <a:xfrm>
            <a:off x="7398064" y="3437002"/>
            <a:ext cx="417251" cy="35510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27" name="Rectangle 26"/>
          <p:cNvSpPr/>
          <p:nvPr/>
        </p:nvSpPr>
        <p:spPr>
          <a:xfrm>
            <a:off x="7550464" y="3623433"/>
            <a:ext cx="417251" cy="35510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sp>
        <p:nvSpPr>
          <p:cNvPr id="28" name="Rectangle 27"/>
          <p:cNvSpPr/>
          <p:nvPr/>
        </p:nvSpPr>
        <p:spPr>
          <a:xfrm>
            <a:off x="7701384" y="5122697"/>
            <a:ext cx="417251" cy="355107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9525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6"/>
          </a:fontRef>
        </p:style>
        <p:txBody>
          <a:bodyPr rtlCol="0" anchor="ctr"/>
          <a:lstStyle/>
          <a:p>
            <a:pPr algn="ctr"/>
            <a:r>
              <a:rPr lang="en-GB" sz="11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VM</a:t>
            </a: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47583" y="3779158"/>
            <a:ext cx="564479" cy="564479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420" y="3789511"/>
            <a:ext cx="564479" cy="564479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895" y="3779157"/>
            <a:ext cx="564479" cy="564479"/>
          </a:xfrm>
          <a:prstGeom prst="rect">
            <a:avLst/>
          </a:prstGeom>
        </p:spPr>
      </p:pic>
      <p:sp>
        <p:nvSpPr>
          <p:cNvPr id="33" name="TextBox 32"/>
          <p:cNvSpPr txBox="1"/>
          <p:nvPr/>
        </p:nvSpPr>
        <p:spPr>
          <a:xfrm>
            <a:off x="282612" y="3456946"/>
            <a:ext cx="35377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Check for available resources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84085" y="3826274"/>
            <a:ext cx="3564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Check Instance requirements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284085" y="4170863"/>
            <a:ext cx="3564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Create VMs for Spare groups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284084" y="4538542"/>
            <a:ext cx="35643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VMs will get a general config.</a:t>
            </a:r>
          </a:p>
        </p:txBody>
      </p:sp>
    </p:spTree>
    <p:extLst>
      <p:ext uri="{BB962C8B-B14F-4D97-AF65-F5344CB8AC3E}">
        <p14:creationId xmlns:p14="http://schemas.microsoft.com/office/powerpoint/2010/main" val="791403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5" grpId="0" animBg="1"/>
      <p:bldP spid="16" grpId="0" animBg="1"/>
      <p:bldP spid="13" grpId="0" animBg="1"/>
      <p:bldP spid="14" grpId="0" animBg="1"/>
      <p:bldP spid="17" grpId="0" animBg="1"/>
      <p:bldP spid="17" grpId="1" animBg="1"/>
      <p:bldP spid="19" grpId="0" animBg="1"/>
      <p:bldP spid="20" grpId="0" animBg="1"/>
      <p:bldP spid="21" grpId="0" animBg="1"/>
      <p:bldP spid="22" grpId="0" animBg="1"/>
      <p:bldP spid="23" grpId="0" animBg="1"/>
      <p:bldP spid="23" grpId="1" animBg="1"/>
      <p:bldP spid="25" grpId="0" animBg="1"/>
      <p:bldP spid="26" grpId="0" animBg="1"/>
      <p:bldP spid="27" grpId="0" animBg="1"/>
      <p:bldP spid="28" grpId="0" animBg="1"/>
      <p:bldP spid="28" grpId="1" animBg="1"/>
      <p:bldP spid="33" grpId="0"/>
      <p:bldP spid="37" grpId="0"/>
      <p:bldP spid="38" grpId="0"/>
      <p:bldP spid="40" grpId="0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3904</TotalTime>
  <Words>416</Words>
  <Application>Microsoft Office PowerPoint</Application>
  <PresentationFormat>On-screen Show (4:3)</PresentationFormat>
  <Paragraphs>155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CERNCorporate4-3</vt:lpstr>
      <vt:lpstr>PowerPoint Presentation</vt:lpstr>
      <vt:lpstr>FCT Follow-up Meeting</vt:lpstr>
      <vt:lpstr>Outline</vt:lpstr>
      <vt:lpstr>Contextualization</vt:lpstr>
      <vt:lpstr>Infrastructure Services</vt:lpstr>
      <vt:lpstr>Batch Service at CERN</vt:lpstr>
      <vt:lpstr>Batch Service Architecture</vt:lpstr>
      <vt:lpstr>Automation Tools</vt:lpstr>
      <vt:lpstr>Automation Tools: Creation of Worker Nodes</vt:lpstr>
      <vt:lpstr>Automation Tools: Configuration of Worker Nodes</vt:lpstr>
      <vt:lpstr>Other assignments</vt:lpstr>
      <vt:lpstr>Conclusions</vt:lpstr>
      <vt:lpstr>Questions?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Fernando Miguel Dias Meireles</dc:creator>
  <cp:lastModifiedBy>Fernando Meireles</cp:lastModifiedBy>
  <cp:revision>134</cp:revision>
  <dcterms:created xsi:type="dcterms:W3CDTF">2015-06-30T08:53:59Z</dcterms:created>
  <dcterms:modified xsi:type="dcterms:W3CDTF">2017-03-30T09:19:22Z</dcterms:modified>
</cp:coreProperties>
</file>