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63" r:id="rId5"/>
    <p:sldId id="262" r:id="rId6"/>
    <p:sldId id="261" r:id="rId7"/>
    <p:sldId id="258" r:id="rId8"/>
    <p:sldId id="259" r:id="rId9"/>
    <p:sldId id="264" r:id="rId10"/>
    <p:sldId id="260" r:id="rId11"/>
    <p:sldId id="265" r:id="rId12"/>
    <p:sldId id="266" r:id="rId13"/>
    <p:sldId id="267" r:id="rId14"/>
    <p:sldId id="278" r:id="rId15"/>
    <p:sldId id="268" r:id="rId16"/>
    <p:sldId id="269" r:id="rId17"/>
    <p:sldId id="270" r:id="rId18"/>
    <p:sldId id="272" r:id="rId19"/>
    <p:sldId id="271" r:id="rId20"/>
    <p:sldId id="273" r:id="rId21"/>
    <p:sldId id="274" r:id="rId22"/>
    <p:sldId id="275" r:id="rId23"/>
    <p:sldId id="276" r:id="rId24"/>
    <p:sldId id="277" r:id="rId25"/>
    <p:sldId id="279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338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3510486044736"/>
          <c:y val="3.329549357292106E-2"/>
          <c:w val="0.80303844967355964"/>
          <c:h val="0.8641691630342324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With Background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Sheet1!$B$2:$B$102</c:f>
              <c:numCache>
                <c:formatCode>General</c:formatCode>
                <c:ptCount val="101"/>
                <c:pt idx="0">
                  <c:v>2.56696E-4</c:v>
                </c:pt>
                <c:pt idx="1">
                  <c:v>2.5376400000000002E-4</c:v>
                </c:pt>
                <c:pt idx="2">
                  <c:v>2.5873900000000002E-4</c:v>
                </c:pt>
                <c:pt idx="3">
                  <c:v>2.4584800000000001E-4</c:v>
                </c:pt>
                <c:pt idx="4">
                  <c:v>2.48488E-4</c:v>
                </c:pt>
                <c:pt idx="5">
                  <c:v>1.53826E-4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3.5362399999999997E-4</c:v>
                </c:pt>
                <c:pt idx="12">
                  <c:v>6.1618999999999997E-3</c:v>
                </c:pt>
                <c:pt idx="13">
                  <c:v>4.0808700000000003E-3</c:v>
                </c:pt>
                <c:pt idx="14">
                  <c:v>3.7180099999999999E-3</c:v>
                </c:pt>
                <c:pt idx="15">
                  <c:v>3.7006399999999998E-3</c:v>
                </c:pt>
                <c:pt idx="16">
                  <c:v>3.6805200000000001E-3</c:v>
                </c:pt>
                <c:pt idx="17">
                  <c:v>3.6093200000000001E-3</c:v>
                </c:pt>
                <c:pt idx="18">
                  <c:v>3.5750199999999999E-3</c:v>
                </c:pt>
                <c:pt idx="19">
                  <c:v>3.56158E-3</c:v>
                </c:pt>
                <c:pt idx="20">
                  <c:v>3.5255999999999998E-3</c:v>
                </c:pt>
                <c:pt idx="21">
                  <c:v>3.52418E-3</c:v>
                </c:pt>
                <c:pt idx="22">
                  <c:v>3.5533600000000002E-3</c:v>
                </c:pt>
                <c:pt idx="23">
                  <c:v>3.5227100000000001E-3</c:v>
                </c:pt>
                <c:pt idx="24">
                  <c:v>3.52104E-3</c:v>
                </c:pt>
                <c:pt idx="25">
                  <c:v>3.5541100000000001E-3</c:v>
                </c:pt>
                <c:pt idx="26">
                  <c:v>3.5872600000000001E-3</c:v>
                </c:pt>
                <c:pt idx="27">
                  <c:v>3.5972500000000002E-3</c:v>
                </c:pt>
                <c:pt idx="28">
                  <c:v>3.6224600000000001E-3</c:v>
                </c:pt>
                <c:pt idx="29">
                  <c:v>3.6424399999999998E-3</c:v>
                </c:pt>
                <c:pt idx="30">
                  <c:v>3.63686E-3</c:v>
                </c:pt>
                <c:pt idx="31">
                  <c:v>3.66257E-3</c:v>
                </c:pt>
                <c:pt idx="32">
                  <c:v>3.8055699999999999E-3</c:v>
                </c:pt>
                <c:pt idx="33">
                  <c:v>1.50475E-3</c:v>
                </c:pt>
                <c:pt idx="34" formatCode="0.00E+00">
                  <c:v>3.0135099999999999E-5</c:v>
                </c:pt>
                <c:pt idx="35" formatCode="0.00E+00">
                  <c:v>3.2123499999999998E-5</c:v>
                </c:pt>
                <c:pt idx="36" formatCode="0.00E+00">
                  <c:v>2.71829E-5</c:v>
                </c:pt>
                <c:pt idx="37" formatCode="0.00E+00">
                  <c:v>2.9549299999999998E-5</c:v>
                </c:pt>
                <c:pt idx="38" formatCode="0.00E+00">
                  <c:v>2.8155899999999999E-5</c:v>
                </c:pt>
                <c:pt idx="39" formatCode="0.00E+00">
                  <c:v>2.97137E-5</c:v>
                </c:pt>
                <c:pt idx="40" formatCode="0.00E+00">
                  <c:v>2.9255799999999999E-5</c:v>
                </c:pt>
                <c:pt idx="41" formatCode="0.00E+00">
                  <c:v>2.8037900000000001E-5</c:v>
                </c:pt>
                <c:pt idx="42" formatCode="0.00E+00">
                  <c:v>2.5887299999999999E-5</c:v>
                </c:pt>
                <c:pt idx="43" formatCode="0.00E+00">
                  <c:v>2.8606799999999999E-5</c:v>
                </c:pt>
                <c:pt idx="44" formatCode="0.00E+00">
                  <c:v>2.75104E-5</c:v>
                </c:pt>
                <c:pt idx="45" formatCode="0.00E+00">
                  <c:v>2.69651E-5</c:v>
                </c:pt>
                <c:pt idx="46" formatCode="0.00E+00">
                  <c:v>2.7798100000000001E-5</c:v>
                </c:pt>
                <c:pt idx="47" formatCode="0.00E+00">
                  <c:v>2.7835200000000001E-5</c:v>
                </c:pt>
                <c:pt idx="48" formatCode="0.00E+00">
                  <c:v>2.7140599999999999E-5</c:v>
                </c:pt>
                <c:pt idx="49" formatCode="0.00E+00">
                  <c:v>2.63637E-5</c:v>
                </c:pt>
                <c:pt idx="50" formatCode="0.00E+00">
                  <c:v>2.5759199999999999E-5</c:v>
                </c:pt>
                <c:pt idx="51" formatCode="0.00E+00">
                  <c:v>2.7239299999999999E-5</c:v>
                </c:pt>
                <c:pt idx="52" formatCode="0.00E+00">
                  <c:v>2.5595100000000002E-5</c:v>
                </c:pt>
                <c:pt idx="53" formatCode="0.00E+00">
                  <c:v>2.6639400000000001E-5</c:v>
                </c:pt>
                <c:pt idx="54" formatCode="0.00E+00">
                  <c:v>2.6653E-5</c:v>
                </c:pt>
                <c:pt idx="55" formatCode="0.00E+00">
                  <c:v>2.37477E-5</c:v>
                </c:pt>
                <c:pt idx="56" formatCode="0.00E+00">
                  <c:v>2.5660399999999999E-5</c:v>
                </c:pt>
                <c:pt idx="57" formatCode="0.00E+00">
                  <c:v>2.6035699999999999E-5</c:v>
                </c:pt>
                <c:pt idx="58" formatCode="0.00E+00">
                  <c:v>2.5161099999999999E-5</c:v>
                </c:pt>
                <c:pt idx="59" formatCode="0.00E+00">
                  <c:v>2.4868700000000001E-5</c:v>
                </c:pt>
                <c:pt idx="60" formatCode="0.00E+00">
                  <c:v>2.4493100000000001E-5</c:v>
                </c:pt>
                <c:pt idx="61" formatCode="0.00E+00">
                  <c:v>2.7149400000000001E-5</c:v>
                </c:pt>
                <c:pt idx="62" formatCode="0.00E+00">
                  <c:v>2.8647199999999999E-5</c:v>
                </c:pt>
                <c:pt idx="63" formatCode="0.00E+00">
                  <c:v>2.7671400000000001E-5</c:v>
                </c:pt>
                <c:pt idx="64" formatCode="0.00E+00">
                  <c:v>2.9372600000000001E-5</c:v>
                </c:pt>
                <c:pt idx="65" formatCode="0.00E+00">
                  <c:v>2.77267E-5</c:v>
                </c:pt>
                <c:pt idx="66" formatCode="0.00E+00">
                  <c:v>3.2372600000000002E-5</c:v>
                </c:pt>
                <c:pt idx="67" formatCode="0.00E+00">
                  <c:v>3.0067199999999999E-5</c:v>
                </c:pt>
                <c:pt idx="68" formatCode="0.00E+00">
                  <c:v>3.2720399999999999E-5</c:v>
                </c:pt>
                <c:pt idx="69" formatCode="0.00E+00">
                  <c:v>3.2814200000000002E-5</c:v>
                </c:pt>
                <c:pt idx="70" formatCode="0.00E+00">
                  <c:v>3.6133200000000002E-5</c:v>
                </c:pt>
                <c:pt idx="71" formatCode="0.00E+00">
                  <c:v>3.5355599999999997E-5</c:v>
                </c:pt>
                <c:pt idx="72" formatCode="0.00E+00">
                  <c:v>3.2759300000000003E-5</c:v>
                </c:pt>
                <c:pt idx="73">
                  <c:v>3.0766300000000001E-4</c:v>
                </c:pt>
                <c:pt idx="74">
                  <c:v>1.3327600000000001E-3</c:v>
                </c:pt>
                <c:pt idx="75">
                  <c:v>1.3221800000000001E-3</c:v>
                </c:pt>
                <c:pt idx="76">
                  <c:v>3.2478100000000001E-4</c:v>
                </c:pt>
                <c:pt idx="77" formatCode="0.00E+00">
                  <c:v>2.5587200000000001E-5</c:v>
                </c:pt>
                <c:pt idx="78" formatCode="0.00E+00">
                  <c:v>2.3108400000000001E-5</c:v>
                </c:pt>
                <c:pt idx="79" formatCode="0.00E+00">
                  <c:v>2.4472099999999999E-5</c:v>
                </c:pt>
                <c:pt idx="80" formatCode="0.00E+00">
                  <c:v>2.2673599999999999E-5</c:v>
                </c:pt>
                <c:pt idx="81" formatCode="0.00E+00">
                  <c:v>2.0964100000000001E-5</c:v>
                </c:pt>
                <c:pt idx="82" formatCode="0.00E+00">
                  <c:v>2.0501099999999999E-5</c:v>
                </c:pt>
                <c:pt idx="83" formatCode="0.00E+00">
                  <c:v>1.9426600000000001E-5</c:v>
                </c:pt>
                <c:pt idx="84" formatCode="0.00E+00">
                  <c:v>1.8062200000000001E-5</c:v>
                </c:pt>
                <c:pt idx="85" formatCode="0.00E+00">
                  <c:v>1.6623500000000001E-5</c:v>
                </c:pt>
                <c:pt idx="86" formatCode="0.00E+00">
                  <c:v>1.57268E-5</c:v>
                </c:pt>
                <c:pt idx="87" formatCode="0.00E+00">
                  <c:v>1.51468E-5</c:v>
                </c:pt>
                <c:pt idx="88" formatCode="0.00E+00">
                  <c:v>1.2953600000000001E-5</c:v>
                </c:pt>
                <c:pt idx="89" formatCode="0.00E+00">
                  <c:v>1.23091E-5</c:v>
                </c:pt>
                <c:pt idx="90" formatCode="0.00E+00">
                  <c:v>1.1748399999999999E-5</c:v>
                </c:pt>
                <c:pt idx="91" formatCode="0.00E+00">
                  <c:v>1.1376799999999999E-5</c:v>
                </c:pt>
                <c:pt idx="92" formatCode="0.00E+00">
                  <c:v>1.00768E-5</c:v>
                </c:pt>
                <c:pt idx="93" formatCode="0.00E+00">
                  <c:v>1.0394099999999999E-5</c:v>
                </c:pt>
                <c:pt idx="94" formatCode="0.00E+00">
                  <c:v>1.0754099999999999E-5</c:v>
                </c:pt>
                <c:pt idx="95" formatCode="0.00E+00">
                  <c:v>1.0086599999999999E-5</c:v>
                </c:pt>
                <c:pt idx="96" formatCode="0.00E+00">
                  <c:v>1.08242E-5</c:v>
                </c:pt>
                <c:pt idx="97" formatCode="0.00E+00">
                  <c:v>1.0531699999999999E-5</c:v>
                </c:pt>
                <c:pt idx="98" formatCode="0.00E+00">
                  <c:v>1.02764E-5</c:v>
                </c:pt>
                <c:pt idx="99" formatCode="0.00E+00">
                  <c:v>9.8164199999999994E-6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F08-46F9-B7D9-624A64B5674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Less background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Sheet1!$C$2:$C$102</c:f>
              <c:numCache>
                <c:formatCode>0.00E+00</c:formatCode>
                <c:ptCount val="101"/>
                <c:pt idx="0">
                  <c:v>2.09559E-5</c:v>
                </c:pt>
                <c:pt idx="1">
                  <c:v>2.0543700000000001E-5</c:v>
                </c:pt>
                <c:pt idx="2">
                  <c:v>2.0674900000000001E-5</c:v>
                </c:pt>
                <c:pt idx="3">
                  <c:v>2.0460699999999999E-5</c:v>
                </c:pt>
                <c:pt idx="4">
                  <c:v>2.0641200000000002E-5</c:v>
                </c:pt>
                <c:pt idx="5">
                  <c:v>1.2839299999999999E-5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1.7725E-4</c:v>
                </c:pt>
                <c:pt idx="12" formatCode="General">
                  <c:v>2.8853300000000002E-3</c:v>
                </c:pt>
                <c:pt idx="13" formatCode="General">
                  <c:v>6.4265199999999996E-4</c:v>
                </c:pt>
                <c:pt idx="14" formatCode="General">
                  <c:v>2.3471200000000001E-4</c:v>
                </c:pt>
                <c:pt idx="15" formatCode="General">
                  <c:v>2.25911E-4</c:v>
                </c:pt>
                <c:pt idx="16" formatCode="General">
                  <c:v>2.0088199999999999E-4</c:v>
                </c:pt>
                <c:pt idx="17" formatCode="General">
                  <c:v>1.7315599999999999E-4</c:v>
                </c:pt>
                <c:pt idx="18" formatCode="General">
                  <c:v>1.4616400000000001E-4</c:v>
                </c:pt>
                <c:pt idx="19" formatCode="General">
                  <c:v>1.2266100000000001E-4</c:v>
                </c:pt>
                <c:pt idx="20" formatCode="General">
                  <c:v>1.0539099999999999E-4</c:v>
                </c:pt>
                <c:pt idx="21">
                  <c:v>9.6662600000000005E-5</c:v>
                </c:pt>
                <c:pt idx="22">
                  <c:v>8.9107699999999994E-5</c:v>
                </c:pt>
                <c:pt idx="23">
                  <c:v>8.6141200000000001E-5</c:v>
                </c:pt>
                <c:pt idx="24">
                  <c:v>8.2739700000000003E-5</c:v>
                </c:pt>
                <c:pt idx="25">
                  <c:v>8.1297299999999998E-5</c:v>
                </c:pt>
                <c:pt idx="26">
                  <c:v>7.8002000000000003E-5</c:v>
                </c:pt>
                <c:pt idx="27">
                  <c:v>7.6878999999999994E-5</c:v>
                </c:pt>
                <c:pt idx="28">
                  <c:v>7.6516199999999998E-5</c:v>
                </c:pt>
                <c:pt idx="29">
                  <c:v>7.5537299999999999E-5</c:v>
                </c:pt>
                <c:pt idx="30">
                  <c:v>7.6860700000000001E-5</c:v>
                </c:pt>
                <c:pt idx="31">
                  <c:v>8.0785500000000001E-5</c:v>
                </c:pt>
                <c:pt idx="32">
                  <c:v>7.7959099999999997E-5</c:v>
                </c:pt>
                <c:pt idx="33">
                  <c:v>3.6582100000000003E-5</c:v>
                </c:pt>
                <c:pt idx="34">
                  <c:v>2.2529499999999998E-5</c:v>
                </c:pt>
                <c:pt idx="35">
                  <c:v>2.6896499999999999E-5</c:v>
                </c:pt>
                <c:pt idx="36">
                  <c:v>2.60067E-5</c:v>
                </c:pt>
                <c:pt idx="37">
                  <c:v>2.5888300000000001E-5</c:v>
                </c:pt>
                <c:pt idx="38">
                  <c:v>2.6113900000000001E-5</c:v>
                </c:pt>
                <c:pt idx="39">
                  <c:v>2.6236200000000001E-5</c:v>
                </c:pt>
                <c:pt idx="40">
                  <c:v>2.5702099999999999E-5</c:v>
                </c:pt>
                <c:pt idx="41">
                  <c:v>2.6367500000000001E-5</c:v>
                </c:pt>
                <c:pt idx="42">
                  <c:v>2.67238E-5</c:v>
                </c:pt>
                <c:pt idx="43">
                  <c:v>2.6154100000000001E-5</c:v>
                </c:pt>
                <c:pt idx="44">
                  <c:v>2.5505400000000001E-5</c:v>
                </c:pt>
                <c:pt idx="45">
                  <c:v>2.51479E-5</c:v>
                </c:pt>
                <c:pt idx="46">
                  <c:v>2.56964E-5</c:v>
                </c:pt>
                <c:pt idx="47">
                  <c:v>2.5259300000000001E-5</c:v>
                </c:pt>
                <c:pt idx="48">
                  <c:v>2.5095600000000001E-5</c:v>
                </c:pt>
                <c:pt idx="49">
                  <c:v>2.6880300000000001E-5</c:v>
                </c:pt>
                <c:pt idx="50">
                  <c:v>2.5241599999999999E-5</c:v>
                </c:pt>
                <c:pt idx="51">
                  <c:v>2.5698300000000001E-5</c:v>
                </c:pt>
                <c:pt idx="52">
                  <c:v>2.4122899999999999E-5</c:v>
                </c:pt>
                <c:pt idx="53">
                  <c:v>2.4950400000000001E-5</c:v>
                </c:pt>
                <c:pt idx="54">
                  <c:v>2.4781199999999999E-5</c:v>
                </c:pt>
                <c:pt idx="55">
                  <c:v>2.50535E-5</c:v>
                </c:pt>
                <c:pt idx="56">
                  <c:v>2.3680899999999999E-5</c:v>
                </c:pt>
                <c:pt idx="57">
                  <c:v>2.41388E-5</c:v>
                </c:pt>
                <c:pt idx="58">
                  <c:v>2.4926399999999999E-5</c:v>
                </c:pt>
                <c:pt idx="59">
                  <c:v>2.5541499999999999E-5</c:v>
                </c:pt>
                <c:pt idx="60">
                  <c:v>2.44247E-5</c:v>
                </c:pt>
                <c:pt idx="61">
                  <c:v>2.6384E-5</c:v>
                </c:pt>
                <c:pt idx="62">
                  <c:v>2.55943E-5</c:v>
                </c:pt>
                <c:pt idx="63">
                  <c:v>2.6814699999999999E-5</c:v>
                </c:pt>
                <c:pt idx="64">
                  <c:v>2.63606E-5</c:v>
                </c:pt>
                <c:pt idx="65">
                  <c:v>2.73868E-5</c:v>
                </c:pt>
                <c:pt idx="66">
                  <c:v>2.658E-5</c:v>
                </c:pt>
                <c:pt idx="67">
                  <c:v>2.8694700000000002E-5</c:v>
                </c:pt>
                <c:pt idx="68">
                  <c:v>3.0682300000000003E-5</c:v>
                </c:pt>
                <c:pt idx="69">
                  <c:v>3.2266700000000001E-5</c:v>
                </c:pt>
                <c:pt idx="70">
                  <c:v>3.2977E-5</c:v>
                </c:pt>
                <c:pt idx="71">
                  <c:v>3.2774799999999997E-5</c:v>
                </c:pt>
                <c:pt idx="72">
                  <c:v>3.2404099999999997E-5</c:v>
                </c:pt>
                <c:pt idx="73" formatCode="General">
                  <c:v>3.0501399999999999E-4</c:v>
                </c:pt>
                <c:pt idx="74" formatCode="General">
                  <c:v>1.3088100000000001E-3</c:v>
                </c:pt>
                <c:pt idx="75" formatCode="General">
                  <c:v>1.31145E-3</c:v>
                </c:pt>
                <c:pt idx="76" formatCode="General">
                  <c:v>3.1934900000000002E-4</c:v>
                </c:pt>
                <c:pt idx="77">
                  <c:v>2.4048899999999999E-5</c:v>
                </c:pt>
                <c:pt idx="78">
                  <c:v>2.2042400000000001E-5</c:v>
                </c:pt>
                <c:pt idx="79">
                  <c:v>2.1129899999999999E-5</c:v>
                </c:pt>
                <c:pt idx="80">
                  <c:v>2.01227E-5</c:v>
                </c:pt>
                <c:pt idx="81">
                  <c:v>1.9299900000000001E-5</c:v>
                </c:pt>
                <c:pt idx="82">
                  <c:v>1.8357799999999999E-5</c:v>
                </c:pt>
                <c:pt idx="83">
                  <c:v>1.8580399999999999E-5</c:v>
                </c:pt>
                <c:pt idx="84">
                  <c:v>1.7910800000000001E-5</c:v>
                </c:pt>
                <c:pt idx="85">
                  <c:v>1.6643700000000001E-5</c:v>
                </c:pt>
                <c:pt idx="86">
                  <c:v>1.4711200000000001E-5</c:v>
                </c:pt>
                <c:pt idx="87">
                  <c:v>1.4914499999999999E-5</c:v>
                </c:pt>
                <c:pt idx="88">
                  <c:v>1.3323600000000001E-5</c:v>
                </c:pt>
                <c:pt idx="89">
                  <c:v>1.29299E-5</c:v>
                </c:pt>
                <c:pt idx="90">
                  <c:v>1.1818600000000001E-5</c:v>
                </c:pt>
                <c:pt idx="91">
                  <c:v>1.07815E-5</c:v>
                </c:pt>
                <c:pt idx="92">
                  <c:v>1.00238E-5</c:v>
                </c:pt>
                <c:pt idx="93">
                  <c:v>1.08225E-5</c:v>
                </c:pt>
                <c:pt idx="94">
                  <c:v>1.06593E-5</c:v>
                </c:pt>
                <c:pt idx="95">
                  <c:v>1.0195E-5</c:v>
                </c:pt>
                <c:pt idx="96">
                  <c:v>9.6752500000000002E-6</c:v>
                </c:pt>
                <c:pt idx="97">
                  <c:v>1.04464E-5</c:v>
                </c:pt>
                <c:pt idx="98">
                  <c:v>9.4542800000000006E-6</c:v>
                </c:pt>
                <c:pt idx="99">
                  <c:v>9.6101300000000001E-6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F08-46F9-B7D9-624A64B5674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Even less background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Sheet1!$D$2:$D$102</c:f>
              <c:numCache>
                <c:formatCode>0.00E+00</c:formatCode>
                <c:ptCount val="101"/>
                <c:pt idx="0">
                  <c:v>3.0761E-8</c:v>
                </c:pt>
                <c:pt idx="1">
                  <c:v>1.3180600000000001E-8</c:v>
                </c:pt>
                <c:pt idx="2">
                  <c:v>1.13331E-8</c:v>
                </c:pt>
                <c:pt idx="3">
                  <c:v>1.57917E-8</c:v>
                </c:pt>
                <c:pt idx="4">
                  <c:v>1.04121E-8</c:v>
                </c:pt>
                <c:pt idx="5">
                  <c:v>1.22149E-8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>
                  <c:v>2.13611E-6</c:v>
                </c:pt>
                <c:pt idx="12">
                  <c:v>2.3143200000000001E-6</c:v>
                </c:pt>
                <c:pt idx="13">
                  <c:v>3.9863600000000002E-7</c:v>
                </c:pt>
                <c:pt idx="14">
                  <c:v>1.98307E-7</c:v>
                </c:pt>
                <c:pt idx="15">
                  <c:v>1.04973E-7</c:v>
                </c:pt>
                <c:pt idx="16">
                  <c:v>1.2422599999999999E-7</c:v>
                </c:pt>
                <c:pt idx="17">
                  <c:v>1.18477E-7</c:v>
                </c:pt>
                <c:pt idx="18">
                  <c:v>1.01187E-7</c:v>
                </c:pt>
                <c:pt idx="19">
                  <c:v>9.7917700000000001E-8</c:v>
                </c:pt>
                <c:pt idx="20">
                  <c:v>5.6685799999999998E-8</c:v>
                </c:pt>
                <c:pt idx="21">
                  <c:v>9.5931199999999998E-8</c:v>
                </c:pt>
                <c:pt idx="22">
                  <c:v>8.4500600000000002E-8</c:v>
                </c:pt>
                <c:pt idx="23">
                  <c:v>6.3978799999999996E-8</c:v>
                </c:pt>
                <c:pt idx="24">
                  <c:v>7.1929400000000004E-8</c:v>
                </c:pt>
                <c:pt idx="25">
                  <c:v>4.2183400000000003E-8</c:v>
                </c:pt>
                <c:pt idx="26">
                  <c:v>3.9465299999999999E-8</c:v>
                </c:pt>
                <c:pt idx="27">
                  <c:v>4.3635E-8</c:v>
                </c:pt>
                <c:pt idx="28">
                  <c:v>5.9076800000000003E-8</c:v>
                </c:pt>
                <c:pt idx="29">
                  <c:v>7.8638400000000001E-8</c:v>
                </c:pt>
                <c:pt idx="30">
                  <c:v>5.7445399999999998E-8</c:v>
                </c:pt>
                <c:pt idx="31">
                  <c:v>5.2973500000000001E-8</c:v>
                </c:pt>
                <c:pt idx="32">
                  <c:v>2.3542700000000001E-7</c:v>
                </c:pt>
                <c:pt idx="33">
                  <c:v>9.2722200000000005E-6</c:v>
                </c:pt>
                <c:pt idx="34">
                  <c:v>2.2456899999999998E-5</c:v>
                </c:pt>
                <c:pt idx="35">
                  <c:v>2.5486500000000001E-5</c:v>
                </c:pt>
                <c:pt idx="36">
                  <c:v>2.5835099999999999E-5</c:v>
                </c:pt>
                <c:pt idx="37">
                  <c:v>2.5550799999999999E-5</c:v>
                </c:pt>
                <c:pt idx="38">
                  <c:v>2.5482300000000002E-5</c:v>
                </c:pt>
                <c:pt idx="39">
                  <c:v>2.5667200000000001E-5</c:v>
                </c:pt>
                <c:pt idx="40">
                  <c:v>2.58522E-5</c:v>
                </c:pt>
                <c:pt idx="41">
                  <c:v>2.5476100000000002E-5</c:v>
                </c:pt>
                <c:pt idx="42">
                  <c:v>2.55945E-5</c:v>
                </c:pt>
                <c:pt idx="43">
                  <c:v>2.5766799999999999E-5</c:v>
                </c:pt>
                <c:pt idx="44">
                  <c:v>2.5579899999999999E-5</c:v>
                </c:pt>
                <c:pt idx="45">
                  <c:v>2.5615599999999999E-5</c:v>
                </c:pt>
                <c:pt idx="46">
                  <c:v>2.5233799999999999E-5</c:v>
                </c:pt>
                <c:pt idx="47">
                  <c:v>2.50318E-5</c:v>
                </c:pt>
                <c:pt idx="48">
                  <c:v>2.5469500000000001E-5</c:v>
                </c:pt>
                <c:pt idx="49">
                  <c:v>2.5400300000000001E-5</c:v>
                </c:pt>
                <c:pt idx="50">
                  <c:v>2.5341799999999999E-5</c:v>
                </c:pt>
                <c:pt idx="51">
                  <c:v>2.4927699999999999E-5</c:v>
                </c:pt>
                <c:pt idx="52">
                  <c:v>2.5346000000000001E-5</c:v>
                </c:pt>
                <c:pt idx="53">
                  <c:v>2.4969699999999999E-5</c:v>
                </c:pt>
                <c:pt idx="54">
                  <c:v>2.4326400000000001E-5</c:v>
                </c:pt>
                <c:pt idx="55">
                  <c:v>2.4009400000000001E-5</c:v>
                </c:pt>
                <c:pt idx="56">
                  <c:v>2.4329799999999999E-5</c:v>
                </c:pt>
                <c:pt idx="57">
                  <c:v>2.3955899999999999E-5</c:v>
                </c:pt>
                <c:pt idx="58">
                  <c:v>2.4036399999999999E-5</c:v>
                </c:pt>
                <c:pt idx="59">
                  <c:v>2.4328000000000002E-5</c:v>
                </c:pt>
                <c:pt idx="60">
                  <c:v>2.4568600000000001E-5</c:v>
                </c:pt>
                <c:pt idx="61">
                  <c:v>2.5008099999999999E-5</c:v>
                </c:pt>
                <c:pt idx="62">
                  <c:v>2.6282899999999999E-5</c:v>
                </c:pt>
                <c:pt idx="63">
                  <c:v>2.5788100000000001E-5</c:v>
                </c:pt>
                <c:pt idx="64">
                  <c:v>2.6824900000000001E-5</c:v>
                </c:pt>
                <c:pt idx="65">
                  <c:v>2.7027999999999999E-5</c:v>
                </c:pt>
                <c:pt idx="66">
                  <c:v>2.7939699999999999E-5</c:v>
                </c:pt>
                <c:pt idx="67">
                  <c:v>2.8943699999999999E-5</c:v>
                </c:pt>
                <c:pt idx="68">
                  <c:v>3.0015400000000001E-5</c:v>
                </c:pt>
                <c:pt idx="69">
                  <c:v>3.1452599999999998E-5</c:v>
                </c:pt>
                <c:pt idx="70">
                  <c:v>3.3051800000000001E-5</c:v>
                </c:pt>
                <c:pt idx="71">
                  <c:v>3.2889399999999997E-5</c:v>
                </c:pt>
                <c:pt idx="72">
                  <c:v>3.2693200000000001E-5</c:v>
                </c:pt>
                <c:pt idx="73" formatCode="General">
                  <c:v>2.9895799999999999E-4</c:v>
                </c:pt>
                <c:pt idx="74" formatCode="General">
                  <c:v>1.2631400000000001E-3</c:v>
                </c:pt>
                <c:pt idx="75" formatCode="General">
                  <c:v>1.26636E-3</c:v>
                </c:pt>
                <c:pt idx="76" formatCode="General">
                  <c:v>3.1129600000000002E-4</c:v>
                </c:pt>
                <c:pt idx="77">
                  <c:v>2.45763E-5</c:v>
                </c:pt>
                <c:pt idx="78">
                  <c:v>2.3555999999999999E-5</c:v>
                </c:pt>
                <c:pt idx="79">
                  <c:v>2.2430200000000001E-5</c:v>
                </c:pt>
                <c:pt idx="80">
                  <c:v>2.13588E-5</c:v>
                </c:pt>
                <c:pt idx="81">
                  <c:v>2.0452799999999998E-5</c:v>
                </c:pt>
                <c:pt idx="82">
                  <c:v>1.9420400000000001E-5</c:v>
                </c:pt>
                <c:pt idx="83">
                  <c:v>1.8335800000000002E-5</c:v>
                </c:pt>
                <c:pt idx="84">
                  <c:v>1.7750299999999998E-5</c:v>
                </c:pt>
                <c:pt idx="85">
                  <c:v>1.66076E-5</c:v>
                </c:pt>
                <c:pt idx="86">
                  <c:v>1.57284E-5</c:v>
                </c:pt>
                <c:pt idx="87">
                  <c:v>1.47781E-5</c:v>
                </c:pt>
                <c:pt idx="88">
                  <c:v>1.3465899999999999E-5</c:v>
                </c:pt>
                <c:pt idx="89">
                  <c:v>1.2255999999999999E-5</c:v>
                </c:pt>
                <c:pt idx="90">
                  <c:v>1.16992E-5</c:v>
                </c:pt>
                <c:pt idx="91">
                  <c:v>1.1025299999999999E-5</c:v>
                </c:pt>
                <c:pt idx="92">
                  <c:v>1.0425600000000001E-5</c:v>
                </c:pt>
                <c:pt idx="93">
                  <c:v>1.0537099999999999E-5</c:v>
                </c:pt>
                <c:pt idx="94">
                  <c:v>1.02305E-5</c:v>
                </c:pt>
                <c:pt idx="95">
                  <c:v>1.0010199999999999E-5</c:v>
                </c:pt>
                <c:pt idx="96">
                  <c:v>9.9656300000000003E-6</c:v>
                </c:pt>
                <c:pt idx="97">
                  <c:v>9.7848699999999997E-6</c:v>
                </c:pt>
                <c:pt idx="98">
                  <c:v>9.6526499999999998E-6</c:v>
                </c:pt>
                <c:pt idx="99">
                  <c:v>9.8701500000000007E-6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F08-46F9-B7D9-624A64B567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0402640"/>
        <c:axId val="520408216"/>
      </c:lineChart>
      <c:catAx>
        <c:axId val="520402640"/>
        <c:scaling>
          <c:orientation val="minMax"/>
        </c:scaling>
        <c:delete val="1"/>
        <c:axPos val="b"/>
        <c:majorTickMark val="none"/>
        <c:minorTickMark val="none"/>
        <c:tickLblPos val="nextTo"/>
        <c:crossAx val="520408216"/>
        <c:crosses val="autoZero"/>
        <c:auto val="1"/>
        <c:lblAlgn val="ctr"/>
        <c:lblOffset val="100"/>
        <c:noMultiLvlLbl val="0"/>
      </c:catAx>
      <c:valAx>
        <c:axId val="520408216"/>
        <c:scaling>
          <c:logBase val="10"/>
          <c:orientation val="minMax"/>
          <c:max val="1.0000000000000002E-2"/>
          <c:min val="1.0000000000000005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Density [arbitrary units]</a:t>
                </a:r>
              </a:p>
            </c:rich>
          </c:tx>
          <c:layout>
            <c:manualLayout>
              <c:xMode val="edge"/>
              <c:yMode val="edge"/>
              <c:x val="2.3494860499265784E-2"/>
              <c:y val="0.310048970830811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40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698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05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1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4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41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21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67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15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6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4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135AB-AD34-437F-9013-1193E5C3C230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99061-0384-45B1-A0F8-DCACA56876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373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7950"/>
            <a:ext cx="10515600" cy="1325563"/>
          </a:xfrm>
        </p:spPr>
        <p:txBody>
          <a:bodyPr/>
          <a:lstStyle/>
          <a:p>
            <a:pPr algn="ctr"/>
            <a:r>
              <a:rPr lang="en-US" smtClean="0"/>
              <a:t>Progress on Monte Carlo simulation of the low-density region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352" y="1433513"/>
            <a:ext cx="7703447" cy="4327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00575" y="5849935"/>
            <a:ext cx="3528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Marton ADY, Roberto KERSEVAN</a:t>
            </a:r>
            <a:endParaRPr lang="en-GB" sz="2000"/>
          </a:p>
        </p:txBody>
      </p:sp>
      <p:sp>
        <p:nvSpPr>
          <p:cNvPr id="6" name="TextBox 5"/>
          <p:cNvSpPr txBox="1"/>
          <p:nvPr/>
        </p:nvSpPr>
        <p:spPr>
          <a:xfrm>
            <a:off x="4873755" y="6250045"/>
            <a:ext cx="2836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BGC meeting 28/04/2017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14845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26759"/>
            <a:ext cx="4576023" cy="33312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126" y="3526758"/>
            <a:ext cx="4374901" cy="33312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842"/>
            <a:ext cx="5473687" cy="35292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2313" y="44207"/>
            <a:ext cx="4727622" cy="35059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149" y="3284453"/>
            <a:ext cx="3047850" cy="35735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97900" y="6488668"/>
            <a:ext cx="20940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Interaction chamber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41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45" y="276686"/>
            <a:ext cx="11456194" cy="64067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645" y="276686"/>
            <a:ext cx="41964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The problem with large density differences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-58189"/>
            <a:ext cx="108591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1891" y="0"/>
            <a:ext cx="41964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The problem with large density differences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80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25" y="161925"/>
            <a:ext cx="5897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/>
              <a:t>Linear system: Iterative simulation</a:t>
            </a:r>
            <a:endParaRPr lang="en-GB" sz="3200"/>
          </a:p>
        </p:txBody>
      </p:sp>
      <p:sp>
        <p:nvSpPr>
          <p:cNvPr id="3" name="Rectangle 2"/>
          <p:cNvSpPr/>
          <p:nvPr/>
        </p:nvSpPr>
        <p:spPr>
          <a:xfrm>
            <a:off x="723900" y="3076575"/>
            <a:ext cx="1009650" cy="219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3324225" y="2200275"/>
            <a:ext cx="0" cy="6000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914650" y="2809875"/>
            <a:ext cx="409575" cy="2667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flipV="1">
            <a:off x="2914650" y="3295650"/>
            <a:ext cx="409575" cy="876300"/>
            <a:chOff x="2181225" y="2324100"/>
            <a:chExt cx="409575" cy="8763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590800" y="2324100"/>
              <a:ext cx="0" cy="6000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2181225" y="2933700"/>
              <a:ext cx="409575" cy="26670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/>
        </p:nvCxnSpPr>
        <p:spPr>
          <a:xfrm>
            <a:off x="4572000" y="2200275"/>
            <a:ext cx="0" cy="6000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162425" y="2809875"/>
            <a:ext cx="409575" cy="2667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 flipV="1">
            <a:off x="4162425" y="3295650"/>
            <a:ext cx="409575" cy="876300"/>
            <a:chOff x="2181225" y="2324100"/>
            <a:chExt cx="409575" cy="8763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2590800" y="2324100"/>
              <a:ext cx="0" cy="6000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181225" y="2933700"/>
              <a:ext cx="409575" cy="26670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7620000" y="2209800"/>
            <a:ext cx="0" cy="6000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210425" y="2819400"/>
            <a:ext cx="409575" cy="2667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 flipV="1">
            <a:off x="7210425" y="3305175"/>
            <a:ext cx="409575" cy="876300"/>
            <a:chOff x="2181225" y="2324100"/>
            <a:chExt cx="409575" cy="87630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590800" y="2324100"/>
              <a:ext cx="0" cy="60007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181225" y="2933700"/>
              <a:ext cx="409575" cy="26670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810625" y="2200275"/>
            <a:ext cx="1581150" cy="20955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8534400" y="3076575"/>
            <a:ext cx="476250" cy="295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759807" y="4482584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Skimmer1</a:t>
            </a:r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007582" y="4480351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Skimmer2</a:t>
            </a:r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55582" y="4497943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Skimmer3</a:t>
            </a:r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9010650" y="4482584"/>
            <a:ext cx="120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Interaction</a:t>
            </a:r>
          </a:p>
          <a:p>
            <a:pPr algn="ctr"/>
            <a:r>
              <a:rPr lang="en-US" smtClean="0"/>
              <a:t>chamber</a:t>
            </a:r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63258" y="3429000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Nozzle</a:t>
            </a:r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800225" y="2819400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800225" y="3295650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60642" y="3009900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RECORD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2896" y="3001446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RECORD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23080" y="3020496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RECORD</a:t>
            </a:r>
            <a:endParaRPr lang="en-GB" b="1">
              <a:solidFill>
                <a:srgbClr val="FF000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3075764" y="2800350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075764" y="3324909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361639" y="2717245"/>
            <a:ext cx="3131396" cy="340622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361639" y="3315726"/>
            <a:ext cx="3131396" cy="47698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7387069" y="2791600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387069" y="3343959"/>
            <a:ext cx="1319212" cy="26670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2759807" y="2260252"/>
            <a:ext cx="477802" cy="456993"/>
            <a:chOff x="2931257" y="2184052"/>
            <a:chExt cx="477802" cy="456993"/>
          </a:xfrm>
        </p:grpSpPr>
        <p:cxnSp>
          <p:nvCxnSpPr>
            <p:cNvPr id="46" name="Straight Connector 45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 flipV="1">
            <a:off x="2741243" y="3669744"/>
            <a:ext cx="477802" cy="456993"/>
            <a:chOff x="2931257" y="2184052"/>
            <a:chExt cx="477802" cy="456993"/>
          </a:xfrm>
        </p:grpSpPr>
        <p:cxnSp>
          <p:nvCxnSpPr>
            <p:cNvPr id="53" name="Straight Connector 52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996577" y="2276907"/>
            <a:ext cx="477802" cy="456993"/>
            <a:chOff x="2931257" y="2184052"/>
            <a:chExt cx="477802" cy="456993"/>
          </a:xfrm>
        </p:grpSpPr>
        <p:cxnSp>
          <p:nvCxnSpPr>
            <p:cNvPr id="57" name="Straight Connector 56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 flipV="1">
            <a:off x="3978013" y="3686399"/>
            <a:ext cx="477802" cy="456993"/>
            <a:chOff x="2931257" y="2184052"/>
            <a:chExt cx="477802" cy="456993"/>
          </a:xfrm>
        </p:grpSpPr>
        <p:cxnSp>
          <p:nvCxnSpPr>
            <p:cNvPr id="61" name="Straight Connector 60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7023957" y="2186879"/>
            <a:ext cx="477802" cy="456993"/>
            <a:chOff x="2931257" y="2184052"/>
            <a:chExt cx="477802" cy="456993"/>
          </a:xfrm>
        </p:grpSpPr>
        <p:cxnSp>
          <p:nvCxnSpPr>
            <p:cNvPr id="65" name="Straight Connector 64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 flipV="1">
            <a:off x="6958456" y="3845688"/>
            <a:ext cx="477802" cy="456993"/>
            <a:chOff x="2931257" y="2184052"/>
            <a:chExt cx="477802" cy="456993"/>
          </a:xfrm>
        </p:grpSpPr>
        <p:cxnSp>
          <p:nvCxnSpPr>
            <p:cNvPr id="69" name="Straight Connector 68"/>
            <p:cNvCxnSpPr/>
            <p:nvPr/>
          </p:nvCxnSpPr>
          <p:spPr>
            <a:xfrm flipH="1" flipV="1">
              <a:off x="2931257" y="2257425"/>
              <a:ext cx="315957" cy="383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3192855" y="2184052"/>
              <a:ext cx="167099" cy="4400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 flipV="1">
              <a:off x="3340170" y="2200707"/>
              <a:ext cx="68889" cy="394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82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2" grpId="0"/>
      <p:bldP spid="32" grpId="1"/>
      <p:bldP spid="33" grpId="0"/>
      <p:bldP spid="3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68" y="0"/>
            <a:ext cx="3010065" cy="33485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153" y="369332"/>
            <a:ext cx="3181794" cy="7049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2684" t="11326" r="23088" b="11096"/>
          <a:stretch/>
        </p:blipFill>
        <p:spPr>
          <a:xfrm>
            <a:off x="3754366" y="-1"/>
            <a:ext cx="2647701" cy="33485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3352800"/>
            <a:ext cx="3582998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4989" y="3348561"/>
            <a:ext cx="2867025" cy="3500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368" y="0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2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3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16172" r="16334"/>
          <a:stretch/>
        </p:blipFill>
        <p:spPr>
          <a:xfrm>
            <a:off x="6743381" y="1453404"/>
            <a:ext cx="5162869" cy="54972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335012">
            <a:off x="9963149" y="5172075"/>
            <a:ext cx="104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Elevation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1846734">
            <a:off x="7218510" y="604458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Azimuth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3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25" y="0"/>
            <a:ext cx="7650005" cy="56255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91" t="59028" r="2615" b="12514"/>
          <a:stretch/>
        </p:blipFill>
        <p:spPr>
          <a:xfrm>
            <a:off x="6056823" y="3723012"/>
            <a:ext cx="5849166" cy="2296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7267"/>
          <a:stretch/>
        </p:blipFill>
        <p:spPr>
          <a:xfrm>
            <a:off x="6056823" y="1426167"/>
            <a:ext cx="5849166" cy="229684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099300" y="1536700"/>
            <a:ext cx="0" cy="472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216900" y="1536700"/>
            <a:ext cx="0" cy="472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515600" y="1536700"/>
            <a:ext cx="0" cy="472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1536700"/>
            <a:ext cx="0" cy="508719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10165" y="6186967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Skimmer1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74582" y="6510091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Skimmer2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663717" y="6186967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Skimmer3</a:t>
            </a:r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9910979" y="6183052"/>
            <a:ext cx="120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Interaction</a:t>
            </a:r>
          </a:p>
          <a:p>
            <a:pPr algn="ctr"/>
            <a:r>
              <a:rPr lang="en-US" smtClean="0"/>
              <a:t>chamber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8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50005" cy="56255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2" t="23545" r="47242" b="6350"/>
          <a:stretch/>
        </p:blipFill>
        <p:spPr>
          <a:xfrm>
            <a:off x="5353050" y="67499"/>
            <a:ext cx="6749468" cy="670521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3" name="Straight Connector 2"/>
          <p:cNvCxnSpPr/>
          <p:nvPr/>
        </p:nvCxnSpPr>
        <p:spPr>
          <a:xfrm flipH="1">
            <a:off x="2609850" y="67499"/>
            <a:ext cx="2743200" cy="211372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2433982" y="3977454"/>
            <a:ext cx="2919068" cy="27952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3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8" r="22722" b="62395"/>
          <a:stretch/>
        </p:blipFill>
        <p:spPr>
          <a:xfrm>
            <a:off x="1200612" y="337803"/>
            <a:ext cx="4800369" cy="2014872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541" y="2352675"/>
            <a:ext cx="9284809" cy="4505325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0" t="55287" r="22290" b="7108"/>
          <a:stretch/>
        </p:blipFill>
        <p:spPr>
          <a:xfrm>
            <a:off x="6316910" y="337803"/>
            <a:ext cx="4800369" cy="20148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4523" y="2252276"/>
            <a:ext cx="1273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Cumulative</a:t>
            </a:r>
          </a:p>
          <a:p>
            <a:r>
              <a:rPr lang="en-US" smtClean="0"/>
              <a:t>distribution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615994" y="2214175"/>
            <a:ext cx="1273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Derived</a:t>
            </a:r>
          </a:p>
          <a:p>
            <a:pPr algn="ctr"/>
            <a:r>
              <a:rPr lang="en-US" smtClean="0"/>
              <a:t>distribution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387874" y="2252275"/>
            <a:ext cx="1273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Derived</a:t>
            </a:r>
          </a:p>
          <a:p>
            <a:pPr algn="ctr"/>
            <a:r>
              <a:rPr lang="en-US" smtClean="0"/>
              <a:t>distribution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717299" y="2252275"/>
            <a:ext cx="1273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Cumulative</a:t>
            </a:r>
          </a:p>
          <a:p>
            <a:r>
              <a:rPr lang="en-US" smtClean="0"/>
              <a:t>distribution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79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663"/>
            <a:ext cx="12203700" cy="65849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66201" y="139663"/>
            <a:ext cx="233749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Original pumping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903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2169"/>
            <a:ext cx="12192000" cy="60213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89389" y="0"/>
            <a:ext cx="57513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Collecting rebounding particles at skimmer 3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8627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376" y="296507"/>
            <a:ext cx="9573961" cy="5915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358" y="394854"/>
            <a:ext cx="3841157" cy="285957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358" y="3449784"/>
            <a:ext cx="3841157" cy="33643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45" y="3449784"/>
            <a:ext cx="4491449" cy="336077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024358" y="2885100"/>
            <a:ext cx="16758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Skimmers 1 &amp; 2</a:t>
            </a:r>
            <a:endParaRPr lang="en-GB" b="1"/>
          </a:p>
        </p:txBody>
      </p:sp>
      <p:sp>
        <p:nvSpPr>
          <p:cNvPr id="9" name="TextBox 8"/>
          <p:cNvSpPr txBox="1"/>
          <p:nvPr/>
        </p:nvSpPr>
        <p:spPr>
          <a:xfrm>
            <a:off x="8024358" y="6441223"/>
            <a:ext cx="12025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Skimmer 3</a:t>
            </a:r>
            <a:endParaRPr lang="en-GB" b="1"/>
          </a:p>
        </p:txBody>
      </p:sp>
      <p:sp>
        <p:nvSpPr>
          <p:cNvPr id="10" name="Rectangle 9"/>
          <p:cNvSpPr/>
          <p:nvPr/>
        </p:nvSpPr>
        <p:spPr>
          <a:xfrm>
            <a:off x="7399559" y="3507972"/>
            <a:ext cx="515389" cy="10141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5" idx="1"/>
            <a:endCxn id="10" idx="0"/>
          </p:cNvCxnSpPr>
          <p:nvPr/>
        </p:nvCxnSpPr>
        <p:spPr>
          <a:xfrm flipH="1">
            <a:off x="7657254" y="1824643"/>
            <a:ext cx="367104" cy="168332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68342" y="3000896"/>
            <a:ext cx="515389" cy="10141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>
            <a:stCxn id="23" idx="2"/>
            <a:endCxn id="6" idx="1"/>
          </p:cNvCxnSpPr>
          <p:nvPr/>
        </p:nvCxnSpPr>
        <p:spPr>
          <a:xfrm>
            <a:off x="6226037" y="4015048"/>
            <a:ext cx="1798321" cy="111689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203252" y="1986744"/>
            <a:ext cx="703730" cy="10141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>
            <a:stCxn id="27" idx="2"/>
            <a:endCxn id="7" idx="0"/>
          </p:cNvCxnSpPr>
          <p:nvPr/>
        </p:nvCxnSpPr>
        <p:spPr>
          <a:xfrm flipH="1">
            <a:off x="2304470" y="3000896"/>
            <a:ext cx="1250647" cy="4488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27376" y="296507"/>
            <a:ext cx="31556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CAD model received from Elena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422273" y="6441223"/>
            <a:ext cx="21239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Interaction chamber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15384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3" grpId="0" animBg="1"/>
      <p:bldP spid="27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4077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89389" y="0"/>
            <a:ext cx="57513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Collecting rebounding particles at skimmer 3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2187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0795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89389" y="0"/>
            <a:ext cx="57513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Collecting rebounding particles at skimmer 2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6457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1537548"/>
              </p:ext>
            </p:extLst>
          </p:nvPr>
        </p:nvGraphicFramePr>
        <p:xfrm>
          <a:off x="504825" y="228599"/>
          <a:ext cx="9886950" cy="644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3136900" y="593725"/>
            <a:ext cx="0" cy="472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2175" y="888924"/>
            <a:ext cx="0" cy="472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043101" y="593725"/>
            <a:ext cx="0" cy="4724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76600" y="593725"/>
            <a:ext cx="0" cy="50871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47765" y="5243992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Skimmer1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712182" y="556711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Skimmer2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148992" y="5539191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Skimmer3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495630" y="5290117"/>
            <a:ext cx="120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Interaction</a:t>
            </a:r>
          </a:p>
          <a:p>
            <a:pPr algn="ctr"/>
            <a:r>
              <a:rPr lang="en-US" smtClean="0"/>
              <a:t>chamber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47292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7029" y="0"/>
            <a:ext cx="5304971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986" y="3638073"/>
            <a:ext cx="3071936" cy="32199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2079" y="3638072"/>
            <a:ext cx="2909921" cy="32199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947034" y="6581001"/>
            <a:ext cx="12889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Before skimmer 2</a:t>
            </a:r>
            <a:endParaRPr lang="en-GB" sz="1200"/>
          </a:p>
        </p:txBody>
      </p:sp>
      <p:sp>
        <p:nvSpPr>
          <p:cNvPr id="11" name="TextBox 10"/>
          <p:cNvSpPr txBox="1"/>
          <p:nvPr/>
        </p:nvSpPr>
        <p:spPr>
          <a:xfrm>
            <a:off x="4280031" y="3638072"/>
            <a:ext cx="11928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After skimmer 2</a:t>
            </a:r>
            <a:endParaRPr lang="en-GB" sz="1200"/>
          </a:p>
        </p:txBody>
      </p:sp>
      <p:sp>
        <p:nvSpPr>
          <p:cNvPr id="12" name="TextBox 11"/>
          <p:cNvSpPr txBox="1"/>
          <p:nvPr/>
        </p:nvSpPr>
        <p:spPr>
          <a:xfrm>
            <a:off x="9685742" y="6581001"/>
            <a:ext cx="12889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Before skimmer 2</a:t>
            </a:r>
            <a:endParaRPr lang="en-GB" sz="1200"/>
          </a:p>
        </p:txBody>
      </p:sp>
      <p:sp>
        <p:nvSpPr>
          <p:cNvPr id="13" name="TextBox 12"/>
          <p:cNvSpPr txBox="1"/>
          <p:nvPr/>
        </p:nvSpPr>
        <p:spPr>
          <a:xfrm>
            <a:off x="11018739" y="3638072"/>
            <a:ext cx="119289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After skimmer 2</a:t>
            </a:r>
            <a:endParaRPr lang="en-GB" sz="1200"/>
          </a:p>
        </p:txBody>
      </p:sp>
      <p:sp>
        <p:nvSpPr>
          <p:cNvPr id="14" name="TextBox 13"/>
          <p:cNvSpPr txBox="1"/>
          <p:nvPr/>
        </p:nvSpPr>
        <p:spPr>
          <a:xfrm>
            <a:off x="1690907" y="0"/>
            <a:ext cx="18036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Original pumping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081136" y="0"/>
            <a:ext cx="32092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Eliminating skimmer 2 rebounds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61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31282" cy="68679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951" y="-1"/>
            <a:ext cx="5353050" cy="68679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0907" y="0"/>
            <a:ext cx="18036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Original pumping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081136" y="0"/>
            <a:ext cx="32092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Eliminating skimmer 2 rebounds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1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755" y="180974"/>
            <a:ext cx="6773245" cy="64674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00"/>
            <a:ext cx="5884100" cy="6457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0907" y="180974"/>
            <a:ext cx="18036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Original pumping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081136" y="180974"/>
            <a:ext cx="32092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Eliminating skimmer 2 rebounds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3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274"/>
            <a:ext cx="6354281" cy="60674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886" y="1834931"/>
            <a:ext cx="5830114" cy="313416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1447800" y="3962400"/>
            <a:ext cx="1879600" cy="6096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538684" y="2592387"/>
            <a:ext cx="1879600" cy="6096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696368" y="5083174"/>
            <a:ext cx="5406732" cy="3492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0555188">
            <a:off x="2153962" y="4285734"/>
            <a:ext cx="7932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Profile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 rot="20555188">
            <a:off x="4135162" y="2952234"/>
            <a:ext cx="7932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Profile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003087" y="5232181"/>
            <a:ext cx="7932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Profile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656784" y="1720850"/>
            <a:ext cx="1485900" cy="65405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489645" y="1351518"/>
            <a:ext cx="182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Insufficient signal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35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8700" y="101600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/>
              <a:t>Conclusion</a:t>
            </a:r>
            <a:endParaRPr lang="en-GB" sz="3200" b="1"/>
          </a:p>
        </p:txBody>
      </p:sp>
      <p:sp>
        <p:nvSpPr>
          <p:cNvPr id="3" name="TextBox 2"/>
          <p:cNvSpPr txBox="1"/>
          <p:nvPr/>
        </p:nvSpPr>
        <p:spPr>
          <a:xfrm>
            <a:off x="193901" y="1155700"/>
            <a:ext cx="1165519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smtClean="0"/>
              <a:t>This was just a </a:t>
            </a:r>
            <a:r>
              <a:rPr lang="en-US" sz="3200" b="1" smtClean="0"/>
              <a:t>qualitative</a:t>
            </a:r>
            <a:r>
              <a:rPr lang="en-US" sz="3200" smtClean="0"/>
              <a:t> analysis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smtClean="0"/>
              <a:t>The result that </a:t>
            </a:r>
            <a:r>
              <a:rPr lang="en-US" sz="3200" b="1" smtClean="0"/>
              <a:t>it is possible to simulate the gas jet</a:t>
            </a:r>
            <a:r>
              <a:rPr lang="en-US" sz="3200" smtClean="0"/>
              <a:t>, despite the large density differences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smtClean="0"/>
              <a:t>At its current stage the </a:t>
            </a:r>
            <a:r>
              <a:rPr lang="en-US" sz="3200" b="1" smtClean="0"/>
              <a:t>background is too high </a:t>
            </a:r>
            <a:r>
              <a:rPr lang="en-US" sz="3200" smtClean="0"/>
              <a:t>in the interaction chamber (will there be a pump I don’t know about?)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smtClean="0"/>
              <a:t>For real, quantitative analysis I need to check the parameters (</a:t>
            </a:r>
            <a:r>
              <a:rPr lang="en-US" sz="3200" b="1" smtClean="0"/>
              <a:t>pumping speeds</a:t>
            </a:r>
            <a:r>
              <a:rPr lang="en-US" sz="3200" smtClean="0"/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smtClean="0"/>
              <a:t>Then it will be possible to deliver meaningful gas jet shapes, playing with misalignments, etc.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25886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30" y="0"/>
            <a:ext cx="11018376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7584" y="0"/>
            <a:ext cx="4494415" cy="30681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0873" y="3063156"/>
            <a:ext cx="3131126" cy="37948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16156" y="0"/>
            <a:ext cx="16758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Skimmers 1 &amp; 2</a:t>
            </a:r>
            <a:endParaRPr lang="en-GB" b="1"/>
          </a:p>
        </p:txBody>
      </p:sp>
      <p:sp>
        <p:nvSpPr>
          <p:cNvPr id="11" name="TextBox 10"/>
          <p:cNvSpPr txBox="1"/>
          <p:nvPr/>
        </p:nvSpPr>
        <p:spPr>
          <a:xfrm>
            <a:off x="10989426" y="6488668"/>
            <a:ext cx="12025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Skimmer 3</a:t>
            </a:r>
            <a:endParaRPr lang="en-GB" b="1"/>
          </a:p>
        </p:txBody>
      </p:sp>
      <p:sp>
        <p:nvSpPr>
          <p:cNvPr id="12" name="TextBox 11"/>
          <p:cNvSpPr txBox="1"/>
          <p:nvPr/>
        </p:nvSpPr>
        <p:spPr>
          <a:xfrm>
            <a:off x="606830" y="5934670"/>
            <a:ext cx="376680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Molflow model “inside out”</a:t>
            </a:r>
          </a:p>
          <a:p>
            <a:r>
              <a:rPr lang="en-US" smtClean="0"/>
              <a:t>Screws, supports, outer shell removed</a:t>
            </a:r>
          </a:p>
          <a:p>
            <a:r>
              <a:rPr lang="en-US" smtClean="0"/>
              <a:t>4300 polygons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8230216" y="3774672"/>
            <a:ext cx="515389" cy="10141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endCxn id="14" idx="0"/>
          </p:cNvCxnSpPr>
          <p:nvPr/>
        </p:nvCxnSpPr>
        <p:spPr>
          <a:xfrm flipH="1">
            <a:off x="8487911" y="3063156"/>
            <a:ext cx="6169" cy="71151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557121" y="2609746"/>
            <a:ext cx="515389" cy="101415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>
            <a:stCxn id="16" idx="2"/>
          </p:cNvCxnSpPr>
          <p:nvPr/>
        </p:nvCxnSpPr>
        <p:spPr>
          <a:xfrm>
            <a:off x="5814816" y="3623898"/>
            <a:ext cx="3246057" cy="205396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4278" y="3323354"/>
            <a:ext cx="4700544" cy="35346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4610" y="-8378"/>
            <a:ext cx="4700378" cy="34082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67487" y="-1"/>
            <a:ext cx="21239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Interaction chamber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232879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6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533" y="27183"/>
            <a:ext cx="9077499" cy="6830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77048" y="700283"/>
            <a:ext cx="147508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smtClean="0"/>
              <a:t>Pumping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10370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" y="63069"/>
            <a:ext cx="12011891" cy="67949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12575" y="4630190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DN160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542414" y="4001193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DN160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579331" y="2308168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DN200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550151" y="5112174"/>
            <a:ext cx="8274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DN100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9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031"/>
            <a:ext cx="12232998" cy="65037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758" y="3790451"/>
            <a:ext cx="8166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470 l/s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26253" y="4557993"/>
            <a:ext cx="8166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  <a:r>
              <a:rPr lang="en-US" smtClean="0"/>
              <a:t>70 l/s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562428" y="5408662"/>
            <a:ext cx="8166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2</a:t>
            </a:r>
            <a:r>
              <a:rPr lang="en-US" smtClean="0"/>
              <a:t>70 l/s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294247" y="5694065"/>
            <a:ext cx="8166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250 l/s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9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6362" cy="42124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450" y="578546"/>
            <a:ext cx="6963747" cy="20100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891" y="491072"/>
            <a:ext cx="1084778" cy="3241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600" y="3732414"/>
            <a:ext cx="4695162" cy="31255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7302" y="2570277"/>
            <a:ext cx="3587581" cy="428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4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663"/>
            <a:ext cx="12192000" cy="65786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61658" y="5958500"/>
            <a:ext cx="16758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Skimmers 1 &amp; 2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914266" y="4599600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3</a:t>
            </a: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942058" y="2377100"/>
            <a:ext cx="20940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Interaction chamber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18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648" y="2412326"/>
            <a:ext cx="10702816" cy="44456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062" y="0"/>
            <a:ext cx="11590849" cy="24203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748356" y="1105593"/>
            <a:ext cx="1005840" cy="4987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517465" y="1604356"/>
            <a:ext cx="236731" cy="80797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814648" y="1604356"/>
            <a:ext cx="9933709" cy="79134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99068" y="458566"/>
            <a:ext cx="16758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Skimmers 1 &amp; 2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85166" y="458566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3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208468" y="6262466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1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94868" y="6262466"/>
            <a:ext cx="11817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Skimmer 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6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277</Words>
  <Application>Microsoft Office PowerPoint</Application>
  <PresentationFormat>Widescreen</PresentationFormat>
  <Paragraphs>89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Progress on Monte Carlo simulation of the low-density region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Ady</dc:creator>
  <cp:lastModifiedBy>Marton Ady</cp:lastModifiedBy>
  <cp:revision>28</cp:revision>
  <dcterms:created xsi:type="dcterms:W3CDTF">2017-04-27T11:25:56Z</dcterms:created>
  <dcterms:modified xsi:type="dcterms:W3CDTF">2017-04-27T16:52:51Z</dcterms:modified>
</cp:coreProperties>
</file>