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90" d="100"/>
          <a:sy n="90" d="100"/>
        </p:scale>
        <p:origin x="4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78ABE3C1-DBE1-495D-B57B-2849774B866A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871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35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781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7509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694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905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885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1556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 bwMode="ltGray"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 bwMode="ltGray"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6178E61D-D431-422C-9764-11DAFE33AB63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734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766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30578ACC-22D6-47C1-A373-4FD133E34F3C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518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39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513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942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53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514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7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4/28/2017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0596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Optical system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BGC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6257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057282" y="187243"/>
            <a:ext cx="7029436" cy="6483514"/>
            <a:chOff x="942817" y="189000"/>
            <a:chExt cx="7029436" cy="648351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76819" y="192514"/>
              <a:ext cx="1795434" cy="648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9453" y="189000"/>
              <a:ext cx="1469560" cy="648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2817" y="2529000"/>
              <a:ext cx="1568831" cy="180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502375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909" y="189000"/>
            <a:ext cx="5654183" cy="64800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6894435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12</TotalTime>
  <Words>3</Words>
  <Application>Microsoft Office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Trebuchet MS</vt:lpstr>
      <vt:lpstr>Berlin</vt:lpstr>
      <vt:lpstr>Optical system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system</dc:title>
  <dc:creator>Elena Barrios Diaz</dc:creator>
  <cp:lastModifiedBy>Elena Barrios Diaz</cp:lastModifiedBy>
  <cp:revision>2</cp:revision>
  <dcterms:created xsi:type="dcterms:W3CDTF">2017-02-17T07:53:10Z</dcterms:created>
  <dcterms:modified xsi:type="dcterms:W3CDTF">2017-04-28T07:08:02Z</dcterms:modified>
</cp:coreProperties>
</file>