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5" autoAdjust="0"/>
    <p:restoredTop sz="94660"/>
  </p:normalViewPr>
  <p:slideViewPr>
    <p:cSldViewPr snapToGrid="0">
      <p:cViewPr varScale="1">
        <p:scale>
          <a:sx n="90" d="100"/>
          <a:sy n="90" d="100"/>
        </p:scale>
        <p:origin x="4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6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48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832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39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39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5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95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10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653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41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589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1B94C-3343-4C66-8443-00A0EE86381A}" type="datetimeFigureOut">
              <a:rPr lang="en-GB" smtClean="0"/>
              <a:t>28/04/2017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BCE32-9AB0-46D1-A081-CBFA2CFBA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02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165" y="189000"/>
            <a:ext cx="5671670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089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94" y="189000"/>
            <a:ext cx="8407212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737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Barrios Diaz</dc:creator>
  <cp:lastModifiedBy>Elena Barrios Diaz</cp:lastModifiedBy>
  <cp:revision>1</cp:revision>
  <dcterms:created xsi:type="dcterms:W3CDTF">2017-04-28T07:09:26Z</dcterms:created>
  <dcterms:modified xsi:type="dcterms:W3CDTF">2017-04-28T07:11:03Z</dcterms:modified>
</cp:coreProperties>
</file>