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B593-EB3F-412C-8284-18E81674CCE8}" type="datetimeFigureOut">
              <a:rPr lang="en-US" smtClean="0"/>
              <a:pPr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5269-165A-42FB-B642-336619183E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 PC Cooling </a:t>
            </a:r>
            <a:br>
              <a:rPr lang="en-US" dirty="0" smtClean="0"/>
            </a:br>
            <a:r>
              <a:rPr lang="en-US" dirty="0" smtClean="0"/>
              <a:t>System Sensor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5638800"/>
            <a:ext cx="3733800" cy="1143000"/>
          </a:xfrm>
        </p:spPr>
        <p:txBody>
          <a:bodyPr>
            <a:normAutofit/>
          </a:bodyPr>
          <a:lstStyle/>
          <a:p>
            <a:r>
              <a:rPr lang="en-US" sz="2500" dirty="0" smtClean="0"/>
              <a:t>Marco Boccioli</a:t>
            </a:r>
          </a:p>
          <a:p>
            <a:r>
              <a:rPr lang="en-US" sz="2500" dirty="0" smtClean="0"/>
              <a:t>Andr</a:t>
            </a:r>
            <a:r>
              <a:rPr lang="en-US" sz="2500" dirty="0" smtClean="0">
                <a:latin typeface="Calibri"/>
              </a:rPr>
              <a:t>é</a:t>
            </a:r>
            <a:r>
              <a:rPr lang="en-US" sz="2500" dirty="0" smtClean="0"/>
              <a:t> </a:t>
            </a:r>
            <a:r>
              <a:rPr lang="en-US" sz="2500" dirty="0" smtClean="0"/>
              <a:t>Augustinus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Giulia Fanti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atOuvert.jpg"/>
          <p:cNvPicPr>
            <a:picLocks noChangeAspect="1"/>
          </p:cNvPicPr>
          <p:nvPr/>
        </p:nvPicPr>
        <p:blipFill>
          <a:blip r:embed="rId2"/>
          <a:srcRect l="32222"/>
          <a:stretch>
            <a:fillRect/>
          </a:stretch>
        </p:blipFill>
        <p:spPr>
          <a:xfrm>
            <a:off x="7013574" y="1524000"/>
            <a:ext cx="2130425" cy="4191000"/>
          </a:xfrm>
          <a:prstGeom prst="rect">
            <a:avLst/>
          </a:prstGeom>
        </p:spPr>
      </p:pic>
      <p:pic>
        <p:nvPicPr>
          <p:cNvPr id="3" name="Picture 2" descr="CiatFermee.jpg"/>
          <p:cNvPicPr>
            <a:picLocks noChangeAspect="1"/>
          </p:cNvPicPr>
          <p:nvPr/>
        </p:nvPicPr>
        <p:blipFill>
          <a:blip r:embed="rId3"/>
          <a:srcRect r="21852"/>
          <a:stretch>
            <a:fillRect/>
          </a:stretch>
        </p:blipFill>
        <p:spPr>
          <a:xfrm>
            <a:off x="4419600" y="1524000"/>
            <a:ext cx="2456391" cy="4191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PC Cooling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Horizontal cooling</a:t>
            </a:r>
          </a:p>
          <a:p>
            <a:r>
              <a:rPr lang="en-US" dirty="0" smtClean="0"/>
              <a:t>Water </a:t>
            </a:r>
            <a:r>
              <a:rPr lang="en-US" dirty="0" smtClean="0"/>
              <a:t>to air heat exchanger </a:t>
            </a:r>
          </a:p>
          <a:p>
            <a:r>
              <a:rPr lang="en-US" dirty="0" smtClean="0"/>
              <a:t>System </a:t>
            </a:r>
            <a:r>
              <a:rPr lang="en-US" dirty="0" smtClean="0"/>
              <a:t>mounted on door</a:t>
            </a:r>
          </a:p>
          <a:p>
            <a:r>
              <a:rPr lang="en-US" dirty="0" smtClean="0"/>
              <a:t>3 fans per </a:t>
            </a:r>
            <a:r>
              <a:rPr lang="en-US" dirty="0" smtClean="0"/>
              <a:t>door</a:t>
            </a:r>
          </a:p>
          <a:p>
            <a:r>
              <a:rPr lang="en-US" dirty="0" smtClean="0"/>
              <a:t>100 </a:t>
            </a:r>
            <a:r>
              <a:rPr lang="en-US" dirty="0" smtClean="0"/>
              <a:t>racks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r>
              <a:rPr lang="en-US" dirty="0" smtClean="0"/>
              <a:t>Sense whether cooling system is functional</a:t>
            </a:r>
          </a:p>
          <a:p>
            <a:pPr lvl="1"/>
            <a:r>
              <a:rPr lang="en-US" dirty="0" smtClean="0"/>
              <a:t>Door closed</a:t>
            </a:r>
          </a:p>
          <a:p>
            <a:pPr lvl="1"/>
            <a:r>
              <a:rPr lang="en-US" dirty="0" smtClean="0"/>
              <a:t>Fans </a:t>
            </a:r>
            <a:r>
              <a:rPr lang="en-US" dirty="0" smtClean="0"/>
              <a:t>operational</a:t>
            </a:r>
            <a:endParaRPr lang="en-US" dirty="0" smtClean="0"/>
          </a:p>
          <a:p>
            <a:r>
              <a:rPr lang="en-US" dirty="0" smtClean="0"/>
              <a:t>Provide clear UI to allow user to monitor situation</a:t>
            </a:r>
          </a:p>
          <a:p>
            <a:r>
              <a:rPr lang="en-US" dirty="0" smtClean="0"/>
              <a:t>Secondary method to sense </a:t>
            </a:r>
            <a:r>
              <a:rPr lang="en-US" dirty="0" smtClean="0"/>
              <a:t>cooling</a:t>
            </a:r>
            <a:endParaRPr lang="en-US" dirty="0" smtClean="0"/>
          </a:p>
          <a:p>
            <a:pPr lvl="1"/>
            <a:r>
              <a:rPr lang="en-US" dirty="0" smtClean="0"/>
              <a:t>Temperature sensors already in place</a:t>
            </a:r>
          </a:p>
          <a:p>
            <a:pPr lvl="1"/>
            <a:r>
              <a:rPr lang="en-US" dirty="0" smtClean="0"/>
              <a:t>Allow </a:t>
            </a:r>
            <a:r>
              <a:rPr lang="en-US" dirty="0" smtClean="0"/>
              <a:t>action before </a:t>
            </a:r>
            <a:r>
              <a:rPr lang="en-US" dirty="0" smtClean="0"/>
              <a:t>temperature rises </a:t>
            </a:r>
            <a:r>
              <a:rPr lang="en-US" dirty="0" smtClean="0"/>
              <a:t>too much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24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I/O System: WAGO</a:t>
            </a:r>
            <a:endParaRPr lang="en-US" dirty="0" smtClean="0"/>
          </a:p>
          <a:p>
            <a:pPr lvl="1"/>
            <a:r>
              <a:rPr lang="en-US" dirty="0" smtClean="0"/>
              <a:t>Siemens </a:t>
            </a:r>
            <a:r>
              <a:rPr lang="en-US" dirty="0" smtClean="0"/>
              <a:t>PLC more expensive</a:t>
            </a:r>
          </a:p>
          <a:p>
            <a:pPr lvl="1"/>
            <a:r>
              <a:rPr lang="en-US" dirty="0" smtClean="0"/>
              <a:t>Non-critical system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oderately large-scale execution</a:t>
            </a:r>
          </a:p>
          <a:p>
            <a:r>
              <a:rPr lang="en-US" dirty="0" smtClean="0"/>
              <a:t>3-part hardware system</a:t>
            </a:r>
          </a:p>
          <a:p>
            <a:pPr lvl="1"/>
            <a:r>
              <a:rPr lang="en-US" dirty="0" smtClean="0"/>
              <a:t>PFC (or </a:t>
            </a:r>
            <a:r>
              <a:rPr lang="en-US" dirty="0" err="1" smtClean="0"/>
              <a:t>fieldbus</a:t>
            </a:r>
            <a:r>
              <a:rPr lang="en-US" dirty="0" smtClean="0"/>
              <a:t> coupler)</a:t>
            </a:r>
          </a:p>
          <a:p>
            <a:pPr lvl="1"/>
            <a:r>
              <a:rPr lang="en-US" dirty="0" smtClean="0"/>
              <a:t>I/O Modules</a:t>
            </a:r>
          </a:p>
          <a:p>
            <a:pPr lvl="1"/>
            <a:r>
              <a:rPr lang="en-US" dirty="0" smtClean="0"/>
              <a:t>End module</a:t>
            </a:r>
          </a:p>
          <a:p>
            <a:r>
              <a:rPr lang="en-US" dirty="0" smtClean="0"/>
              <a:t>PVSS (</a:t>
            </a:r>
            <a:r>
              <a:rPr lang="en-US" dirty="0" smtClean="0"/>
              <a:t>SCADA)</a:t>
            </a:r>
            <a:endParaRPr lang="en-US" dirty="0" smtClean="0"/>
          </a:p>
          <a:p>
            <a:pPr lvl="1"/>
            <a:r>
              <a:rPr lang="en-US" dirty="0" smtClean="0"/>
              <a:t>Interface between PFC and user</a:t>
            </a:r>
          </a:p>
        </p:txBody>
      </p:sp>
      <p:pic>
        <p:nvPicPr>
          <p:cNvPr id="5" name="Content Placeholder 4" descr="PFC.eps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08750" y="2004401"/>
            <a:ext cx="2917500" cy="37175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1010664.JPG"/>
          <p:cNvPicPr>
            <a:picLocks noChangeAspect="1"/>
          </p:cNvPicPr>
          <p:nvPr/>
        </p:nvPicPr>
        <p:blipFill>
          <a:blip r:embed="rId2" cstate="print"/>
          <a:srcRect t="18889" b="5556"/>
          <a:stretch>
            <a:fillRect/>
          </a:stretch>
        </p:blipFill>
        <p:spPr>
          <a:xfrm>
            <a:off x="533400" y="2438400"/>
            <a:ext cx="4168588" cy="236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pic>
        <p:nvPicPr>
          <p:cNvPr id="5" name="Content Placeholder 4" descr="NoErrorVision.eps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3457" b="4826"/>
          <a:stretch>
            <a:fillRect/>
          </a:stretch>
        </p:blipFill>
        <p:spPr>
          <a:xfrm>
            <a:off x="3581400" y="4267200"/>
            <a:ext cx="1600200" cy="2057400"/>
          </a:xfrm>
          <a:ln>
            <a:solidFill>
              <a:schemeClr val="tx1"/>
            </a:solidFill>
          </a:ln>
        </p:spPr>
      </p:pic>
      <p:pic>
        <p:nvPicPr>
          <p:cNvPr id="8" name="Picture 7" descr="NoErrorUnitMonitor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000" y="1981200"/>
            <a:ext cx="3375000" cy="4009281"/>
          </a:xfrm>
          <a:prstGeom prst="rect">
            <a:avLst/>
          </a:prstGeom>
        </p:spPr>
      </p:pic>
      <p:pic>
        <p:nvPicPr>
          <p:cNvPr id="9" name="Picture 8" descr="ErrorUnitMonitor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1981200"/>
            <a:ext cx="3330000" cy="3986841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219200"/>
            <a:ext cx="4724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</a:t>
            </a:r>
            <a:r>
              <a:rPr lang="en-US" sz="2400" dirty="0" smtClean="0"/>
              <a:t>-scale proof of concept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available PFC</a:t>
            </a:r>
          </a:p>
        </p:txBody>
      </p:sp>
      <p:pic>
        <p:nvPicPr>
          <p:cNvPr id="11" name="Content Placeholder 10" descr="ErrorVision.eps"/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3581400" y="4267200"/>
            <a:ext cx="1635000" cy="206448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48600" cy="4525963"/>
          </a:xfrm>
        </p:spPr>
        <p:txBody>
          <a:bodyPr/>
          <a:lstStyle/>
          <a:p>
            <a:r>
              <a:rPr lang="en-US" dirty="0" smtClean="0"/>
              <a:t>Decide what is important</a:t>
            </a:r>
          </a:p>
          <a:p>
            <a:pPr lvl="1"/>
            <a:r>
              <a:rPr lang="en-US" dirty="0" smtClean="0"/>
              <a:t>How many sensors are necessary?</a:t>
            </a:r>
          </a:p>
          <a:p>
            <a:pPr lvl="1"/>
            <a:r>
              <a:rPr lang="en-US" dirty="0" smtClean="0"/>
              <a:t>How much information do we want</a:t>
            </a:r>
            <a:r>
              <a:rPr lang="en-US" dirty="0" smtClean="0"/>
              <a:t>?</a:t>
            </a:r>
          </a:p>
          <a:p>
            <a:r>
              <a:rPr lang="en-US" dirty="0" smtClean="0"/>
              <a:t> Extend </a:t>
            </a:r>
            <a:r>
              <a:rPr lang="en-US" dirty="0" smtClean="0"/>
              <a:t>to larger scale</a:t>
            </a:r>
          </a:p>
          <a:p>
            <a:pPr lvl="1"/>
            <a:r>
              <a:rPr lang="en-US" dirty="0" smtClean="0"/>
              <a:t>Mass parameterization in PVSS</a:t>
            </a:r>
          </a:p>
          <a:p>
            <a:pPr lvl="1"/>
            <a:r>
              <a:rPr lang="en-US" dirty="0" smtClean="0"/>
              <a:t>Obtain materials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3084</TotalTime>
  <Words>142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ALICE PC Cooling  System Sensor</vt:lpstr>
      <vt:lpstr>ALICE PC Cooling System</vt:lpstr>
      <vt:lpstr>Objective</vt:lpstr>
      <vt:lpstr>Implementation</vt:lpstr>
      <vt:lpstr>Current State</vt:lpstr>
      <vt:lpstr>Next Steps</vt:lpstr>
    </vt:vector>
  </TitlesOfParts>
  <Company>Franklin W. Olin College of 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 Rack Cooling Detection System</dc:title>
  <dc:creator>gfanti</dc:creator>
  <cp:lastModifiedBy>gfanti</cp:lastModifiedBy>
  <cp:revision>7</cp:revision>
  <dcterms:created xsi:type="dcterms:W3CDTF">2009-06-29T08:37:24Z</dcterms:created>
  <dcterms:modified xsi:type="dcterms:W3CDTF">2009-07-01T12:38:30Z</dcterms:modified>
</cp:coreProperties>
</file>