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60" r:id="rId4"/>
    <p:sldId id="262" r:id="rId5"/>
    <p:sldId id="263" r:id="rId6"/>
    <p:sldId id="259" r:id="rId7"/>
    <p:sldId id="258"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lex\Downloads\Desktop\koratzinos\copperbusMC\VTI_RB_plot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lex\Downloads\Desktop\koratzinos\copperbusMC\VTI_RB_plot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Alex\Downloads\Desktop\koratzinos\copperbusMC\VTI_RB_plot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Alex\Downloads\Desktop\koratzinos\warmcold_comparison\RB45_warmcold_compariso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4"/>
  <c:chart>
    <c:title>
      <c:tx>
        <c:rich>
          <a:bodyPr/>
          <a:lstStyle/>
          <a:p>
            <a:pPr>
              <a:defRPr/>
            </a:pPr>
            <a:r>
              <a:rPr lang="en-US" dirty="0"/>
              <a:t>Temperature(current</a:t>
            </a:r>
            <a:r>
              <a:rPr lang="en-US" dirty="0" smtClean="0"/>
              <a:t>)</a:t>
            </a:r>
            <a:endParaRPr lang="en-US" dirty="0"/>
          </a:p>
        </c:rich>
      </c:tx>
      <c:layout/>
    </c:title>
    <c:plotArea>
      <c:layout/>
      <c:scatterChart>
        <c:scatterStyle val="lineMarker"/>
        <c:ser>
          <c:idx val="0"/>
          <c:order val="0"/>
          <c:tx>
            <c:v>Temperature(current) | Start: 10K</c:v>
          </c:tx>
          <c:spPr>
            <a:ln>
              <a:noFill/>
            </a:ln>
          </c:spPr>
          <c:marker>
            <c:symbol val="circle"/>
            <c:size val="3"/>
          </c:marker>
          <c:xVal>
            <c:numRef>
              <c:f>Sheet1!$B$18:$B$1824</c:f>
              <c:numCache>
                <c:formatCode>General</c:formatCode>
                <c:ptCount val="1807"/>
                <c:pt idx="0">
                  <c:v>9000</c:v>
                </c:pt>
                <c:pt idx="1">
                  <c:v>8999.9960055891206</c:v>
                </c:pt>
                <c:pt idx="2">
                  <c:v>8999.991987213567</c:v>
                </c:pt>
                <c:pt idx="3">
                  <c:v>8999.9879447295698</c:v>
                </c:pt>
                <c:pt idx="4">
                  <c:v>8999.9838779925049</c:v>
                </c:pt>
                <c:pt idx="5">
                  <c:v>8999.9797868568676</c:v>
                </c:pt>
                <c:pt idx="6">
                  <c:v>8999.9756711762911</c:v>
                </c:pt>
                <c:pt idx="7">
                  <c:v>8999.9715308035302</c:v>
                </c:pt>
                <c:pt idx="8">
                  <c:v>8999.9673655904553</c:v>
                </c:pt>
                <c:pt idx="9">
                  <c:v>8999.9631753880476</c:v>
                </c:pt>
                <c:pt idx="10">
                  <c:v>8999.9589600463933</c:v>
                </c:pt>
                <c:pt idx="11">
                  <c:v>8999.9547194146853</c:v>
                </c:pt>
                <c:pt idx="12">
                  <c:v>8999.9504533412</c:v>
                </c:pt>
                <c:pt idx="13">
                  <c:v>8999.9461616733133</c:v>
                </c:pt>
                <c:pt idx="14">
                  <c:v>8999.9418442574879</c:v>
                </c:pt>
                <c:pt idx="15">
                  <c:v>8999.9375009392534</c:v>
                </c:pt>
                <c:pt idx="16">
                  <c:v>8999.9331315632244</c:v>
                </c:pt>
                <c:pt idx="17">
                  <c:v>8999.9287359730806</c:v>
                </c:pt>
                <c:pt idx="18">
                  <c:v>8999.924314011565</c:v>
                </c:pt>
                <c:pt idx="19">
                  <c:v>8999.9198655204673</c:v>
                </c:pt>
                <c:pt idx="20">
                  <c:v>8999.9153903406423</c:v>
                </c:pt>
                <c:pt idx="21">
                  <c:v>8999.9108883119898</c:v>
                </c:pt>
                <c:pt idx="22">
                  <c:v>8999.9063592734292</c:v>
                </c:pt>
                <c:pt idx="23">
                  <c:v>8999.9018030629431</c:v>
                </c:pt>
                <c:pt idx="24">
                  <c:v>8999.8972195175174</c:v>
                </c:pt>
                <c:pt idx="25">
                  <c:v>8999.8926084731775</c:v>
                </c:pt>
                <c:pt idx="26">
                  <c:v>8999.8879697649536</c:v>
                </c:pt>
                <c:pt idx="27">
                  <c:v>8999.8833032268958</c:v>
                </c:pt>
                <c:pt idx="28">
                  <c:v>8999.87860869205</c:v>
                </c:pt>
                <c:pt idx="29">
                  <c:v>8999.873885992467</c:v>
                </c:pt>
                <c:pt idx="30">
                  <c:v>8999.8691349591809</c:v>
                </c:pt>
                <c:pt idx="31">
                  <c:v>8999.8643554222326</c:v>
                </c:pt>
                <c:pt idx="32">
                  <c:v>8999.8595472106226</c:v>
                </c:pt>
                <c:pt idx="33">
                  <c:v>8999.8547101523345</c:v>
                </c:pt>
                <c:pt idx="34">
                  <c:v>8999.8498440743169</c:v>
                </c:pt>
                <c:pt idx="35">
                  <c:v>8999.8449488024908</c:v>
                </c:pt>
                <c:pt idx="36">
                  <c:v>8999.8400241617128</c:v>
                </c:pt>
                <c:pt idx="37">
                  <c:v>8999.8350699758139</c:v>
                </c:pt>
                <c:pt idx="38">
                  <c:v>8999.8300860675517</c:v>
                </c:pt>
                <c:pt idx="39">
                  <c:v>8999.8250722586272</c:v>
                </c:pt>
                <c:pt idx="40">
                  <c:v>8999.8200283696642</c:v>
                </c:pt>
                <c:pt idx="41">
                  <c:v>8999.8149542202173</c:v>
                </c:pt>
                <c:pt idx="42">
                  <c:v>8999.8098496287639</c:v>
                </c:pt>
                <c:pt idx="43">
                  <c:v>8999.8047144126849</c:v>
                </c:pt>
                <c:pt idx="44">
                  <c:v>8999.7995483882642</c:v>
                </c:pt>
                <c:pt idx="45">
                  <c:v>8999.7943513706887</c:v>
                </c:pt>
                <c:pt idx="46">
                  <c:v>8999.7891231740323</c:v>
                </c:pt>
                <c:pt idx="47">
                  <c:v>8999.7838636112665</c:v>
                </c:pt>
                <c:pt idx="48">
                  <c:v>8999.7785724942223</c:v>
                </c:pt>
                <c:pt idx="49">
                  <c:v>8999.7732496336157</c:v>
                </c:pt>
                <c:pt idx="50">
                  <c:v>8999.7678948390221</c:v>
                </c:pt>
                <c:pt idx="51">
                  <c:v>8999.7625079188765</c:v>
                </c:pt>
                <c:pt idx="52">
                  <c:v>8999.7570886804606</c:v>
                </c:pt>
                <c:pt idx="53">
                  <c:v>8999.7516369299083</c:v>
                </c:pt>
                <c:pt idx="54">
                  <c:v>8999.7461524721894</c:v>
                </c:pt>
                <c:pt idx="55">
                  <c:v>8999.7406351110913</c:v>
                </c:pt>
                <c:pt idx="56">
                  <c:v>8999.7350846492373</c:v>
                </c:pt>
                <c:pt idx="57">
                  <c:v>8999.7295008880719</c:v>
                </c:pt>
                <c:pt idx="58">
                  <c:v>8999.7238836278302</c:v>
                </c:pt>
                <c:pt idx="59">
                  <c:v>8999.7182326675666</c:v>
                </c:pt>
                <c:pt idx="60">
                  <c:v>8999.7125478051275</c:v>
                </c:pt>
                <c:pt idx="61">
                  <c:v>8999.7068288371283</c:v>
                </c:pt>
                <c:pt idx="62">
                  <c:v>8999.7010755589927</c:v>
                </c:pt>
                <c:pt idx="63">
                  <c:v>8999.6952877648964</c:v>
                </c:pt>
                <c:pt idx="64">
                  <c:v>8999.6894652477931</c:v>
                </c:pt>
                <c:pt idx="65">
                  <c:v>8999.6836077993903</c:v>
                </c:pt>
                <c:pt idx="66">
                  <c:v>8999.6777152101422</c:v>
                </c:pt>
                <c:pt idx="67">
                  <c:v>8999.6717872692498</c:v>
                </c:pt>
                <c:pt idx="68">
                  <c:v>8999.6658237646498</c:v>
                </c:pt>
                <c:pt idx="69">
                  <c:v>8999.6598244830111</c:v>
                </c:pt>
                <c:pt idx="70">
                  <c:v>8999.6537892097258</c:v>
                </c:pt>
                <c:pt idx="71">
                  <c:v>8999.647717728878</c:v>
                </c:pt>
                <c:pt idx="72">
                  <c:v>8999.6416098232767</c:v>
                </c:pt>
                <c:pt idx="73">
                  <c:v>8999.6354652744285</c:v>
                </c:pt>
                <c:pt idx="74">
                  <c:v>8999.6292838625177</c:v>
                </c:pt>
                <c:pt idx="75">
                  <c:v>8999.6230653664225</c:v>
                </c:pt>
                <c:pt idx="76">
                  <c:v>8999.6168095636804</c:v>
                </c:pt>
                <c:pt idx="77">
                  <c:v>8999.6105162305139</c:v>
                </c:pt>
                <c:pt idx="78">
                  <c:v>8999.6041851417885</c:v>
                </c:pt>
                <c:pt idx="79">
                  <c:v>8999.5978160710238</c:v>
                </c:pt>
                <c:pt idx="80">
                  <c:v>8999.5914087903839</c:v>
                </c:pt>
                <c:pt idx="81">
                  <c:v>8999.584963070658</c:v>
                </c:pt>
                <c:pt idx="82">
                  <c:v>8999.5784786812746</c:v>
                </c:pt>
                <c:pt idx="83">
                  <c:v>8999.5719553902709</c:v>
                </c:pt>
                <c:pt idx="84">
                  <c:v>8999.5653929642904</c:v>
                </c:pt>
                <c:pt idx="85">
                  <c:v>8999.558791168587</c:v>
                </c:pt>
                <c:pt idx="86">
                  <c:v>8999.5521497669906</c:v>
                </c:pt>
                <c:pt idx="87">
                  <c:v>8999.5454685219356</c:v>
                </c:pt>
                <c:pt idx="88">
                  <c:v>8999.5387471944105</c:v>
                </c:pt>
                <c:pt idx="89">
                  <c:v>8999.531985543983</c:v>
                </c:pt>
                <c:pt idx="90">
                  <c:v>8999.5251833287821</c:v>
                </c:pt>
                <c:pt idx="91">
                  <c:v>8999.5183403054798</c:v>
                </c:pt>
                <c:pt idx="92">
                  <c:v>8999.5114562292874</c:v>
                </c:pt>
                <c:pt idx="93">
                  <c:v>8999.5045308539484</c:v>
                </c:pt>
                <c:pt idx="94">
                  <c:v>8999.4975639317345</c:v>
                </c:pt>
                <c:pt idx="95">
                  <c:v>8999.4905552134333</c:v>
                </c:pt>
                <c:pt idx="96">
                  <c:v>8999.4835044483261</c:v>
                </c:pt>
                <c:pt idx="97">
                  <c:v>8999.4764113842029</c:v>
                </c:pt>
                <c:pt idx="98">
                  <c:v>8999.4692757673347</c:v>
                </c:pt>
                <c:pt idx="99">
                  <c:v>8999.462097342479</c:v>
                </c:pt>
                <c:pt idx="100">
                  <c:v>8999.4548758528508</c:v>
                </c:pt>
                <c:pt idx="101">
                  <c:v>8999.4476110401265</c:v>
                </c:pt>
                <c:pt idx="102">
                  <c:v>8999.440302644447</c:v>
                </c:pt>
                <c:pt idx="103">
                  <c:v>8999.4329504043835</c:v>
                </c:pt>
                <c:pt idx="104">
                  <c:v>8999.4255540569393</c:v>
                </c:pt>
                <c:pt idx="105">
                  <c:v>8999.4181133375405</c:v>
                </c:pt>
                <c:pt idx="106">
                  <c:v>8999.4106279800326</c:v>
                </c:pt>
                <c:pt idx="107">
                  <c:v>8999.4030977166694</c:v>
                </c:pt>
                <c:pt idx="108">
                  <c:v>8999.3955222780733</c:v>
                </c:pt>
                <c:pt idx="109">
                  <c:v>8999.3879013932874</c:v>
                </c:pt>
                <c:pt idx="110">
                  <c:v>8999.3802347897035</c:v>
                </c:pt>
                <c:pt idx="111">
                  <c:v>8999.372522193089</c:v>
                </c:pt>
                <c:pt idx="112">
                  <c:v>8999.3647633275632</c:v>
                </c:pt>
                <c:pt idx="113">
                  <c:v>8999.3569579155919</c:v>
                </c:pt>
                <c:pt idx="114">
                  <c:v>8999.3491056779803</c:v>
                </c:pt>
                <c:pt idx="115">
                  <c:v>8999.3412063338583</c:v>
                </c:pt>
                <c:pt idx="116">
                  <c:v>8999.3332596006676</c:v>
                </c:pt>
                <c:pt idx="117">
                  <c:v>8999.3252651941548</c:v>
                </c:pt>
                <c:pt idx="118">
                  <c:v>8999.3172228283711</c:v>
                </c:pt>
                <c:pt idx="119">
                  <c:v>8999.309132215647</c:v>
                </c:pt>
                <c:pt idx="120">
                  <c:v>8999.3009930665812</c:v>
                </c:pt>
                <c:pt idx="121">
                  <c:v>8999.2928050900518</c:v>
                </c:pt>
                <c:pt idx="122">
                  <c:v>8999.2845679931797</c:v>
                </c:pt>
                <c:pt idx="123">
                  <c:v>8999.2762814813323</c:v>
                </c:pt>
                <c:pt idx="124">
                  <c:v>8999.2679452581142</c:v>
                </c:pt>
                <c:pt idx="125">
                  <c:v>8999.2595590253495</c:v>
                </c:pt>
                <c:pt idx="126">
                  <c:v>8999.2511224830687</c:v>
                </c:pt>
                <c:pt idx="127">
                  <c:v>8999.242635329525</c:v>
                </c:pt>
                <c:pt idx="128">
                  <c:v>8999.2340972611291</c:v>
                </c:pt>
                <c:pt idx="129">
                  <c:v>8999.2255079724946</c:v>
                </c:pt>
                <c:pt idx="130">
                  <c:v>8999.2168671564068</c:v>
                </c:pt>
                <c:pt idx="131">
                  <c:v>8999.2081745037849</c:v>
                </c:pt>
                <c:pt idx="132">
                  <c:v>8999.1994297037272</c:v>
                </c:pt>
                <c:pt idx="133">
                  <c:v>8999.1906324434385</c:v>
                </c:pt>
                <c:pt idx="134">
                  <c:v>8999.18178240827</c:v>
                </c:pt>
                <c:pt idx="135">
                  <c:v>8999.1728792816684</c:v>
                </c:pt>
                <c:pt idx="136">
                  <c:v>8999.163922745196</c:v>
                </c:pt>
                <c:pt idx="137">
                  <c:v>8999.1549124785015</c:v>
                </c:pt>
                <c:pt idx="138">
                  <c:v>8999.1458481593108</c:v>
                </c:pt>
                <c:pt idx="139">
                  <c:v>8999.1367294634074</c:v>
                </c:pt>
                <c:pt idx="140">
                  <c:v>8999.1275560646591</c:v>
                </c:pt>
                <c:pt idx="141">
                  <c:v>8999.1183276349511</c:v>
                </c:pt>
                <c:pt idx="142">
                  <c:v>8999.109043844217</c:v>
                </c:pt>
                <c:pt idx="143">
                  <c:v>8999.099704360402</c:v>
                </c:pt>
                <c:pt idx="144">
                  <c:v>8999.0903088494651</c:v>
                </c:pt>
                <c:pt idx="145">
                  <c:v>8999.0808569753572</c:v>
                </c:pt>
                <c:pt idx="146">
                  <c:v>8999.0713484000225</c:v>
                </c:pt>
                <c:pt idx="147">
                  <c:v>8999.0617827833721</c:v>
                </c:pt>
                <c:pt idx="148">
                  <c:v>8999.0521597832812</c:v>
                </c:pt>
                <c:pt idx="149">
                  <c:v>8999.042479055579</c:v>
                </c:pt>
                <c:pt idx="150">
                  <c:v>8999.0327402540133</c:v>
                </c:pt>
                <c:pt idx="151">
                  <c:v>8999.0229430302716</c:v>
                </c:pt>
                <c:pt idx="152">
                  <c:v>8999.0130870339508</c:v>
                </c:pt>
                <c:pt idx="153">
                  <c:v>8999.0031719125454</c:v>
                </c:pt>
                <c:pt idx="154">
                  <c:v>8998.9931973114326</c:v>
                </c:pt>
                <c:pt idx="155">
                  <c:v>8998.9831628738702</c:v>
                </c:pt>
                <c:pt idx="156">
                  <c:v>8998.9730682409736</c:v>
                </c:pt>
                <c:pt idx="157">
                  <c:v>8998.9629130517023</c:v>
                </c:pt>
                <c:pt idx="158">
                  <c:v>8998.9526969428607</c:v>
                </c:pt>
                <c:pt idx="159">
                  <c:v>8998.9424195490701</c:v>
                </c:pt>
                <c:pt idx="160">
                  <c:v>8998.9320805027583</c:v>
                </c:pt>
                <c:pt idx="161">
                  <c:v>8998.9216794341537</c:v>
                </c:pt>
                <c:pt idx="162">
                  <c:v>8998.9112159712713</c:v>
                </c:pt>
                <c:pt idx="163">
                  <c:v>8998.9006897398831</c:v>
                </c:pt>
                <c:pt idx="164">
                  <c:v>8998.8901003635292</c:v>
                </c:pt>
                <c:pt idx="165">
                  <c:v>8998.8794474634942</c:v>
                </c:pt>
                <c:pt idx="166">
                  <c:v>8998.8687306587835</c:v>
                </c:pt>
                <c:pt idx="167">
                  <c:v>8998.8579495661215</c:v>
                </c:pt>
                <c:pt idx="168">
                  <c:v>8998.8471037999352</c:v>
                </c:pt>
                <c:pt idx="169">
                  <c:v>8998.8361929723451</c:v>
                </c:pt>
                <c:pt idx="170">
                  <c:v>8998.8252166931306</c:v>
                </c:pt>
                <c:pt idx="171">
                  <c:v>8998.8141745697576</c:v>
                </c:pt>
                <c:pt idx="172">
                  <c:v>8998.8030662073124</c:v>
                </c:pt>
                <c:pt idx="173">
                  <c:v>8998.7918912085315</c:v>
                </c:pt>
                <c:pt idx="174">
                  <c:v>8998.7806491737574</c:v>
                </c:pt>
                <c:pt idx="175">
                  <c:v>8998.7693397009443</c:v>
                </c:pt>
                <c:pt idx="176">
                  <c:v>8998.75796238564</c:v>
                </c:pt>
                <c:pt idx="177">
                  <c:v>8998.7465168209565</c:v>
                </c:pt>
                <c:pt idx="178">
                  <c:v>8998.7350025975738</c:v>
                </c:pt>
                <c:pt idx="179">
                  <c:v>8998.7234193037166</c:v>
                </c:pt>
                <c:pt idx="180">
                  <c:v>8998.7117665251426</c:v>
                </c:pt>
                <c:pt idx="181">
                  <c:v>8998.7000438451178</c:v>
                </c:pt>
                <c:pt idx="182">
                  <c:v>8998.6882508444269</c:v>
                </c:pt>
                <c:pt idx="183">
                  <c:v>8998.6763871013227</c:v>
                </c:pt>
                <c:pt idx="184">
                  <c:v>8998.6644521915459</c:v>
                </c:pt>
                <c:pt idx="185">
                  <c:v>8998.6524456882744</c:v>
                </c:pt>
                <c:pt idx="186">
                  <c:v>8998.6403671621556</c:v>
                </c:pt>
                <c:pt idx="187">
                  <c:v>8998.6282161812342</c:v>
                </c:pt>
                <c:pt idx="188">
                  <c:v>8998.6159923109844</c:v>
                </c:pt>
                <c:pt idx="189">
                  <c:v>8998.6036951142687</c:v>
                </c:pt>
                <c:pt idx="190">
                  <c:v>8998.5913241513281</c:v>
                </c:pt>
                <c:pt idx="191">
                  <c:v>8998.5788789797698</c:v>
                </c:pt>
                <c:pt idx="192">
                  <c:v>8998.566359154549</c:v>
                </c:pt>
                <c:pt idx="193">
                  <c:v>8998.5537642279542</c:v>
                </c:pt>
                <c:pt idx="194">
                  <c:v>8998.541093749589</c:v>
                </c:pt>
                <c:pt idx="195">
                  <c:v>8998.5283472663541</c:v>
                </c:pt>
                <c:pt idx="196">
                  <c:v>8998.5155243224362</c:v>
                </c:pt>
                <c:pt idx="197">
                  <c:v>8998.5026244592937</c:v>
                </c:pt>
                <c:pt idx="198">
                  <c:v>8998.4896472156342</c:v>
                </c:pt>
                <c:pt idx="199">
                  <c:v>8998.4765921273938</c:v>
                </c:pt>
                <c:pt idx="200">
                  <c:v>8998.4634587277378</c:v>
                </c:pt>
                <c:pt idx="201">
                  <c:v>8998.4502465470232</c:v>
                </c:pt>
                <c:pt idx="202">
                  <c:v>8998.4369551127984</c:v>
                </c:pt>
                <c:pt idx="203">
                  <c:v>8998.423583949776</c:v>
                </c:pt>
                <c:pt idx="204">
                  <c:v>8998.4101325798274</c:v>
                </c:pt>
                <c:pt idx="205">
                  <c:v>8998.3966005219445</c:v>
                </c:pt>
                <c:pt idx="206">
                  <c:v>8998.3829872922488</c:v>
                </c:pt>
                <c:pt idx="207">
                  <c:v>8998.3692924039551</c:v>
                </c:pt>
                <c:pt idx="208">
                  <c:v>8998.3555153673642</c:v>
                </c:pt>
                <c:pt idx="209">
                  <c:v>8998.341655689841</c:v>
                </c:pt>
                <c:pt idx="210">
                  <c:v>8998.3277128757909</c:v>
                </c:pt>
                <c:pt idx="211">
                  <c:v>8998.3136864266489</c:v>
                </c:pt>
                <c:pt idx="212">
                  <c:v>8998.2995758408797</c:v>
                </c:pt>
                <c:pt idx="213">
                  <c:v>8998.2853806139174</c:v>
                </c:pt>
                <c:pt idx="214">
                  <c:v>8998.271100238193</c:v>
                </c:pt>
                <c:pt idx="215">
                  <c:v>8998.2567342030761</c:v>
                </c:pt>
                <c:pt idx="216">
                  <c:v>8998.2422819948988</c:v>
                </c:pt>
                <c:pt idx="217">
                  <c:v>8998.2277430968916</c:v>
                </c:pt>
                <c:pt idx="218">
                  <c:v>8998.2131169891945</c:v>
                </c:pt>
                <c:pt idx="219">
                  <c:v>8998.1984031488446</c:v>
                </c:pt>
                <c:pt idx="220">
                  <c:v>8998.1836010497282</c:v>
                </c:pt>
                <c:pt idx="221">
                  <c:v>8998.1687101625866</c:v>
                </c:pt>
                <c:pt idx="222">
                  <c:v>8998.1537299549873</c:v>
                </c:pt>
                <c:pt idx="223">
                  <c:v>8998.1386598913068</c:v>
                </c:pt>
                <c:pt idx="224">
                  <c:v>8998.1234994327097</c:v>
                </c:pt>
                <c:pt idx="225">
                  <c:v>8998.1082480371351</c:v>
                </c:pt>
                <c:pt idx="226">
                  <c:v>8998.0929051592684</c:v>
                </c:pt>
                <c:pt idx="227">
                  <c:v>8998.0774702505332</c:v>
                </c:pt>
                <c:pt idx="228">
                  <c:v>8998.0619427590609</c:v>
                </c:pt>
                <c:pt idx="229">
                  <c:v>8998.0463221296759</c:v>
                </c:pt>
                <c:pt idx="230">
                  <c:v>8998.0306078038775</c:v>
                </c:pt>
                <c:pt idx="231">
                  <c:v>8998.0147992198144</c:v>
                </c:pt>
                <c:pt idx="232">
                  <c:v>8997.9988958122722</c:v>
                </c:pt>
                <c:pt idx="233">
                  <c:v>8997.9828970126473</c:v>
                </c:pt>
                <c:pt idx="234">
                  <c:v>8997.9668022489241</c:v>
                </c:pt>
                <c:pt idx="235">
                  <c:v>8997.950610945667</c:v>
                </c:pt>
                <c:pt idx="236">
                  <c:v>8997.9343225239936</c:v>
                </c:pt>
                <c:pt idx="237">
                  <c:v>8997.9179364015363</c:v>
                </c:pt>
                <c:pt idx="238">
                  <c:v>8997.9014519924622</c:v>
                </c:pt>
                <c:pt idx="239">
                  <c:v>8997.8848687073969</c:v>
                </c:pt>
                <c:pt idx="240">
                  <c:v>8997.8681859534627</c:v>
                </c:pt>
                <c:pt idx="241">
                  <c:v>8997.8514031342202</c:v>
                </c:pt>
                <c:pt idx="242">
                  <c:v>8997.834519649643</c:v>
                </c:pt>
                <c:pt idx="243">
                  <c:v>8997.8175348961231</c:v>
                </c:pt>
                <c:pt idx="244">
                  <c:v>8997.8004482664364</c:v>
                </c:pt>
                <c:pt idx="245">
                  <c:v>8997.7832591497117</c:v>
                </c:pt>
                <c:pt idx="246">
                  <c:v>8997.7659669314144</c:v>
                </c:pt>
                <c:pt idx="247">
                  <c:v>8997.7485709933444</c:v>
                </c:pt>
                <c:pt idx="248">
                  <c:v>8997.7310707135821</c:v>
                </c:pt>
                <c:pt idx="249">
                  <c:v>8997.7134654664842</c:v>
                </c:pt>
                <c:pt idx="250">
                  <c:v>8997.6957546226604</c:v>
                </c:pt>
                <c:pt idx="251">
                  <c:v>8997.6779375489496</c:v>
                </c:pt>
                <c:pt idx="252">
                  <c:v>8997.6600136083944</c:v>
                </c:pt>
                <c:pt idx="253">
                  <c:v>8997.6419821602285</c:v>
                </c:pt>
                <c:pt idx="254">
                  <c:v>8997.6238425598367</c:v>
                </c:pt>
                <c:pt idx="255">
                  <c:v>8997.6055941587329</c:v>
                </c:pt>
                <c:pt idx="256">
                  <c:v>8997.587236304571</c:v>
                </c:pt>
                <c:pt idx="257">
                  <c:v>8997.5687683410797</c:v>
                </c:pt>
                <c:pt idx="258">
                  <c:v>8997.5501896080495</c:v>
                </c:pt>
                <c:pt idx="259">
                  <c:v>8997.5314994413366</c:v>
                </c:pt>
                <c:pt idx="260">
                  <c:v>8997.5126971727968</c:v>
                </c:pt>
                <c:pt idx="261">
                  <c:v>8997.4937821302919</c:v>
                </c:pt>
                <c:pt idx="262">
                  <c:v>8997.474753637649</c:v>
                </c:pt>
                <c:pt idx="263">
                  <c:v>8997.4556110146605</c:v>
                </c:pt>
                <c:pt idx="264">
                  <c:v>8997.4363535770262</c:v>
                </c:pt>
                <c:pt idx="265">
                  <c:v>8997.4169806363552</c:v>
                </c:pt>
                <c:pt idx="266">
                  <c:v>8997.397491500129</c:v>
                </c:pt>
                <c:pt idx="267">
                  <c:v>8997.377885471682</c:v>
                </c:pt>
                <c:pt idx="268">
                  <c:v>8997.3581618501739</c:v>
                </c:pt>
                <c:pt idx="269">
                  <c:v>8997.3383199305626</c:v>
                </c:pt>
                <c:pt idx="270">
                  <c:v>8997.318359003586</c:v>
                </c:pt>
                <c:pt idx="271">
                  <c:v>8997.2982783557345</c:v>
                </c:pt>
                <c:pt idx="272">
                  <c:v>8997.2780772692113</c:v>
                </c:pt>
                <c:pt idx="273">
                  <c:v>8997.2577550219357</c:v>
                </c:pt>
                <c:pt idx="274">
                  <c:v>8997.2373108874908</c:v>
                </c:pt>
                <c:pt idx="275">
                  <c:v>8997.2167441351194</c:v>
                </c:pt>
                <c:pt idx="276">
                  <c:v>8997.1960540296659</c:v>
                </c:pt>
                <c:pt idx="277">
                  <c:v>8997.1752398315894</c:v>
                </c:pt>
                <c:pt idx="278">
                  <c:v>8997.1543007969103</c:v>
                </c:pt>
                <c:pt idx="279">
                  <c:v>8997.1332361771929</c:v>
                </c:pt>
                <c:pt idx="280">
                  <c:v>8997.1120452195246</c:v>
                </c:pt>
                <c:pt idx="281">
                  <c:v>8997.0907271664655</c:v>
                </c:pt>
                <c:pt idx="282">
                  <c:v>8997.0692812560555</c:v>
                </c:pt>
                <c:pt idx="283">
                  <c:v>8997.0477067217671</c:v>
                </c:pt>
                <c:pt idx="284">
                  <c:v>8997.0260027924705</c:v>
                </c:pt>
                <c:pt idx="285">
                  <c:v>8997.0041686924287</c:v>
                </c:pt>
                <c:pt idx="286">
                  <c:v>8996.9822036412497</c:v>
                </c:pt>
                <c:pt idx="287">
                  <c:v>8996.9601068538741</c:v>
                </c:pt>
                <c:pt idx="288">
                  <c:v>8996.9378775405348</c:v>
                </c:pt>
                <c:pt idx="289">
                  <c:v>8996.9155149067337</c:v>
                </c:pt>
                <c:pt idx="290">
                  <c:v>8996.893018153216</c:v>
                </c:pt>
                <c:pt idx="291">
                  <c:v>8996.8703864759336</c:v>
                </c:pt>
                <c:pt idx="292">
                  <c:v>8996.8476190660313</c:v>
                </c:pt>
                <c:pt idx="293">
                  <c:v>8996.8247151098112</c:v>
                </c:pt>
                <c:pt idx="294">
                  <c:v>8996.8016737886792</c:v>
                </c:pt>
                <c:pt idx="295">
                  <c:v>8996.7784942791677</c:v>
                </c:pt>
                <c:pt idx="296">
                  <c:v>8996.7551757528545</c:v>
                </c:pt>
                <c:pt idx="297">
                  <c:v>8996.7317173763749</c:v>
                </c:pt>
                <c:pt idx="298">
                  <c:v>8996.708118311346</c:v>
                </c:pt>
                <c:pt idx="299">
                  <c:v>8996.6843777143895</c:v>
                </c:pt>
                <c:pt idx="300">
                  <c:v>8996.6604947370615</c:v>
                </c:pt>
                <c:pt idx="301">
                  <c:v>8996.6364685258468</c:v>
                </c:pt>
                <c:pt idx="302">
                  <c:v>8996.6122982221023</c:v>
                </c:pt>
                <c:pt idx="303">
                  <c:v>8996.5879829620553</c:v>
                </c:pt>
                <c:pt idx="304">
                  <c:v>8996.5635218767657</c:v>
                </c:pt>
                <c:pt idx="305">
                  <c:v>8996.5389140920652</c:v>
                </c:pt>
                <c:pt idx="306">
                  <c:v>8996.5141587285743</c:v>
                </c:pt>
                <c:pt idx="307">
                  <c:v>8996.4892549016331</c:v>
                </c:pt>
                <c:pt idx="308">
                  <c:v>8996.4642017212936</c:v>
                </c:pt>
                <c:pt idx="309">
                  <c:v>8996.4389982922658</c:v>
                </c:pt>
                <c:pt idx="310">
                  <c:v>8996.4136437139077</c:v>
                </c:pt>
                <c:pt idx="311">
                  <c:v>8996.3881370801791</c:v>
                </c:pt>
                <c:pt idx="312">
                  <c:v>8996.362477479619</c:v>
                </c:pt>
                <c:pt idx="313">
                  <c:v>8996.3366639953001</c:v>
                </c:pt>
                <c:pt idx="314">
                  <c:v>8996.3106957048112</c:v>
                </c:pt>
                <c:pt idx="315">
                  <c:v>8996.2845716802149</c:v>
                </c:pt>
                <c:pt idx="316">
                  <c:v>8996.258290988013</c:v>
                </c:pt>
                <c:pt idx="317">
                  <c:v>8996.2318526891286</c:v>
                </c:pt>
                <c:pt idx="318">
                  <c:v>8996.2052558388477</c:v>
                </c:pt>
                <c:pt idx="319">
                  <c:v>8996.178499486803</c:v>
                </c:pt>
                <c:pt idx="320">
                  <c:v>8996.1515826769428</c:v>
                </c:pt>
                <c:pt idx="321">
                  <c:v>8996.1245044474854</c:v>
                </c:pt>
                <c:pt idx="322">
                  <c:v>8996.0972638308922</c:v>
                </c:pt>
                <c:pt idx="323">
                  <c:v>8996.0698598538293</c:v>
                </c:pt>
                <c:pt idx="324">
                  <c:v>8996.0422915371346</c:v>
                </c:pt>
                <c:pt idx="325">
                  <c:v>8996.0145578957872</c:v>
                </c:pt>
                <c:pt idx="326">
                  <c:v>8995.9866579388527</c:v>
                </c:pt>
                <c:pt idx="327">
                  <c:v>8995.9585906694901</c:v>
                </c:pt>
                <c:pt idx="328">
                  <c:v>8995.9303550848726</c:v>
                </c:pt>
                <c:pt idx="329">
                  <c:v>8995.9019501761704</c:v>
                </c:pt>
                <c:pt idx="330">
                  <c:v>8995.8733749285093</c:v>
                </c:pt>
                <c:pt idx="331">
                  <c:v>8995.844628320956</c:v>
                </c:pt>
                <c:pt idx="332">
                  <c:v>8995.8157093264417</c:v>
                </c:pt>
                <c:pt idx="333">
                  <c:v>8995.7866169117642</c:v>
                </c:pt>
                <c:pt idx="334">
                  <c:v>8995.7573500375311</c:v>
                </c:pt>
                <c:pt idx="335">
                  <c:v>8995.7279076581308</c:v>
                </c:pt>
                <c:pt idx="336">
                  <c:v>8995.6982887216891</c:v>
                </c:pt>
                <c:pt idx="337">
                  <c:v>8995.6684921700253</c:v>
                </c:pt>
                <c:pt idx="338">
                  <c:v>8995.6385169386358</c:v>
                </c:pt>
                <c:pt idx="339">
                  <c:v>8995.6083619566452</c:v>
                </c:pt>
                <c:pt idx="340">
                  <c:v>8995.5780261467553</c:v>
                </c:pt>
                <c:pt idx="341">
                  <c:v>8995.5475084252321</c:v>
                </c:pt>
                <c:pt idx="342">
                  <c:v>8995.5168077018443</c:v>
                </c:pt>
                <c:pt idx="343">
                  <c:v>8995.4859228798377</c:v>
                </c:pt>
                <c:pt idx="344">
                  <c:v>8995.4548528558989</c:v>
                </c:pt>
                <c:pt idx="345">
                  <c:v>8995.4235965200951</c:v>
                </c:pt>
                <c:pt idx="346">
                  <c:v>8995.3921527558668</c:v>
                </c:pt>
                <c:pt idx="347">
                  <c:v>8995.3605204399482</c:v>
                </c:pt>
                <c:pt idx="348">
                  <c:v>8995.3286984423776</c:v>
                </c:pt>
                <c:pt idx="349">
                  <c:v>8995.2966856264102</c:v>
                </c:pt>
                <c:pt idx="350">
                  <c:v>8995.2644808485056</c:v>
                </c:pt>
                <c:pt idx="351">
                  <c:v>8995.2320829582677</c:v>
                </c:pt>
                <c:pt idx="352">
                  <c:v>8995.1994907984263</c:v>
                </c:pt>
                <c:pt idx="353">
                  <c:v>8995.1667032047808</c:v>
                </c:pt>
                <c:pt idx="354">
                  <c:v>8995.1337190061677</c:v>
                </c:pt>
                <c:pt idx="355">
                  <c:v>8995.1005370243947</c:v>
                </c:pt>
                <c:pt idx="356">
                  <c:v>8995.067156074243</c:v>
                </c:pt>
                <c:pt idx="357">
                  <c:v>8995.033574963385</c:v>
                </c:pt>
                <c:pt idx="358">
                  <c:v>8994.9997924923628</c:v>
                </c:pt>
                <c:pt idx="359">
                  <c:v>8994.9658074545314</c:v>
                </c:pt>
                <c:pt idx="360">
                  <c:v>8994.9316186360356</c:v>
                </c:pt>
                <c:pt idx="361">
                  <c:v>8994.8972248157479</c:v>
                </c:pt>
                <c:pt idx="362">
                  <c:v>8994.8626247652319</c:v>
                </c:pt>
                <c:pt idx="363">
                  <c:v>8994.8278172487117</c:v>
                </c:pt>
                <c:pt idx="364">
                  <c:v>8994.7928010230025</c:v>
                </c:pt>
                <c:pt idx="365">
                  <c:v>8994.757574837482</c:v>
                </c:pt>
                <c:pt idx="366">
                  <c:v>8994.7221374340479</c:v>
                </c:pt>
                <c:pt idx="367">
                  <c:v>8994.6864875470692</c:v>
                </c:pt>
                <c:pt idx="368">
                  <c:v>8994.6506239033333</c:v>
                </c:pt>
                <c:pt idx="369">
                  <c:v>8994.6145452220317</c:v>
                </c:pt>
                <c:pt idx="370">
                  <c:v>8994.578250214654</c:v>
                </c:pt>
                <c:pt idx="371">
                  <c:v>8994.541737585012</c:v>
                </c:pt>
                <c:pt idx="372">
                  <c:v>8994.5050060291469</c:v>
                </c:pt>
                <c:pt idx="373">
                  <c:v>8994.4680542353053</c:v>
                </c:pt>
                <c:pt idx="374">
                  <c:v>8994.4308808838741</c:v>
                </c:pt>
                <c:pt idx="375">
                  <c:v>8994.393484647353</c:v>
                </c:pt>
                <c:pt idx="376">
                  <c:v>8994.3558641903019</c:v>
                </c:pt>
                <c:pt idx="377">
                  <c:v>8994.3180181692805</c:v>
                </c:pt>
                <c:pt idx="378">
                  <c:v>8994.2799452328145</c:v>
                </c:pt>
                <c:pt idx="379">
                  <c:v>8994.2416440213474</c:v>
                </c:pt>
                <c:pt idx="380">
                  <c:v>8994.2031131671811</c:v>
                </c:pt>
                <c:pt idx="381">
                  <c:v>8994.1643512944447</c:v>
                </c:pt>
                <c:pt idx="382">
                  <c:v>8994.1253570190293</c:v>
                </c:pt>
                <c:pt idx="383">
                  <c:v>8994.0861289485401</c:v>
                </c:pt>
                <c:pt idx="384">
                  <c:v>8994.04666568227</c:v>
                </c:pt>
                <c:pt idx="385">
                  <c:v>8994.006965811117</c:v>
                </c:pt>
                <c:pt idx="386">
                  <c:v>8993.9670279175516</c:v>
                </c:pt>
                <c:pt idx="387">
                  <c:v>8993.9268505755699</c:v>
                </c:pt>
                <c:pt idx="388">
                  <c:v>8993.8864323506314</c:v>
                </c:pt>
                <c:pt idx="389">
                  <c:v>8993.8457717996171</c:v>
                </c:pt>
                <c:pt idx="390">
                  <c:v>8993.8048674707807</c:v>
                </c:pt>
                <c:pt idx="391">
                  <c:v>8993.7637179036828</c:v>
                </c:pt>
                <c:pt idx="392">
                  <c:v>8993.7223216291513</c:v>
                </c:pt>
                <c:pt idx="393">
                  <c:v>8993.6806771692281</c:v>
                </c:pt>
                <c:pt idx="394">
                  <c:v>8993.638783037115</c:v>
                </c:pt>
                <c:pt idx="395">
                  <c:v>8993.5966377371151</c:v>
                </c:pt>
                <c:pt idx="396">
                  <c:v>8993.5542397646004</c:v>
                </c:pt>
                <c:pt idx="397">
                  <c:v>8993.5115876059281</c:v>
                </c:pt>
                <c:pt idx="398">
                  <c:v>8993.468679738402</c:v>
                </c:pt>
                <c:pt idx="399">
                  <c:v>8993.4255146302312</c:v>
                </c:pt>
                <c:pt idx="400">
                  <c:v>8993.3820907404552</c:v>
                </c:pt>
                <c:pt idx="401">
                  <c:v>8993.3384065189057</c:v>
                </c:pt>
                <c:pt idx="402">
                  <c:v>8993.2944604061267</c:v>
                </c:pt>
                <c:pt idx="403">
                  <c:v>8993.2502508333473</c:v>
                </c:pt>
                <c:pt idx="404">
                  <c:v>8993.2057762224194</c:v>
                </c:pt>
                <c:pt idx="405">
                  <c:v>8993.1610349857492</c:v>
                </c:pt>
                <c:pt idx="406">
                  <c:v>8993.1160255262603</c:v>
                </c:pt>
                <c:pt idx="407">
                  <c:v>8993.0707462373084</c:v>
                </c:pt>
                <c:pt idx="408">
                  <c:v>8993.0251955026524</c:v>
                </c:pt>
                <c:pt idx="409">
                  <c:v>8992.9793716963904</c:v>
                </c:pt>
                <c:pt idx="410">
                  <c:v>8992.9332731828927</c:v>
                </c:pt>
                <c:pt idx="411">
                  <c:v>8992.8868983167467</c:v>
                </c:pt>
                <c:pt idx="412">
                  <c:v>8992.8402454427069</c:v>
                </c:pt>
                <c:pt idx="413">
                  <c:v>8992.7933128956302</c:v>
                </c:pt>
                <c:pt idx="414">
                  <c:v>8992.746099000411</c:v>
                </c:pt>
                <c:pt idx="415">
                  <c:v>8992.6986020719432</c:v>
                </c:pt>
                <c:pt idx="416">
                  <c:v>8992.650820415025</c:v>
                </c:pt>
                <c:pt idx="417">
                  <c:v>8992.6027523243447</c:v>
                </c:pt>
                <c:pt idx="418">
                  <c:v>8992.5543960843661</c:v>
                </c:pt>
                <c:pt idx="419">
                  <c:v>8992.505749969323</c:v>
                </c:pt>
                <c:pt idx="420">
                  <c:v>8992.4568122431192</c:v>
                </c:pt>
                <c:pt idx="421">
                  <c:v>8992.4075811592866</c:v>
                </c:pt>
                <c:pt idx="422">
                  <c:v>8992.3580549609014</c:v>
                </c:pt>
                <c:pt idx="423">
                  <c:v>8992.3082318805555</c:v>
                </c:pt>
                <c:pt idx="424">
                  <c:v>8992.2581101402666</c:v>
                </c:pt>
                <c:pt idx="425">
                  <c:v>8992.2076879514279</c:v>
                </c:pt>
                <c:pt idx="426">
                  <c:v>8992.1569635147353</c:v>
                </c:pt>
                <c:pt idx="427">
                  <c:v>8992.1059350201358</c:v>
                </c:pt>
                <c:pt idx="428">
                  <c:v>8992.0546006467575</c:v>
                </c:pt>
                <c:pt idx="429">
                  <c:v>8992.0029585628436</c:v>
                </c:pt>
                <c:pt idx="430">
                  <c:v>8991.9510069256776</c:v>
                </c:pt>
                <c:pt idx="431">
                  <c:v>8991.8987438815529</c:v>
                </c:pt>
                <c:pt idx="432">
                  <c:v>8991.8461675656672</c:v>
                </c:pt>
                <c:pt idx="433">
                  <c:v>8991.7932761020766</c:v>
                </c:pt>
                <c:pt idx="434">
                  <c:v>8991.740067603625</c:v>
                </c:pt>
                <c:pt idx="435">
                  <c:v>8991.6865401718787</c:v>
                </c:pt>
                <c:pt idx="436">
                  <c:v>8991.6326918970626</c:v>
                </c:pt>
                <c:pt idx="437">
                  <c:v>8991.5785208579855</c:v>
                </c:pt>
                <c:pt idx="438">
                  <c:v>8991.5240251219766</c:v>
                </c:pt>
                <c:pt idx="439">
                  <c:v>8991.4692027448127</c:v>
                </c:pt>
                <c:pt idx="440">
                  <c:v>8991.4140517706637</c:v>
                </c:pt>
                <c:pt idx="441">
                  <c:v>8991.3585702319942</c:v>
                </c:pt>
                <c:pt idx="442">
                  <c:v>8991.3027561495346</c:v>
                </c:pt>
                <c:pt idx="443">
                  <c:v>8991.2466075321718</c:v>
                </c:pt>
                <c:pt idx="444">
                  <c:v>8991.1901223768982</c:v>
                </c:pt>
                <c:pt idx="445">
                  <c:v>8991.1332986687466</c:v>
                </c:pt>
                <c:pt idx="446">
                  <c:v>8991.0761343807044</c:v>
                </c:pt>
                <c:pt idx="447">
                  <c:v>8991.0186274736589</c:v>
                </c:pt>
                <c:pt idx="448">
                  <c:v>8990.9607758963029</c:v>
                </c:pt>
                <c:pt idx="449">
                  <c:v>8990.9025775850732</c:v>
                </c:pt>
                <c:pt idx="450">
                  <c:v>8990.8440304640899</c:v>
                </c:pt>
                <c:pt idx="451">
                  <c:v>8990.7851324450694</c:v>
                </c:pt>
                <c:pt idx="452">
                  <c:v>8990.7258814272482</c:v>
                </c:pt>
                <c:pt idx="453">
                  <c:v>8990.6662752973152</c:v>
                </c:pt>
                <c:pt idx="454">
                  <c:v>8990.6063119293431</c:v>
                </c:pt>
                <c:pt idx="455">
                  <c:v>8990.5459891846931</c:v>
                </c:pt>
                <c:pt idx="456">
                  <c:v>8990.4853049119647</c:v>
                </c:pt>
                <c:pt idx="457">
                  <c:v>8990.4242569469025</c:v>
                </c:pt>
                <c:pt idx="458">
                  <c:v>8990.3628431123161</c:v>
                </c:pt>
                <c:pt idx="459">
                  <c:v>8990.301061218026</c:v>
                </c:pt>
                <c:pt idx="460">
                  <c:v>8990.238909060763</c:v>
                </c:pt>
                <c:pt idx="461">
                  <c:v>8990.176384424105</c:v>
                </c:pt>
                <c:pt idx="462">
                  <c:v>8990.1134850783947</c:v>
                </c:pt>
                <c:pt idx="463">
                  <c:v>8990.0502087806472</c:v>
                </c:pt>
                <c:pt idx="464">
                  <c:v>8989.9865532744934</c:v>
                </c:pt>
                <c:pt idx="465">
                  <c:v>8989.922516290093</c:v>
                </c:pt>
                <c:pt idx="466">
                  <c:v>8989.858095544043</c:v>
                </c:pt>
                <c:pt idx="467">
                  <c:v>8989.7932887393181</c:v>
                </c:pt>
                <c:pt idx="468">
                  <c:v>8989.7280935651524</c:v>
                </c:pt>
                <c:pt idx="469">
                  <c:v>8989.662507697014</c:v>
                </c:pt>
                <c:pt idx="470">
                  <c:v>8989.5965287964755</c:v>
                </c:pt>
                <c:pt idx="471">
                  <c:v>8989.530154511147</c:v>
                </c:pt>
                <c:pt idx="472">
                  <c:v>8989.4633824745924</c:v>
                </c:pt>
                <c:pt idx="473">
                  <c:v>8989.396210306264</c:v>
                </c:pt>
                <c:pt idx="474">
                  <c:v>8989.3286356113804</c:v>
                </c:pt>
                <c:pt idx="475">
                  <c:v>8989.260655980881</c:v>
                </c:pt>
                <c:pt idx="476">
                  <c:v>8989.1922689913135</c:v>
                </c:pt>
                <c:pt idx="477">
                  <c:v>8989.1234722047611</c:v>
                </c:pt>
                <c:pt idx="478">
                  <c:v>8989.0542631687549</c:v>
                </c:pt>
                <c:pt idx="479">
                  <c:v>8988.9846394161959</c:v>
                </c:pt>
                <c:pt idx="480">
                  <c:v>8988.9145984652514</c:v>
                </c:pt>
                <c:pt idx="481">
                  <c:v>8988.8441378192711</c:v>
                </c:pt>
                <c:pt idx="482">
                  <c:v>8988.7732549667071</c:v>
                </c:pt>
                <c:pt idx="483">
                  <c:v>8988.7019473810269</c:v>
                </c:pt>
                <c:pt idx="484">
                  <c:v>8988.630212520613</c:v>
                </c:pt>
                <c:pt idx="485">
                  <c:v>8988.5580478286829</c:v>
                </c:pt>
                <c:pt idx="486">
                  <c:v>8988.4854507331947</c:v>
                </c:pt>
                <c:pt idx="487">
                  <c:v>8988.4124186467652</c:v>
                </c:pt>
                <c:pt idx="488">
                  <c:v>8988.3389489665551</c:v>
                </c:pt>
                <c:pt idx="489">
                  <c:v>8988.2650390742056</c:v>
                </c:pt>
                <c:pt idx="490">
                  <c:v>8988.1906863357381</c:v>
                </c:pt>
                <c:pt idx="491">
                  <c:v>8988.1158881014471</c:v>
                </c:pt>
                <c:pt idx="492">
                  <c:v>8988.0406417058184</c:v>
                </c:pt>
                <c:pt idx="493">
                  <c:v>8987.9649444674433</c:v>
                </c:pt>
                <c:pt idx="494">
                  <c:v>8987.8887936889078</c:v>
                </c:pt>
                <c:pt idx="495">
                  <c:v>8987.8121866567126</c:v>
                </c:pt>
                <c:pt idx="496">
                  <c:v>8987.7351206411604</c:v>
                </c:pt>
                <c:pt idx="497">
                  <c:v>8987.6575928962793</c:v>
                </c:pt>
                <c:pt idx="498">
                  <c:v>8987.5796006597066</c:v>
                </c:pt>
                <c:pt idx="499">
                  <c:v>8987.5011411526157</c:v>
                </c:pt>
                <c:pt idx="500">
                  <c:v>8987.4222115795892</c:v>
                </c:pt>
                <c:pt idx="501">
                  <c:v>8987.3428091285441</c:v>
                </c:pt>
                <c:pt idx="502">
                  <c:v>8987.2629309706281</c:v>
                </c:pt>
                <c:pt idx="503">
                  <c:v>8987.1825742601122</c:v>
                </c:pt>
                <c:pt idx="504">
                  <c:v>8987.1017361342983</c:v>
                </c:pt>
                <c:pt idx="505">
                  <c:v>8987.0204137134115</c:v>
                </c:pt>
                <c:pt idx="506">
                  <c:v>8986.9386041005037</c:v>
                </c:pt>
                <c:pt idx="507">
                  <c:v>8986.8563043813501</c:v>
                </c:pt>
                <c:pt idx="508">
                  <c:v>8986.7735116243621</c:v>
                </c:pt>
                <c:pt idx="509">
                  <c:v>8986.6902228804483</c:v>
                </c:pt>
                <c:pt idx="510">
                  <c:v>8986.6064351829464</c:v>
                </c:pt>
                <c:pt idx="511">
                  <c:v>8986.5221455475021</c:v>
                </c:pt>
                <c:pt idx="512">
                  <c:v>8986.4373509719662</c:v>
                </c:pt>
                <c:pt idx="513">
                  <c:v>8986.3520484362925</c:v>
                </c:pt>
                <c:pt idx="514">
                  <c:v>8986.2662349024286</c:v>
                </c:pt>
                <c:pt idx="515">
                  <c:v>8986.1799073142156</c:v>
                </c:pt>
                <c:pt idx="516">
                  <c:v>8986.0930625972669</c:v>
                </c:pt>
                <c:pt idx="517">
                  <c:v>8986.0056976588694</c:v>
                </c:pt>
                <c:pt idx="518">
                  <c:v>8985.9178093878872</c:v>
                </c:pt>
                <c:pt idx="519">
                  <c:v>8985.8293946546291</c:v>
                </c:pt>
                <c:pt idx="520">
                  <c:v>8985.7404503107573</c:v>
                </c:pt>
                <c:pt idx="521">
                  <c:v>8985.6509731891474</c:v>
                </c:pt>
                <c:pt idx="522">
                  <c:v>8985.5609601038323</c:v>
                </c:pt>
                <c:pt idx="523">
                  <c:v>8985.470407849838</c:v>
                </c:pt>
                <c:pt idx="524">
                  <c:v>8985.379313203086</c:v>
                </c:pt>
                <c:pt idx="525">
                  <c:v>8985.2876729203072</c:v>
                </c:pt>
                <c:pt idx="526">
                  <c:v>8985.1954837388766</c:v>
                </c:pt>
                <c:pt idx="527">
                  <c:v>8985.1027423767573</c:v>
                </c:pt>
                <c:pt idx="528">
                  <c:v>8985.0094455323288</c:v>
                </c:pt>
                <c:pt idx="529">
                  <c:v>8984.915589884311</c:v>
                </c:pt>
                <c:pt idx="530">
                  <c:v>8984.8211720916552</c:v>
                </c:pt>
                <c:pt idx="531">
                  <c:v>8984.7261887933728</c:v>
                </c:pt>
                <c:pt idx="532">
                  <c:v>8984.6306366084755</c:v>
                </c:pt>
                <c:pt idx="533">
                  <c:v>8984.5345121358314</c:v>
                </c:pt>
                <c:pt idx="534">
                  <c:v>8984.4378119540288</c:v>
                </c:pt>
                <c:pt idx="535">
                  <c:v>8984.3405326213069</c:v>
                </c:pt>
                <c:pt idx="536">
                  <c:v>8984.2426706753849</c:v>
                </c:pt>
                <c:pt idx="537">
                  <c:v>8984.144222633362</c:v>
                </c:pt>
                <c:pt idx="538">
                  <c:v>8984.0451849915898</c:v>
                </c:pt>
                <c:pt idx="539">
                  <c:v>8983.9455542255673</c:v>
                </c:pt>
                <c:pt idx="540">
                  <c:v>8983.8453267897894</c:v>
                </c:pt>
                <c:pt idx="541">
                  <c:v>8983.7444991176526</c:v>
                </c:pt>
                <c:pt idx="542">
                  <c:v>8983.6430676212949</c:v>
                </c:pt>
                <c:pt idx="543">
                  <c:v>8983.5410286915048</c:v>
                </c:pt>
                <c:pt idx="544">
                  <c:v>8983.4383786975723</c:v>
                </c:pt>
                <c:pt idx="545">
                  <c:v>8983.3351139871793</c:v>
                </c:pt>
                <c:pt idx="546">
                  <c:v>8983.2312308862674</c:v>
                </c:pt>
                <c:pt idx="547">
                  <c:v>8983.1267256988758</c:v>
                </c:pt>
                <c:pt idx="548">
                  <c:v>8983.0215947070737</c:v>
                </c:pt>
                <c:pt idx="549">
                  <c:v>8982.9158341707807</c:v>
                </c:pt>
                <c:pt idx="550">
                  <c:v>8982.8094403276591</c:v>
                </c:pt>
                <c:pt idx="551">
                  <c:v>8982.702409392974</c:v>
                </c:pt>
                <c:pt idx="552">
                  <c:v>8982.5947375594624</c:v>
                </c:pt>
                <c:pt idx="553">
                  <c:v>8982.486420997202</c:v>
                </c:pt>
                <c:pt idx="554">
                  <c:v>8982.377455853486</c:v>
                </c:pt>
                <c:pt idx="555">
                  <c:v>8982.2678382526647</c:v>
                </c:pt>
                <c:pt idx="556">
                  <c:v>8982.1575642960324</c:v>
                </c:pt>
                <c:pt idx="557">
                  <c:v>8982.0466300616881</c:v>
                </c:pt>
                <c:pt idx="558">
                  <c:v>8981.9350316043892</c:v>
                </c:pt>
                <c:pt idx="559">
                  <c:v>8981.8227649554192</c:v>
                </c:pt>
                <c:pt idx="560">
                  <c:v>8981.7098261224492</c:v>
                </c:pt>
                <c:pt idx="561">
                  <c:v>8981.5962110893925</c:v>
                </c:pt>
                <c:pt idx="562">
                  <c:v>8981.4819158162882</c:v>
                </c:pt>
                <c:pt idx="563">
                  <c:v>8981.3669362391192</c:v>
                </c:pt>
                <c:pt idx="564">
                  <c:v>8981.2512682697234</c:v>
                </c:pt>
                <c:pt idx="565">
                  <c:v>8981.1349077955874</c:v>
                </c:pt>
                <c:pt idx="566">
                  <c:v>8981.0178506797547</c:v>
                </c:pt>
                <c:pt idx="567">
                  <c:v>8980.9000927606739</c:v>
                </c:pt>
                <c:pt idx="568">
                  <c:v>8980.7816298520302</c:v>
                </c:pt>
                <c:pt idx="569">
                  <c:v>8980.6624577426155</c:v>
                </c:pt>
                <c:pt idx="570">
                  <c:v>8980.5425721961801</c:v>
                </c:pt>
                <c:pt idx="571">
                  <c:v>8980.4219689512847</c:v>
                </c:pt>
                <c:pt idx="572">
                  <c:v>8980.3006437211534</c:v>
                </c:pt>
                <c:pt idx="573">
                  <c:v>8980.1785921935261</c:v>
                </c:pt>
                <c:pt idx="574">
                  <c:v>8980.0558100304952</c:v>
                </c:pt>
                <c:pt idx="575">
                  <c:v>8979.932292868376</c:v>
                </c:pt>
                <c:pt idx="576">
                  <c:v>8979.8080363175322</c:v>
                </c:pt>
                <c:pt idx="577">
                  <c:v>8979.6830359622472</c:v>
                </c:pt>
                <c:pt idx="578">
                  <c:v>8979.5572873605452</c:v>
                </c:pt>
                <c:pt idx="579">
                  <c:v>8979.4307860440531</c:v>
                </c:pt>
                <c:pt idx="580">
                  <c:v>8979.3035275178499</c:v>
                </c:pt>
                <c:pt idx="581">
                  <c:v>8979.1755072602864</c:v>
                </c:pt>
                <c:pt idx="582">
                  <c:v>8979.0467207228594</c:v>
                </c:pt>
                <c:pt idx="583">
                  <c:v>8978.917163330023</c:v>
                </c:pt>
                <c:pt idx="584">
                  <c:v>8978.7868304790518</c:v>
                </c:pt>
                <c:pt idx="585">
                  <c:v>8978.6557175398757</c:v>
                </c:pt>
                <c:pt idx="586">
                  <c:v>8978.5238198549087</c:v>
                </c:pt>
                <c:pt idx="587">
                  <c:v>8978.3911327388978</c:v>
                </c:pt>
                <c:pt idx="588">
                  <c:v>8978.2576514787652</c:v>
                </c:pt>
                <c:pt idx="589">
                  <c:v>8978.1233713334259</c:v>
                </c:pt>
                <c:pt idx="590">
                  <c:v>8977.988287533637</c:v>
                </c:pt>
                <c:pt idx="591">
                  <c:v>8977.8523952818305</c:v>
                </c:pt>
                <c:pt idx="592">
                  <c:v>8977.7156897519544</c:v>
                </c:pt>
                <c:pt idx="593">
                  <c:v>8977.5781660892808</c:v>
                </c:pt>
                <c:pt idx="594">
                  <c:v>8977.4398194102632</c:v>
                </c:pt>
                <c:pt idx="595">
                  <c:v>8977.3006448023516</c:v>
                </c:pt>
                <c:pt idx="596">
                  <c:v>8977.1606373238319</c:v>
                </c:pt>
                <c:pt idx="597">
                  <c:v>8977.0197920036517</c:v>
                </c:pt>
                <c:pt idx="598">
                  <c:v>8976.8781038412362</c:v>
                </c:pt>
                <c:pt idx="599">
                  <c:v>8976.7355678063486</c:v>
                </c:pt>
                <c:pt idx="600">
                  <c:v>8976.5921788388587</c:v>
                </c:pt>
                <c:pt idx="601">
                  <c:v>8976.4479318486283</c:v>
                </c:pt>
                <c:pt idx="602">
                  <c:v>8976.3028217153023</c:v>
                </c:pt>
                <c:pt idx="603">
                  <c:v>8976.1568432881249</c:v>
                </c:pt>
                <c:pt idx="604">
                  <c:v>8976.0099913857939</c:v>
                </c:pt>
                <c:pt idx="605">
                  <c:v>8975.8622607962443</c:v>
                </c:pt>
                <c:pt idx="606">
                  <c:v>8975.7136462764902</c:v>
                </c:pt>
                <c:pt idx="607">
                  <c:v>8975.5641425524354</c:v>
                </c:pt>
                <c:pt idx="608">
                  <c:v>8975.4137443186974</c:v>
                </c:pt>
                <c:pt idx="609">
                  <c:v>8975.2624462384192</c:v>
                </c:pt>
                <c:pt idx="610">
                  <c:v>8975.1102429430794</c:v>
                </c:pt>
                <c:pt idx="611">
                  <c:v>8974.957129032322</c:v>
                </c:pt>
                <c:pt idx="612">
                  <c:v>8974.8030990737552</c:v>
                </c:pt>
                <c:pt idx="613">
                  <c:v>8974.6481476027711</c:v>
                </c:pt>
                <c:pt idx="614">
                  <c:v>8974.4922691223455</c:v>
                </c:pt>
                <c:pt idx="615">
                  <c:v>8974.3354581028707</c:v>
                </c:pt>
                <c:pt idx="616">
                  <c:v>8974.177708981937</c:v>
                </c:pt>
                <c:pt idx="617">
                  <c:v>8974.0190161641713</c:v>
                </c:pt>
                <c:pt idx="618">
                  <c:v>8973.859374021009</c:v>
                </c:pt>
                <c:pt idx="619">
                  <c:v>8973.6987768905383</c:v>
                </c:pt>
                <c:pt idx="620">
                  <c:v>8973.5372190772632</c:v>
                </c:pt>
                <c:pt idx="621">
                  <c:v>8973.3746948519401</c:v>
                </c:pt>
                <c:pt idx="622">
                  <c:v>8973.2111984513685</c:v>
                </c:pt>
                <c:pt idx="623">
                  <c:v>8973.0467240781891</c:v>
                </c:pt>
                <c:pt idx="624">
                  <c:v>8972.881265900689</c:v>
                </c:pt>
                <c:pt idx="625">
                  <c:v>8972.7148180525983</c:v>
                </c:pt>
                <c:pt idx="626">
                  <c:v>8972.5473746328844</c:v>
                </c:pt>
                <c:pt idx="627">
                  <c:v>8972.3789297055573</c:v>
                </c:pt>
                <c:pt idx="628">
                  <c:v>8972.2094772994715</c:v>
                </c:pt>
                <c:pt idx="629">
                  <c:v>8972.0390114080801</c:v>
                </c:pt>
                <c:pt idx="630">
                  <c:v>8971.8675259892825</c:v>
                </c:pt>
                <c:pt idx="631">
                  <c:v>8971.6950149651893</c:v>
                </c:pt>
                <c:pt idx="632">
                  <c:v>8971.521472221908</c:v>
                </c:pt>
                <c:pt idx="633">
                  <c:v>8971.3468916093334</c:v>
                </c:pt>
                <c:pt idx="634">
                  <c:v>8971.1712669409608</c:v>
                </c:pt>
                <c:pt idx="635">
                  <c:v>8970.9945919936381</c:v>
                </c:pt>
                <c:pt idx="636">
                  <c:v>8970.8168605073824</c:v>
                </c:pt>
                <c:pt idx="637">
                  <c:v>8970.6380661851454</c:v>
                </c:pt>
                <c:pt idx="638">
                  <c:v>8970.4582026925927</c:v>
                </c:pt>
                <c:pt idx="639">
                  <c:v>8970.2772636579175</c:v>
                </c:pt>
                <c:pt idx="640">
                  <c:v>8970.0952426715867</c:v>
                </c:pt>
                <c:pt idx="641">
                  <c:v>8969.9121332861323</c:v>
                </c:pt>
                <c:pt idx="642">
                  <c:v>8969.7279290159495</c:v>
                </c:pt>
                <c:pt idx="643">
                  <c:v>8969.5426233370345</c:v>
                </c:pt>
                <c:pt idx="644">
                  <c:v>8969.356209686799</c:v>
                </c:pt>
                <c:pt idx="645">
                  <c:v>8969.1686814638306</c:v>
                </c:pt>
                <c:pt idx="646">
                  <c:v>8968.980032027659</c:v>
                </c:pt>
                <c:pt idx="647">
                  <c:v>8968.7902546985351</c:v>
                </c:pt>
                <c:pt idx="648">
                  <c:v>8968.599342757203</c:v>
                </c:pt>
                <c:pt idx="649">
                  <c:v>8968.4072894446654</c:v>
                </c:pt>
                <c:pt idx="650">
                  <c:v>8968.214087961971</c:v>
                </c:pt>
                <c:pt idx="651">
                  <c:v>8968.0197314699417</c:v>
                </c:pt>
                <c:pt idx="652">
                  <c:v>8967.824213088983</c:v>
                </c:pt>
                <c:pt idx="653">
                  <c:v>8967.6275258988171</c:v>
                </c:pt>
                <c:pt idx="654">
                  <c:v>8967.4296629382661</c:v>
                </c:pt>
                <c:pt idx="655">
                  <c:v>8967.2306172049939</c:v>
                </c:pt>
                <c:pt idx="656">
                  <c:v>8967.0303816552878</c:v>
                </c:pt>
                <c:pt idx="657">
                  <c:v>8966.828949203802</c:v>
                </c:pt>
                <c:pt idx="658">
                  <c:v>8966.6263127233269</c:v>
                </c:pt>
                <c:pt idx="659">
                  <c:v>8966.4224650445376</c:v>
                </c:pt>
                <c:pt idx="660">
                  <c:v>8966.2173989557486</c:v>
                </c:pt>
                <c:pt idx="661">
                  <c:v>8966.0111072026739</c:v>
                </c:pt>
                <c:pt idx="662">
                  <c:v>8965.8035824881717</c:v>
                </c:pt>
                <c:pt idx="663">
                  <c:v>8965.5948174720106</c:v>
                </c:pt>
                <c:pt idx="664">
                  <c:v>8965.3848047705924</c:v>
                </c:pt>
                <c:pt idx="665">
                  <c:v>8965.1735369567305</c:v>
                </c:pt>
                <c:pt idx="666">
                  <c:v>8964.9610065593697</c:v>
                </c:pt>
                <c:pt idx="667">
                  <c:v>8964.7472060633536</c:v>
                </c:pt>
                <c:pt idx="668">
                  <c:v>8964.5321279091531</c:v>
                </c:pt>
                <c:pt idx="669">
                  <c:v>8964.3157644926177</c:v>
                </c:pt>
                <c:pt idx="670">
                  <c:v>8964.0981081647151</c:v>
                </c:pt>
                <c:pt idx="671">
                  <c:v>8963.8791512312655</c:v>
                </c:pt>
                <c:pt idx="672">
                  <c:v>8963.6588859526819</c:v>
                </c:pt>
                <c:pt idx="673">
                  <c:v>8963.4373045437133</c:v>
                </c:pt>
                <c:pt idx="674">
                  <c:v>8963.2143991731755</c:v>
                </c:pt>
                <c:pt idx="675">
                  <c:v>8962.9901619636748</c:v>
                </c:pt>
                <c:pt idx="676">
                  <c:v>8962.7645849913679</c:v>
                </c:pt>
                <c:pt idx="677">
                  <c:v>8962.5376602856504</c:v>
                </c:pt>
                <c:pt idx="678">
                  <c:v>8962.3093798289301</c:v>
                </c:pt>
                <c:pt idx="679">
                  <c:v>8962.0797355563263</c:v>
                </c:pt>
                <c:pt idx="680">
                  <c:v>8961.8487193554029</c:v>
                </c:pt>
                <c:pt idx="681">
                  <c:v>8961.6163230658913</c:v>
                </c:pt>
                <c:pt idx="682">
                  <c:v>8961.3825384794327</c:v>
                </c:pt>
                <c:pt idx="683">
                  <c:v>8961.1473573392705</c:v>
                </c:pt>
                <c:pt idx="684">
                  <c:v>8960.9107713399808</c:v>
                </c:pt>
                <c:pt idx="685">
                  <c:v>8960.6727721272018</c:v>
                </c:pt>
                <c:pt idx="686">
                  <c:v>8960.4333512973408</c:v>
                </c:pt>
                <c:pt idx="687">
                  <c:v>8960.192500397292</c:v>
                </c:pt>
                <c:pt idx="688">
                  <c:v>8959.9502109241457</c:v>
                </c:pt>
                <c:pt idx="689">
                  <c:v>8959.7064743249121</c:v>
                </c:pt>
                <c:pt idx="690">
                  <c:v>8959.4612819962131</c:v>
                </c:pt>
                <c:pt idx="691">
                  <c:v>8959.2146252840139</c:v>
                </c:pt>
                <c:pt idx="692">
                  <c:v>8958.9664954833115</c:v>
                </c:pt>
                <c:pt idx="693">
                  <c:v>8958.7168838378566</c:v>
                </c:pt>
                <c:pt idx="694">
                  <c:v>8958.4657815398368</c:v>
                </c:pt>
                <c:pt idx="695">
                  <c:v>8958.2131797296024</c:v>
                </c:pt>
                <c:pt idx="696">
                  <c:v>8957.9590694953458</c:v>
                </c:pt>
                <c:pt idx="697">
                  <c:v>8957.7034418728308</c:v>
                </c:pt>
                <c:pt idx="698">
                  <c:v>8957.446287845034</c:v>
                </c:pt>
                <c:pt idx="699">
                  <c:v>8957.1875983419231</c:v>
                </c:pt>
                <c:pt idx="700">
                  <c:v>8956.9273642400676</c:v>
                </c:pt>
                <c:pt idx="701">
                  <c:v>8956.6655763623949</c:v>
                </c:pt>
                <c:pt idx="702">
                  <c:v>8956.4022254778411</c:v>
                </c:pt>
                <c:pt idx="703">
                  <c:v>8956.1373023010547</c:v>
                </c:pt>
                <c:pt idx="704">
                  <c:v>8955.870797492089</c:v>
                </c:pt>
                <c:pt idx="705">
                  <c:v>8955.602701656082</c:v>
                </c:pt>
                <c:pt idx="706">
                  <c:v>8955.3330053429327</c:v>
                </c:pt>
                <c:pt idx="707">
                  <c:v>8955.0616990470007</c:v>
                </c:pt>
                <c:pt idx="708">
                  <c:v>8954.7887732067829</c:v>
                </c:pt>
                <c:pt idx="709">
                  <c:v>8954.5142182045656</c:v>
                </c:pt>
                <c:pt idx="710">
                  <c:v>8954.2380243661373</c:v>
                </c:pt>
                <c:pt idx="711">
                  <c:v>8953.9601819604468</c:v>
                </c:pt>
                <c:pt idx="712">
                  <c:v>8953.6806811992883</c:v>
                </c:pt>
                <c:pt idx="713">
                  <c:v>8953.399512236947</c:v>
                </c:pt>
                <c:pt idx="714">
                  <c:v>8953.1166651698913</c:v>
                </c:pt>
                <c:pt idx="715">
                  <c:v>8952.8321300364423</c:v>
                </c:pt>
                <c:pt idx="716">
                  <c:v>8952.5458968164294</c:v>
                </c:pt>
                <c:pt idx="717">
                  <c:v>8952.2579554308486</c:v>
                </c:pt>
                <c:pt idx="718">
                  <c:v>8951.9682957415553</c:v>
                </c:pt>
                <c:pt idx="719">
                  <c:v>8951.6769075508892</c:v>
                </c:pt>
                <c:pt idx="720">
                  <c:v>8951.3837806013471</c:v>
                </c:pt>
                <c:pt idx="721">
                  <c:v>8951.0889045752483</c:v>
                </c:pt>
                <c:pt idx="722">
                  <c:v>8950.7922690943869</c:v>
                </c:pt>
                <c:pt idx="723">
                  <c:v>8950.4938637196665</c:v>
                </c:pt>
                <c:pt idx="724">
                  <c:v>8950.1936779507796</c:v>
                </c:pt>
                <c:pt idx="725">
                  <c:v>8949.8917012258371</c:v>
                </c:pt>
                <c:pt idx="726">
                  <c:v>8949.5879229210241</c:v>
                </c:pt>
                <c:pt idx="727">
                  <c:v>8949.2823323502489</c:v>
                </c:pt>
                <c:pt idx="728">
                  <c:v>8948.9749187647703</c:v>
                </c:pt>
                <c:pt idx="729">
                  <c:v>8948.6656713528628</c:v>
                </c:pt>
                <c:pt idx="730">
                  <c:v>8948.3545792394343</c:v>
                </c:pt>
                <c:pt idx="731">
                  <c:v>8948.0416314856848</c:v>
                </c:pt>
                <c:pt idx="732">
                  <c:v>8947.7268170887273</c:v>
                </c:pt>
                <c:pt idx="733">
                  <c:v>8947.4101249812193</c:v>
                </c:pt>
                <c:pt idx="734">
                  <c:v>8947.0915440310255</c:v>
                </c:pt>
                <c:pt idx="735">
                  <c:v>8946.771063040791</c:v>
                </c:pt>
                <c:pt idx="736">
                  <c:v>8946.4486707476281</c:v>
                </c:pt>
                <c:pt idx="737">
                  <c:v>8946.1243558227143</c:v>
                </c:pt>
                <c:pt idx="738">
                  <c:v>8945.7981068709068</c:v>
                </c:pt>
                <c:pt idx="739">
                  <c:v>8945.4699124303897</c:v>
                </c:pt>
                <c:pt idx="740">
                  <c:v>8945.1397609722826</c:v>
                </c:pt>
                <c:pt idx="741">
                  <c:v>8944.8076409002388</c:v>
                </c:pt>
                <c:pt idx="742">
                  <c:v>8944.4735405501069</c:v>
                </c:pt>
                <c:pt idx="743">
                  <c:v>8944.1374481894964</c:v>
                </c:pt>
                <c:pt idx="744">
                  <c:v>8943.7993520174168</c:v>
                </c:pt>
                <c:pt idx="745">
                  <c:v>8943.4592401638874</c:v>
                </c:pt>
                <c:pt idx="746">
                  <c:v>8943.1171006895311</c:v>
                </c:pt>
                <c:pt idx="747">
                  <c:v>8942.7729215851978</c:v>
                </c:pt>
                <c:pt idx="748">
                  <c:v>8942.4266907715428</c:v>
                </c:pt>
                <c:pt idx="749">
                  <c:v>8942.0783960986555</c:v>
                </c:pt>
                <c:pt idx="750">
                  <c:v>8941.7280253456447</c:v>
                </c:pt>
                <c:pt idx="751">
                  <c:v>8941.3755662202257</c:v>
                </c:pt>
                <c:pt idx="752">
                  <c:v>8941.0210063583472</c:v>
                </c:pt>
                <c:pt idx="753">
                  <c:v>8940.6643333237389</c:v>
                </c:pt>
                <c:pt idx="754">
                  <c:v>8940.3055346075453</c:v>
                </c:pt>
                <c:pt idx="755">
                  <c:v>8939.9445976279021</c:v>
                </c:pt>
                <c:pt idx="756">
                  <c:v>8939.5815097294872</c:v>
                </c:pt>
                <c:pt idx="757">
                  <c:v>8939.2162581831562</c:v>
                </c:pt>
                <c:pt idx="758">
                  <c:v>8938.8488301854941</c:v>
                </c:pt>
                <c:pt idx="759">
                  <c:v>8938.4792128584104</c:v>
                </c:pt>
                <c:pt idx="760">
                  <c:v>8938.1073932486906</c:v>
                </c:pt>
                <c:pt idx="761">
                  <c:v>8937.7333583276195</c:v>
                </c:pt>
                <c:pt idx="762">
                  <c:v>8937.3570949904824</c:v>
                </c:pt>
                <c:pt idx="763">
                  <c:v>8936.9785900562201</c:v>
                </c:pt>
                <c:pt idx="764">
                  <c:v>8936.5978302669209</c:v>
                </c:pt>
                <c:pt idx="765">
                  <c:v>8936.2148022874444</c:v>
                </c:pt>
                <c:pt idx="766">
                  <c:v>8935.8294927049446</c:v>
                </c:pt>
                <c:pt idx="767">
                  <c:v>8935.4418880284575</c:v>
                </c:pt>
                <c:pt idx="768">
                  <c:v>8935.0519746884456</c:v>
                </c:pt>
                <c:pt idx="769">
                  <c:v>8934.6597390363731</c:v>
                </c:pt>
                <c:pt idx="770">
                  <c:v>8934.2651673442269</c:v>
                </c:pt>
                <c:pt idx="771">
                  <c:v>8933.8682458041112</c:v>
                </c:pt>
                <c:pt idx="772">
                  <c:v>8933.4689605277599</c:v>
                </c:pt>
                <c:pt idx="773">
                  <c:v>8933.067297546113</c:v>
                </c:pt>
                <c:pt idx="774">
                  <c:v>8932.6632428088415</c:v>
                </c:pt>
                <c:pt idx="775">
                  <c:v>8932.2567821838948</c:v>
                </c:pt>
                <c:pt idx="776">
                  <c:v>8931.8479014570603</c:v>
                </c:pt>
                <c:pt idx="777">
                  <c:v>8931.4365863314742</c:v>
                </c:pt>
                <c:pt idx="778">
                  <c:v>8931.022822427165</c:v>
                </c:pt>
                <c:pt idx="779">
                  <c:v>8930.6065952806021</c:v>
                </c:pt>
                <c:pt idx="780">
                  <c:v>8930.1878903442084</c:v>
                </c:pt>
                <c:pt idx="781">
                  <c:v>8929.7666929858951</c:v>
                </c:pt>
                <c:pt idx="782">
                  <c:v>8929.3429884885973</c:v>
                </c:pt>
                <c:pt idx="783">
                  <c:v>8928.9167620497774</c:v>
                </c:pt>
                <c:pt idx="784">
                  <c:v>8928.48799878096</c:v>
                </c:pt>
                <c:pt idx="785">
                  <c:v>8928.0566837072511</c:v>
                </c:pt>
                <c:pt idx="786">
                  <c:v>8927.6228017668618</c:v>
                </c:pt>
                <c:pt idx="787">
                  <c:v>8927.1863378105809</c:v>
                </c:pt>
                <c:pt idx="788">
                  <c:v>8926.7472766013489</c:v>
                </c:pt>
                <c:pt idx="789">
                  <c:v>8926.3056028137107</c:v>
                </c:pt>
                <c:pt idx="790">
                  <c:v>8925.8613010333647</c:v>
                </c:pt>
                <c:pt idx="791">
                  <c:v>8925.4143557566367</c:v>
                </c:pt>
                <c:pt idx="792">
                  <c:v>8924.9647513899909</c:v>
                </c:pt>
                <c:pt idx="793">
                  <c:v>8924.5124722495275</c:v>
                </c:pt>
                <c:pt idx="794">
                  <c:v>8924.057502560483</c:v>
                </c:pt>
                <c:pt idx="795">
                  <c:v>8923.5998264567243</c:v>
                </c:pt>
                <c:pt idx="796">
                  <c:v>8923.1394279802316</c:v>
                </c:pt>
                <c:pt idx="797">
                  <c:v>8922.6762910805883</c:v>
                </c:pt>
                <c:pt idx="798">
                  <c:v>8922.2103996144742</c:v>
                </c:pt>
                <c:pt idx="799">
                  <c:v>8921.7417373451444</c:v>
                </c:pt>
                <c:pt idx="800">
                  <c:v>8921.2702879418939</c:v>
                </c:pt>
                <c:pt idx="801">
                  <c:v>8920.7960349795685</c:v>
                </c:pt>
                <c:pt idx="802">
                  <c:v>8920.3189619380173</c:v>
                </c:pt>
                <c:pt idx="803">
                  <c:v>8919.839052201567</c:v>
                </c:pt>
                <c:pt idx="804">
                  <c:v>8919.3562890584835</c:v>
                </c:pt>
                <c:pt idx="805">
                  <c:v>8918.8706557004698</c:v>
                </c:pt>
                <c:pt idx="806">
                  <c:v>8918.3821352220948</c:v>
                </c:pt>
                <c:pt idx="807">
                  <c:v>8917.8907106202805</c:v>
                </c:pt>
                <c:pt idx="808">
                  <c:v>8917.3963647937398</c:v>
                </c:pt>
                <c:pt idx="809">
                  <c:v>8916.899080542451</c:v>
                </c:pt>
                <c:pt idx="810">
                  <c:v>8916.3988405671043</c:v>
                </c:pt>
                <c:pt idx="811">
                  <c:v>8915.8956274685479</c:v>
                </c:pt>
                <c:pt idx="812">
                  <c:v>8915.3894237472505</c:v>
                </c:pt>
                <c:pt idx="813">
                  <c:v>8914.8802118027306</c:v>
                </c:pt>
                <c:pt idx="814">
                  <c:v>8914.3679739329964</c:v>
                </c:pt>
                <c:pt idx="815">
                  <c:v>8913.852692334016</c:v>
                </c:pt>
                <c:pt idx="816">
                  <c:v>8913.3343490991156</c:v>
                </c:pt>
                <c:pt idx="817">
                  <c:v>8912.8129262184339</c:v>
                </c:pt>
                <c:pt idx="818">
                  <c:v>8912.2884055783597</c:v>
                </c:pt>
                <c:pt idx="819">
                  <c:v>8911.7607689609449</c:v>
                </c:pt>
                <c:pt idx="820">
                  <c:v>8911.2299980433327</c:v>
                </c:pt>
                <c:pt idx="821">
                  <c:v>8910.6960743971977</c:v>
                </c:pt>
                <c:pt idx="822">
                  <c:v>8910.1589794881438</c:v>
                </c:pt>
                <c:pt idx="823">
                  <c:v>8909.6186946751386</c:v>
                </c:pt>
                <c:pt idx="824">
                  <c:v>8909.075201209911</c:v>
                </c:pt>
                <c:pt idx="825">
                  <c:v>8908.5284802363822</c:v>
                </c:pt>
                <c:pt idx="826">
                  <c:v>8907.9785127900468</c:v>
                </c:pt>
                <c:pt idx="827">
                  <c:v>8907.4252797974186</c:v>
                </c:pt>
                <c:pt idx="828">
                  <c:v>8906.868762075399</c:v>
                </c:pt>
                <c:pt idx="829">
                  <c:v>8906.3089403306876</c:v>
                </c:pt>
                <c:pt idx="830">
                  <c:v>8905.7457951591878</c:v>
                </c:pt>
                <c:pt idx="831">
                  <c:v>8905.1793070453823</c:v>
                </c:pt>
                <c:pt idx="832">
                  <c:v>8904.6094563617498</c:v>
                </c:pt>
                <c:pt idx="833">
                  <c:v>8904.0362233681226</c:v>
                </c:pt>
                <c:pt idx="834">
                  <c:v>8903.4595882111098</c:v>
                </c:pt>
                <c:pt idx="835">
                  <c:v>8902.8795309234338</c:v>
                </c:pt>
                <c:pt idx="836">
                  <c:v>8902.2960314233551</c:v>
                </c:pt>
                <c:pt idx="837">
                  <c:v>8901.7090695140196</c:v>
                </c:pt>
                <c:pt idx="838">
                  <c:v>8901.118624882829</c:v>
                </c:pt>
                <c:pt idx="839">
                  <c:v>8900.5246771008424</c:v>
                </c:pt>
                <c:pt idx="840">
                  <c:v>8899.9272056221016</c:v>
                </c:pt>
                <c:pt idx="841">
                  <c:v>8899.3261897830325</c:v>
                </c:pt>
                <c:pt idx="842">
                  <c:v>8898.7216088018013</c:v>
                </c:pt>
                <c:pt idx="843">
                  <c:v>8898.1134417776284</c:v>
                </c:pt>
                <c:pt idx="844">
                  <c:v>8897.5016676902014</c:v>
                </c:pt>
                <c:pt idx="845">
                  <c:v>8896.8862653990054</c:v>
                </c:pt>
                <c:pt idx="846">
                  <c:v>8896.2672136426572</c:v>
                </c:pt>
                <c:pt idx="847">
                  <c:v>8895.6444910382797</c:v>
                </c:pt>
                <c:pt idx="848">
                  <c:v>8895.0180760808071</c:v>
                </c:pt>
                <c:pt idx="849">
                  <c:v>8894.3879471423752</c:v>
                </c:pt>
                <c:pt idx="850">
                  <c:v>8893.754082471607</c:v>
                </c:pt>
                <c:pt idx="851">
                  <c:v>8893.1164601929759</c:v>
                </c:pt>
                <c:pt idx="852">
                  <c:v>8892.4750583061286</c:v>
                </c:pt>
                <c:pt idx="853">
                  <c:v>8891.8298546852202</c:v>
                </c:pt>
                <c:pt idx="854">
                  <c:v>8891.1808270782276</c:v>
                </c:pt>
                <c:pt idx="855">
                  <c:v>8890.5279531062679</c:v>
                </c:pt>
                <c:pt idx="856">
                  <c:v>8889.8712102629288</c:v>
                </c:pt>
                <c:pt idx="857">
                  <c:v>8889.2105759135829</c:v>
                </c:pt>
                <c:pt idx="858">
                  <c:v>8888.5460272946748</c:v>
                </c:pt>
                <c:pt idx="859">
                  <c:v>8887.8775415130731</c:v>
                </c:pt>
                <c:pt idx="860">
                  <c:v>8887.2050955453342</c:v>
                </c:pt>
                <c:pt idx="861">
                  <c:v>8886.5286662370272</c:v>
                </c:pt>
                <c:pt idx="862">
                  <c:v>8885.8482303020228</c:v>
                </c:pt>
                <c:pt idx="863">
                  <c:v>8885.1637643217964</c:v>
                </c:pt>
                <c:pt idx="864">
                  <c:v>8884.4752447447136</c:v>
                </c:pt>
                <c:pt idx="865">
                  <c:v>8883.7826478853331</c:v>
                </c:pt>
                <c:pt idx="866">
                  <c:v>8883.0859499236594</c:v>
                </c:pt>
                <c:pt idx="867">
                  <c:v>8882.3851269044735</c:v>
                </c:pt>
                <c:pt idx="868">
                  <c:v>8881.6801547365776</c:v>
                </c:pt>
                <c:pt idx="869">
                  <c:v>8880.9710091920715</c:v>
                </c:pt>
                <c:pt idx="870">
                  <c:v>8880.2576659056449</c:v>
                </c:pt>
                <c:pt idx="871">
                  <c:v>8879.5401003738407</c:v>
                </c:pt>
                <c:pt idx="872">
                  <c:v>8878.8182879543056</c:v>
                </c:pt>
                <c:pt idx="873">
                  <c:v>8878.0922038650751</c:v>
                </c:pt>
                <c:pt idx="874">
                  <c:v>8877.3618231838136</c:v>
                </c:pt>
                <c:pt idx="875">
                  <c:v>8876.6271208470989</c:v>
                </c:pt>
                <c:pt idx="876">
                  <c:v>8875.8880716496406</c:v>
                </c:pt>
                <c:pt idx="877">
                  <c:v>8875.1446502435538</c:v>
                </c:pt>
                <c:pt idx="878">
                  <c:v>8874.3968311375938</c:v>
                </c:pt>
                <c:pt idx="879">
                  <c:v>8873.6445886964157</c:v>
                </c:pt>
                <c:pt idx="880">
                  <c:v>8872.8878971397862</c:v>
                </c:pt>
                <c:pt idx="881">
                  <c:v>8872.1267305418532</c:v>
                </c:pt>
                <c:pt idx="882">
                  <c:v>8871.3610628303541</c:v>
                </c:pt>
                <c:pt idx="883">
                  <c:v>8870.590867785857</c:v>
                </c:pt>
                <c:pt idx="884">
                  <c:v>8869.8161190409846</c:v>
                </c:pt>
                <c:pt idx="885">
                  <c:v>8869.0367900796464</c:v>
                </c:pt>
                <c:pt idx="886">
                  <c:v>8868.2528542362325</c:v>
                </c:pt>
                <c:pt idx="887">
                  <c:v>8867.4642846948591</c:v>
                </c:pt>
                <c:pt idx="888">
                  <c:v>8866.6710544885718</c:v>
                </c:pt>
                <c:pt idx="889">
                  <c:v>8865.8731364985488</c:v>
                </c:pt>
                <c:pt idx="890">
                  <c:v>8865.0705034533185</c:v>
                </c:pt>
                <c:pt idx="891">
                  <c:v>8864.2631279279485</c:v>
                </c:pt>
                <c:pt idx="892">
                  <c:v>8863.4509823432581</c:v>
                </c:pt>
                <c:pt idx="893">
                  <c:v>8862.6340389650104</c:v>
                </c:pt>
                <c:pt idx="894">
                  <c:v>8861.8122699030973</c:v>
                </c:pt>
                <c:pt idx="895">
                  <c:v>8860.9856471107487</c:v>
                </c:pt>
                <c:pt idx="896">
                  <c:v>8860.1541423836934</c:v>
                </c:pt>
                <c:pt idx="897">
                  <c:v>8859.3177273593628</c:v>
                </c:pt>
                <c:pt idx="898">
                  <c:v>8858.4763735160559</c:v>
                </c:pt>
                <c:pt idx="899">
                  <c:v>8857.6300521721332</c:v>
                </c:pt>
                <c:pt idx="900">
                  <c:v>8856.7787344851495</c:v>
                </c:pt>
                <c:pt idx="901">
                  <c:v>8855.9223914510858</c:v>
                </c:pt>
                <c:pt idx="902">
                  <c:v>8855.0609939034475</c:v>
                </c:pt>
                <c:pt idx="903">
                  <c:v>8854.1945125124912</c:v>
                </c:pt>
                <c:pt idx="904">
                  <c:v>8853.3229177843059</c:v>
                </c:pt>
                <c:pt idx="905">
                  <c:v>8852.4461800600584</c:v>
                </c:pt>
                <c:pt idx="906">
                  <c:v>8851.5642695150764</c:v>
                </c:pt>
                <c:pt idx="907">
                  <c:v>8850.677156158019</c:v>
                </c:pt>
                <c:pt idx="908">
                  <c:v>8849.784809830031</c:v>
                </c:pt>
                <c:pt idx="909">
                  <c:v>8848.8872002038661</c:v>
                </c:pt>
                <c:pt idx="910">
                  <c:v>8847.9842967830537</c:v>
                </c:pt>
                <c:pt idx="911">
                  <c:v>8847.0760689010003</c:v>
                </c:pt>
                <c:pt idx="912">
                  <c:v>8846.162485720135</c:v>
                </c:pt>
                <c:pt idx="913">
                  <c:v>8845.2435162310503</c:v>
                </c:pt>
                <c:pt idx="914">
                  <c:v>8844.3191292515912</c:v>
                </c:pt>
                <c:pt idx="915">
                  <c:v>8843.3892934260311</c:v>
                </c:pt>
                <c:pt idx="916">
                  <c:v>8842.4539772241314</c:v>
                </c:pt>
                <c:pt idx="917">
                  <c:v>8841.5131489402938</c:v>
                </c:pt>
                <c:pt idx="918">
                  <c:v>8840.5667766926508</c:v>
                </c:pt>
                <c:pt idx="919">
                  <c:v>8839.6148284221908</c:v>
                </c:pt>
                <c:pt idx="920">
                  <c:v>8838.6572718918396</c:v>
                </c:pt>
                <c:pt idx="921">
                  <c:v>8837.6940746855835</c:v>
                </c:pt>
                <c:pt idx="922">
                  <c:v>8836.725204207547</c:v>
                </c:pt>
                <c:pt idx="923">
                  <c:v>8835.7506276811037</c:v>
                </c:pt>
                <c:pt idx="924">
                  <c:v>8834.7703121479517</c:v>
                </c:pt>
                <c:pt idx="925">
                  <c:v>8833.7842244672011</c:v>
                </c:pt>
                <c:pt idx="926">
                  <c:v>8832.7923313144765</c:v>
                </c:pt>
                <c:pt idx="927">
                  <c:v>8831.7945991809665</c:v>
                </c:pt>
                <c:pt idx="928">
                  <c:v>8830.7909943725263</c:v>
                </c:pt>
                <c:pt idx="929">
                  <c:v>8829.7814830087336</c:v>
                </c:pt>
                <c:pt idx="930">
                  <c:v>8828.766031021969</c:v>
                </c:pt>
                <c:pt idx="931">
                  <c:v>8827.7446041564799</c:v>
                </c:pt>
                <c:pt idx="932">
                  <c:v>8826.7171679674266</c:v>
                </c:pt>
                <c:pt idx="933">
                  <c:v>8825.6836878199847</c:v>
                </c:pt>
                <c:pt idx="934">
                  <c:v>8824.6441288883361</c:v>
                </c:pt>
                <c:pt idx="935">
                  <c:v>8823.5984561547903</c:v>
                </c:pt>
                <c:pt idx="936">
                  <c:v>8822.5466344087745</c:v>
                </c:pt>
                <c:pt idx="937">
                  <c:v>8821.4886282459338</c:v>
                </c:pt>
                <c:pt idx="938">
                  <c:v>8820.4244020671249</c:v>
                </c:pt>
                <c:pt idx="939">
                  <c:v>8819.353920077474</c:v>
                </c:pt>
                <c:pt idx="940">
                  <c:v>8818.277146285438</c:v>
                </c:pt>
                <c:pt idx="941">
                  <c:v>8817.1940445017917</c:v>
                </c:pt>
                <c:pt idx="942">
                  <c:v>8816.1045783386817</c:v>
                </c:pt>
                <c:pt idx="943">
                  <c:v>8815.008711208653</c:v>
                </c:pt>
                <c:pt idx="944">
                  <c:v>8813.906406323671</c:v>
                </c:pt>
                <c:pt idx="945">
                  <c:v>8812.7976266941296</c:v>
                </c:pt>
                <c:pt idx="946">
                  <c:v>8811.6823351278854</c:v>
                </c:pt>
                <c:pt idx="947">
                  <c:v>8810.560494229243</c:v>
                </c:pt>
                <c:pt idx="948">
                  <c:v>8809.4320663979961</c:v>
                </c:pt>
                <c:pt idx="949">
                  <c:v>8808.2970138284054</c:v>
                </c:pt>
                <c:pt idx="950">
                  <c:v>8807.1552985082217</c:v>
                </c:pt>
                <c:pt idx="951">
                  <c:v>8806.0068822176709</c:v>
                </c:pt>
                <c:pt idx="952">
                  <c:v>8804.8517265284645</c:v>
                </c:pt>
                <c:pt idx="953">
                  <c:v>8803.6897928027793</c:v>
                </c:pt>
                <c:pt idx="954">
                  <c:v>8802.5210421922493</c:v>
                </c:pt>
                <c:pt idx="955">
                  <c:v>8801.345435636953</c:v>
                </c:pt>
                <c:pt idx="956">
                  <c:v>8800.1629338644088</c:v>
                </c:pt>
                <c:pt idx="957">
                  <c:v>8798.9734973885497</c:v>
                </c:pt>
                <c:pt idx="958">
                  <c:v>8797.7770865086732</c:v>
                </c:pt>
                <c:pt idx="959">
                  <c:v>8796.5736613084555</c:v>
                </c:pt>
                <c:pt idx="960">
                  <c:v>8795.363181654895</c:v>
                </c:pt>
                <c:pt idx="961">
                  <c:v>8794.1456071973062</c:v>
                </c:pt>
                <c:pt idx="962">
                  <c:v>8792.9208973662426</c:v>
                </c:pt>
                <c:pt idx="963">
                  <c:v>8791.6890113724985</c:v>
                </c:pt>
                <c:pt idx="964">
                  <c:v>8790.4499082060483</c:v>
                </c:pt>
                <c:pt idx="965">
                  <c:v>8789.2035466350062</c:v>
                </c:pt>
                <c:pt idx="966">
                  <c:v>8787.949885204569</c:v>
                </c:pt>
                <c:pt idx="967">
                  <c:v>8786.6888822359888</c:v>
                </c:pt>
                <c:pt idx="968">
                  <c:v>8785.4204958254886</c:v>
                </c:pt>
                <c:pt idx="969">
                  <c:v>8784.1446838432294</c:v>
                </c:pt>
                <c:pt idx="970">
                  <c:v>8782.861403932242</c:v>
                </c:pt>
                <c:pt idx="971">
                  <c:v>8781.570613507356</c:v>
                </c:pt>
                <c:pt idx="972">
                  <c:v>8780.2722697541631</c:v>
                </c:pt>
                <c:pt idx="973">
                  <c:v>8778.9663296278904</c:v>
                </c:pt>
                <c:pt idx="974">
                  <c:v>8777.6527498524192</c:v>
                </c:pt>
                <c:pt idx="975">
                  <c:v>8776.3314869191072</c:v>
                </c:pt>
                <c:pt idx="976">
                  <c:v>8775.0024970857903</c:v>
                </c:pt>
                <c:pt idx="977">
                  <c:v>8773.6657363756713</c:v>
                </c:pt>
                <c:pt idx="978">
                  <c:v>8772.321160576239</c:v>
                </c:pt>
                <c:pt idx="979">
                  <c:v>8770.9687252381827</c:v>
                </c:pt>
                <c:pt idx="980">
                  <c:v>8769.6083856743135</c:v>
                </c:pt>
                <c:pt idx="981">
                  <c:v>8768.2400969584633</c:v>
                </c:pt>
                <c:pt idx="982">
                  <c:v>8766.8638139243812</c:v>
                </c:pt>
                <c:pt idx="983">
                  <c:v>8765.479491164675</c:v>
                </c:pt>
                <c:pt idx="984">
                  <c:v>8764.0870830296717</c:v>
                </c:pt>
                <c:pt idx="985">
                  <c:v>8762.6865436263342</c:v>
                </c:pt>
                <c:pt idx="986">
                  <c:v>8761.2778268171605</c:v>
                </c:pt>
                <c:pt idx="987">
                  <c:v>8759.8608862190667</c:v>
                </c:pt>
                <c:pt idx="988">
                  <c:v>8758.4356752022904</c:v>
                </c:pt>
                <c:pt idx="989">
                  <c:v>8757.0021468892683</c:v>
                </c:pt>
                <c:pt idx="990">
                  <c:v>8755.5602541535263</c:v>
                </c:pt>
                <c:pt idx="991">
                  <c:v>8754.109949618567</c:v>
                </c:pt>
                <c:pt idx="992">
                  <c:v>8752.6511856567431</c:v>
                </c:pt>
                <c:pt idx="993">
                  <c:v>8751.183914388148</c:v>
                </c:pt>
                <c:pt idx="994">
                  <c:v>8749.7080876794844</c:v>
                </c:pt>
                <c:pt idx="995">
                  <c:v>8748.2236571429348</c:v>
                </c:pt>
                <c:pt idx="996">
                  <c:v>8746.7305741350374</c:v>
                </c:pt>
                <c:pt idx="997">
                  <c:v>8745.228789755567</c:v>
                </c:pt>
                <c:pt idx="998">
                  <c:v>8743.7182548463879</c:v>
                </c:pt>
                <c:pt idx="999">
                  <c:v>8742.1989199903237</c:v>
                </c:pt>
                <c:pt idx="1000">
                  <c:v>8740.6707355100334</c:v>
                </c:pt>
                <c:pt idx="1001">
                  <c:v>8739.1336514668474</c:v>
                </c:pt>
                <c:pt idx="1002">
                  <c:v>8737.587617659643</c:v>
                </c:pt>
                <c:pt idx="1003">
                  <c:v>8736.0325836237153</c:v>
                </c:pt>
                <c:pt idx="1004">
                  <c:v>8734.468498629607</c:v>
                </c:pt>
                <c:pt idx="1005">
                  <c:v>8732.8953116819703</c:v>
                </c:pt>
                <c:pt idx="1006">
                  <c:v>8731.3129715184405</c:v>
                </c:pt>
                <c:pt idx="1007">
                  <c:v>8729.7214266084447</c:v>
                </c:pt>
                <c:pt idx="1008">
                  <c:v>8728.1206251520889</c:v>
                </c:pt>
                <c:pt idx="1009">
                  <c:v>8726.5105150789859</c:v>
                </c:pt>
                <c:pt idx="1010">
                  <c:v>8724.8910440471027</c:v>
                </c:pt>
                <c:pt idx="1011">
                  <c:v>8723.2621594416105</c:v>
                </c:pt>
                <c:pt idx="1012">
                  <c:v>8721.6238083737189</c:v>
                </c:pt>
                <c:pt idx="1013">
                  <c:v>8719.9759376795064</c:v>
                </c:pt>
                <c:pt idx="1014">
                  <c:v>8718.3184939188031</c:v>
                </c:pt>
                <c:pt idx="1015">
                  <c:v>8716.6514233739654</c:v>
                </c:pt>
                <c:pt idx="1016">
                  <c:v>8714.9746720487619</c:v>
                </c:pt>
                <c:pt idx="1017">
                  <c:v>8713.2881856671829</c:v>
                </c:pt>
                <c:pt idx="1018">
                  <c:v>8711.5919096722955</c:v>
                </c:pt>
                <c:pt idx="1019">
                  <c:v>8709.8857892250453</c:v>
                </c:pt>
                <c:pt idx="1020">
                  <c:v>8708.169769203123</c:v>
                </c:pt>
                <c:pt idx="1021">
                  <c:v>8706.4437941997658</c:v>
                </c:pt>
                <c:pt idx="1022">
                  <c:v>8704.7078085225949</c:v>
                </c:pt>
                <c:pt idx="1023">
                  <c:v>8702.9617561924624</c:v>
                </c:pt>
                <c:pt idx="1024">
                  <c:v>8701.2055809422491</c:v>
                </c:pt>
                <c:pt idx="1025">
                  <c:v>8699.439226215718</c:v>
                </c:pt>
                <c:pt idx="1026">
                  <c:v>8697.6626351663217</c:v>
                </c:pt>
                <c:pt idx="1027">
                  <c:v>8695.8757506560341</c:v>
                </c:pt>
                <c:pt idx="1028">
                  <c:v>8694.078515254183</c:v>
                </c:pt>
                <c:pt idx="1029">
                  <c:v>8692.2708712362564</c:v>
                </c:pt>
                <c:pt idx="1030">
                  <c:v>8690.4527605827425</c:v>
                </c:pt>
                <c:pt idx="1031">
                  <c:v>8688.624124977945</c:v>
                </c:pt>
                <c:pt idx="1032">
                  <c:v>8686.7849058088123</c:v>
                </c:pt>
                <c:pt idx="1033">
                  <c:v>8684.9350441637453</c:v>
                </c:pt>
                <c:pt idx="1034">
                  <c:v>8683.0744808314448</c:v>
                </c:pt>
                <c:pt idx="1035">
                  <c:v>8681.2031562996963</c:v>
                </c:pt>
                <c:pt idx="1036">
                  <c:v>8679.3210107542418</c:v>
                </c:pt>
                <c:pt idx="1037">
                  <c:v>8677.4279840775525</c:v>
                </c:pt>
                <c:pt idx="1038">
                  <c:v>8675.5240158476936</c:v>
                </c:pt>
                <c:pt idx="1039">
                  <c:v>8673.6090453371053</c:v>
                </c:pt>
                <c:pt idx="1040">
                  <c:v>8671.6830115114572</c:v>
                </c:pt>
                <c:pt idx="1041">
                  <c:v>8669.7458530284566</c:v>
                </c:pt>
                <c:pt idx="1042">
                  <c:v>8667.7975082366902</c:v>
                </c:pt>
                <c:pt idx="1043">
                  <c:v>8665.8379151744066</c:v>
                </c:pt>
                <c:pt idx="1044">
                  <c:v>8663.867011568389</c:v>
                </c:pt>
                <c:pt idx="1045">
                  <c:v>8661.8847348327581</c:v>
                </c:pt>
                <c:pt idx="1046">
                  <c:v>8659.8910220677826</c:v>
                </c:pt>
                <c:pt idx="1047">
                  <c:v>8657.8858100587349</c:v>
                </c:pt>
                <c:pt idx="1048">
                  <c:v>8655.8690352747053</c:v>
                </c:pt>
                <c:pt idx="1049">
                  <c:v>8653.8406338674267</c:v>
                </c:pt>
                <c:pt idx="1050">
                  <c:v>8651.8005416701108</c:v>
                </c:pt>
                <c:pt idx="1051">
                  <c:v>8649.7486941962725</c:v>
                </c:pt>
                <c:pt idx="1052">
                  <c:v>8647.6850266385645</c:v>
                </c:pt>
                <c:pt idx="1053">
                  <c:v>8645.6094738676238</c:v>
                </c:pt>
                <c:pt idx="1054">
                  <c:v>8643.5219704308856</c:v>
                </c:pt>
                <c:pt idx="1055">
                  <c:v>8641.4224505514321</c:v>
                </c:pt>
                <c:pt idx="1056">
                  <c:v>8639.3108481268246</c:v>
                </c:pt>
                <c:pt idx="1057">
                  <c:v>8637.1870967279519</c:v>
                </c:pt>
                <c:pt idx="1058">
                  <c:v>8635.0511295978704</c:v>
                </c:pt>
                <c:pt idx="1059">
                  <c:v>8632.9028796506445</c:v>
                </c:pt>
                <c:pt idx="1060">
                  <c:v>8630.7422794701888</c:v>
                </c:pt>
                <c:pt idx="1061">
                  <c:v>8628.5692613091178</c:v>
                </c:pt>
                <c:pt idx="1062">
                  <c:v>8626.383757087613</c:v>
                </c:pt>
                <c:pt idx="1063">
                  <c:v>8624.1856983922553</c:v>
                </c:pt>
                <c:pt idx="1064">
                  <c:v>8621.9750164748875</c:v>
                </c:pt>
                <c:pt idx="1065">
                  <c:v>8619.7516422514836</c:v>
                </c:pt>
                <c:pt idx="1066">
                  <c:v>8617.5155063009825</c:v>
                </c:pt>
                <c:pt idx="1067">
                  <c:v>8615.2665388641872</c:v>
                </c:pt>
                <c:pt idx="1068">
                  <c:v>8613.0046698426049</c:v>
                </c:pt>
                <c:pt idx="1069">
                  <c:v>8610.7298287973281</c:v>
                </c:pt>
                <c:pt idx="1070">
                  <c:v>8608.4419449479064</c:v>
                </c:pt>
                <c:pt idx="1071">
                  <c:v>8606.1409471712341</c:v>
                </c:pt>
                <c:pt idx="1072">
                  <c:v>8603.826764000396</c:v>
                </c:pt>
                <c:pt idx="1073">
                  <c:v>8601.4993236236005</c:v>
                </c:pt>
                <c:pt idx="1074">
                  <c:v>8599.1585538830386</c:v>
                </c:pt>
                <c:pt idx="1075">
                  <c:v>8596.8043822737691</c:v>
                </c:pt>
                <c:pt idx="1076">
                  <c:v>8594.4367359426269</c:v>
                </c:pt>
                <c:pt idx="1077">
                  <c:v>8592.0555416871321</c:v>
                </c:pt>
                <c:pt idx="1078">
                  <c:v>8589.6607259543835</c:v>
                </c:pt>
                <c:pt idx="1079">
                  <c:v>8587.2522148399548</c:v>
                </c:pt>
                <c:pt idx="1080">
                  <c:v>8584.8299340868234</c:v>
                </c:pt>
                <c:pt idx="1081">
                  <c:v>8582.3938090843058</c:v>
                </c:pt>
                <c:pt idx="1082">
                  <c:v>8579.9437648669445</c:v>
                </c:pt>
                <c:pt idx="1083">
                  <c:v>8577.4797261134499</c:v>
                </c:pt>
                <c:pt idx="1084">
                  <c:v>8575.00161714565</c:v>
                </c:pt>
                <c:pt idx="1085">
                  <c:v>8572.5093619274085</c:v>
                </c:pt>
                <c:pt idx="1086">
                  <c:v>8570.0028840635823</c:v>
                </c:pt>
                <c:pt idx="1087">
                  <c:v>8567.4821067989633</c:v>
                </c:pt>
                <c:pt idx="1088">
                  <c:v>8564.9469530172319</c:v>
                </c:pt>
                <c:pt idx="1089">
                  <c:v>8562.3973452399368</c:v>
                </c:pt>
                <c:pt idx="1090">
                  <c:v>8559.8332056254421</c:v>
                </c:pt>
                <c:pt idx="1091">
                  <c:v>8557.2544559679063</c:v>
                </c:pt>
                <c:pt idx="1092">
                  <c:v>8554.6610176962731</c:v>
                </c:pt>
                <c:pt idx="1093">
                  <c:v>8552.0528118732527</c:v>
                </c:pt>
                <c:pt idx="1094">
                  <c:v>8549.4297591943159</c:v>
                </c:pt>
                <c:pt idx="1095">
                  <c:v>8546.79177998669</c:v>
                </c:pt>
                <c:pt idx="1096">
                  <c:v>8544.1387942083747</c:v>
                </c:pt>
                <c:pt idx="1097">
                  <c:v>8541.4707214471618</c:v>
                </c:pt>
                <c:pt idx="1098">
                  <c:v>8538.7874809196492</c:v>
                </c:pt>
                <c:pt idx="1099">
                  <c:v>8536.0889914702639</c:v>
                </c:pt>
                <c:pt idx="1100">
                  <c:v>8533.3751715703311</c:v>
                </c:pt>
                <c:pt idx="1101">
                  <c:v>8530.6459393170971</c:v>
                </c:pt>
                <c:pt idx="1102">
                  <c:v>8527.9012124327855</c:v>
                </c:pt>
                <c:pt idx="1103">
                  <c:v>8525.1409082636619</c:v>
                </c:pt>
                <c:pt idx="1104">
                  <c:v>8522.3649437791209</c:v>
                </c:pt>
                <c:pt idx="1105">
                  <c:v>8519.5732355707551</c:v>
                </c:pt>
                <c:pt idx="1106">
                  <c:v>8516.7656998514412</c:v>
                </c:pt>
                <c:pt idx="1107">
                  <c:v>8513.9422524544516</c:v>
                </c:pt>
                <c:pt idx="1108">
                  <c:v>8511.1028088325547</c:v>
                </c:pt>
                <c:pt idx="1109">
                  <c:v>8508.2472840571336</c:v>
                </c:pt>
                <c:pt idx="1110">
                  <c:v>8505.3755928173287</c:v>
                </c:pt>
                <c:pt idx="1111">
                  <c:v>8502.4876494191631</c:v>
                </c:pt>
                <c:pt idx="1112">
                  <c:v>8499.5833677846913</c:v>
                </c:pt>
                <c:pt idx="1113">
                  <c:v>8496.6626614511624</c:v>
                </c:pt>
                <c:pt idx="1114">
                  <c:v>8493.7254435701925</c:v>
                </c:pt>
                <c:pt idx="1115">
                  <c:v>8490.771626906946</c:v>
                </c:pt>
                <c:pt idx="1116">
                  <c:v>8487.8011238393246</c:v>
                </c:pt>
                <c:pt idx="1117">
                  <c:v>8484.8138463571831</c:v>
                </c:pt>
                <c:pt idx="1118">
                  <c:v>8481.8097060615164</c:v>
                </c:pt>
                <c:pt idx="1119">
                  <c:v>8478.7886141637282</c:v>
                </c:pt>
                <c:pt idx="1120">
                  <c:v>8475.7504814848417</c:v>
                </c:pt>
                <c:pt idx="1121">
                  <c:v>8472.6952184547536</c:v>
                </c:pt>
                <c:pt idx="1122">
                  <c:v>8469.6227351115158</c:v>
                </c:pt>
                <c:pt idx="1123">
                  <c:v>8466.5329411005951</c:v>
                </c:pt>
                <c:pt idx="1124">
                  <c:v>8463.4257456741725</c:v>
                </c:pt>
                <c:pt idx="1125">
                  <c:v>8460.301057690458</c:v>
                </c:pt>
                <c:pt idx="1126">
                  <c:v>8457.1587856129863</c:v>
                </c:pt>
                <c:pt idx="1127">
                  <c:v>8453.9988375099601</c:v>
                </c:pt>
                <c:pt idx="1128">
                  <c:v>8450.8211210535974</c:v>
                </c:pt>
                <c:pt idx="1129">
                  <c:v>8447.625543519498</c:v>
                </c:pt>
                <c:pt idx="1130">
                  <c:v>8444.4120117860002</c:v>
                </c:pt>
                <c:pt idx="1131">
                  <c:v>8441.1804323335891</c:v>
                </c:pt>
                <c:pt idx="1132">
                  <c:v>8437.9307112442875</c:v>
                </c:pt>
                <c:pt idx="1133">
                  <c:v>8434.662754201092</c:v>
                </c:pt>
                <c:pt idx="1134">
                  <c:v>8431.3764664873906</c:v>
                </c:pt>
                <c:pt idx="1135">
                  <c:v>8428.0717529864469</c:v>
                </c:pt>
                <c:pt idx="1136">
                  <c:v>8424.7485181808188</c:v>
                </c:pt>
                <c:pt idx="1137">
                  <c:v>8421.4066661518955</c:v>
                </c:pt>
                <c:pt idx="1138">
                  <c:v>8418.0461005793695</c:v>
                </c:pt>
                <c:pt idx="1139">
                  <c:v>8414.6667247407659</c:v>
                </c:pt>
                <c:pt idx="1140">
                  <c:v>8411.2684415109889</c:v>
                </c:pt>
                <c:pt idx="1141">
                  <c:v>8407.8511533618384</c:v>
                </c:pt>
                <c:pt idx="1142">
                  <c:v>8404.4147623616518</c:v>
                </c:pt>
                <c:pt idx="1143">
                  <c:v>8400.9591701748177</c:v>
                </c:pt>
                <c:pt idx="1144">
                  <c:v>8397.4842780614545</c:v>
                </c:pt>
                <c:pt idx="1145">
                  <c:v>8393.9899868769917</c:v>
                </c:pt>
                <c:pt idx="1146">
                  <c:v>8390.4761970718391</c:v>
                </c:pt>
                <c:pt idx="1147">
                  <c:v>8386.9428086910648</c:v>
                </c:pt>
                <c:pt idx="1148">
                  <c:v>8383.3897213740529</c:v>
                </c:pt>
                <c:pt idx="1149">
                  <c:v>8379.8168343542511</c:v>
                </c:pt>
                <c:pt idx="1150">
                  <c:v>8376.2240464588813</c:v>
                </c:pt>
                <c:pt idx="1151">
                  <c:v>8372.6112561086684</c:v>
                </c:pt>
                <c:pt idx="1152">
                  <c:v>8368.9783613176551</c:v>
                </c:pt>
                <c:pt idx="1153">
                  <c:v>8365.3252596929724</c:v>
                </c:pt>
                <c:pt idx="1154">
                  <c:v>8361.6518484346634</c:v>
                </c:pt>
                <c:pt idx="1155">
                  <c:v>8357.9580243354976</c:v>
                </c:pt>
                <c:pt idx="1156">
                  <c:v>8354.24368378088</c:v>
                </c:pt>
                <c:pt idx="1157">
                  <c:v>8350.5087227486856</c:v>
                </c:pt>
                <c:pt idx="1158">
                  <c:v>8346.7530368091993</c:v>
                </c:pt>
                <c:pt idx="1159">
                  <c:v>8342.9765211250324</c:v>
                </c:pt>
                <c:pt idx="1160">
                  <c:v>8339.1790704510931</c:v>
                </c:pt>
                <c:pt idx="1161">
                  <c:v>8335.3605791345472</c:v>
                </c:pt>
                <c:pt idx="1162">
                  <c:v>8331.5209411148389</c:v>
                </c:pt>
                <c:pt idx="1163">
                  <c:v>8327.6600499237211</c:v>
                </c:pt>
                <c:pt idx="1164">
                  <c:v>8323.7777986853052</c:v>
                </c:pt>
                <c:pt idx="1165">
                  <c:v>8319.8740801161512</c:v>
                </c:pt>
                <c:pt idx="1166">
                  <c:v>8315.9487865253668</c:v>
                </c:pt>
                <c:pt idx="1167">
                  <c:v>8312.0018098147557</c:v>
                </c:pt>
                <c:pt idx="1168">
                  <c:v>8308.0330414789823</c:v>
                </c:pt>
                <c:pt idx="1169">
                  <c:v>8304.042372605747</c:v>
                </c:pt>
                <c:pt idx="1170">
                  <c:v>8300.0296938760257</c:v>
                </c:pt>
                <c:pt idx="1171">
                  <c:v>8295.9948955643067</c:v>
                </c:pt>
                <c:pt idx="1172">
                  <c:v>8291.9378675388762</c:v>
                </c:pt>
                <c:pt idx="1173">
                  <c:v>8287.8584992621072</c:v>
                </c:pt>
                <c:pt idx="1174">
                  <c:v>8283.7566797908275</c:v>
                </c:pt>
                <c:pt idx="1175">
                  <c:v>8279.6322977766577</c:v>
                </c:pt>
                <c:pt idx="1176">
                  <c:v>8275.485241466411</c:v>
                </c:pt>
                <c:pt idx="1177">
                  <c:v>8271.3153987025544</c:v>
                </c:pt>
                <c:pt idx="1178">
                  <c:v>8267.1226569236314</c:v>
                </c:pt>
                <c:pt idx="1179">
                  <c:v>8262.9069031647632</c:v>
                </c:pt>
                <c:pt idx="1180">
                  <c:v>8258.6680240582027</c:v>
                </c:pt>
                <c:pt idx="1181">
                  <c:v>8254.4059058338498</c:v>
                </c:pt>
                <c:pt idx="1182">
                  <c:v>8250.1204343198751</c:v>
                </c:pt>
                <c:pt idx="1183">
                  <c:v>8245.8114949433202</c:v>
                </c:pt>
                <c:pt idx="1184">
                  <c:v>8241.4789727307907</c:v>
                </c:pt>
                <c:pt idx="1185">
                  <c:v>8237.1227523091275</c:v>
                </c:pt>
                <c:pt idx="1186">
                  <c:v>8232.7427179061215</c:v>
                </c:pt>
                <c:pt idx="1187">
                  <c:v>8228.3387533513232</c:v>
                </c:pt>
                <c:pt idx="1188">
                  <c:v>8223.9107420768123</c:v>
                </c:pt>
                <c:pt idx="1189">
                  <c:v>8219.4585671180448</c:v>
                </c:pt>
                <c:pt idx="1190">
                  <c:v>8214.9821111147321</c:v>
                </c:pt>
                <c:pt idx="1191">
                  <c:v>8210.4812563117575</c:v>
                </c:pt>
                <c:pt idx="1192">
                  <c:v>8205.9558845601096</c:v>
                </c:pt>
                <c:pt idx="1193">
                  <c:v>8201.4058773179149</c:v>
                </c:pt>
                <c:pt idx="1194">
                  <c:v>8196.831115651421</c:v>
                </c:pt>
                <c:pt idx="1195">
                  <c:v>8192.2314802360961</c:v>
                </c:pt>
                <c:pt idx="1196">
                  <c:v>8187.6068513577293</c:v>
                </c:pt>
                <c:pt idx="1197">
                  <c:v>8182.9571089135879</c:v>
                </c:pt>
                <c:pt idx="1198">
                  <c:v>8178.2821324136157</c:v>
                </c:pt>
                <c:pt idx="1199">
                  <c:v>8173.5818009816503</c:v>
                </c:pt>
                <c:pt idx="1200">
                  <c:v>8168.8559933567194</c:v>
                </c:pt>
                <c:pt idx="1201">
                  <c:v>8164.1045878943496</c:v>
                </c:pt>
                <c:pt idx="1202">
                  <c:v>8159.3274625679423</c:v>
                </c:pt>
                <c:pt idx="1203">
                  <c:v>8154.5244949701655</c:v>
                </c:pt>
                <c:pt idx="1204">
                  <c:v>8149.6955623144304</c:v>
                </c:pt>
                <c:pt idx="1205">
                  <c:v>8144.8405414363706</c:v>
                </c:pt>
                <c:pt idx="1206">
                  <c:v>8139.9593087953936</c:v>
                </c:pt>
                <c:pt idx="1207">
                  <c:v>8135.0517404762786</c:v>
                </c:pt>
                <c:pt idx="1208">
                  <c:v>8130.1177121908013</c:v>
                </c:pt>
                <c:pt idx="1209">
                  <c:v>8125.1570992794386</c:v>
                </c:pt>
                <c:pt idx="1210">
                  <c:v>8120.16977671308</c:v>
                </c:pt>
                <c:pt idx="1211">
                  <c:v>8115.1556190948313</c:v>
                </c:pt>
                <c:pt idx="1212">
                  <c:v>8110.1145006618381</c:v>
                </c:pt>
                <c:pt idx="1213">
                  <c:v>8105.046295287164</c:v>
                </c:pt>
                <c:pt idx="1214">
                  <c:v>8099.9508764817383</c:v>
                </c:pt>
                <c:pt idx="1215">
                  <c:v>8094.8281173963205</c:v>
                </c:pt>
                <c:pt idx="1216">
                  <c:v>8089.6778908235583</c:v>
                </c:pt>
                <c:pt idx="1217">
                  <c:v>8084.5000692000613</c:v>
                </c:pt>
                <c:pt idx="1218">
                  <c:v>8079.2945246085492</c:v>
                </c:pt>
                <c:pt idx="1219">
                  <c:v>8074.0611287800457</c:v>
                </c:pt>
                <c:pt idx="1220">
                  <c:v>8068.7997530961311</c:v>
                </c:pt>
                <c:pt idx="1221">
                  <c:v>8063.5102685912543</c:v>
                </c:pt>
                <c:pt idx="1222">
                  <c:v>8058.1925459550757</c:v>
                </c:pt>
                <c:pt idx="1223">
                  <c:v>8052.8464555349028</c:v>
                </c:pt>
                <c:pt idx="1224">
                  <c:v>8047.4718673381594</c:v>
                </c:pt>
                <c:pt idx="1225">
                  <c:v>8042.0686510349215</c:v>
                </c:pt>
                <c:pt idx="1226">
                  <c:v>8036.6366759604907</c:v>
                </c:pt>
                <c:pt idx="1227">
                  <c:v>8031.1758111180707</c:v>
                </c:pt>
                <c:pt idx="1228">
                  <c:v>8025.6859251814631</c:v>
                </c:pt>
                <c:pt idx="1229">
                  <c:v>8020.1668864978346</c:v>
                </c:pt>
                <c:pt idx="1230">
                  <c:v>8014.6185630905547</c:v>
                </c:pt>
                <c:pt idx="1231">
                  <c:v>8009.0408226620902</c:v>
                </c:pt>
                <c:pt idx="1232">
                  <c:v>8003.433532596956</c:v>
                </c:pt>
                <c:pt idx="1233">
                  <c:v>7997.7965599647378</c:v>
                </c:pt>
                <c:pt idx="1234">
                  <c:v>7992.1297715231703</c:v>
                </c:pt>
                <c:pt idx="1235">
                  <c:v>7986.4330337212923</c:v>
                </c:pt>
                <c:pt idx="1236">
                  <c:v>7980.7062127026584</c:v>
                </c:pt>
                <c:pt idx="1237">
                  <c:v>7974.9491743086064</c:v>
                </c:pt>
                <c:pt idx="1238">
                  <c:v>7969.1617840816243</c:v>
                </c:pt>
                <c:pt idx="1239">
                  <c:v>7963.3439072687406</c:v>
                </c:pt>
                <c:pt idx="1240">
                  <c:v>7957.4954088250306</c:v>
                </c:pt>
                <c:pt idx="1241">
                  <c:v>7951.6161534171497</c:v>
                </c:pt>
                <c:pt idx="1242">
                  <c:v>7945.7060054269532</c:v>
                </c:pt>
                <c:pt idx="1243">
                  <c:v>7939.764828955208</c:v>
                </c:pt>
                <c:pt idx="1244">
                  <c:v>7933.7924878253298</c:v>
                </c:pt>
                <c:pt idx="1245">
                  <c:v>7927.7888455872371</c:v>
                </c:pt>
                <c:pt idx="1246">
                  <c:v>7921.7537655212491</c:v>
                </c:pt>
                <c:pt idx="1247">
                  <c:v>7915.6871106420695</c:v>
                </c:pt>
                <c:pt idx="1248">
                  <c:v>7909.588743702845</c:v>
                </c:pt>
                <c:pt idx="1249">
                  <c:v>7903.4585271992937</c:v>
                </c:pt>
                <c:pt idx="1250">
                  <c:v>7897.2963233739101</c:v>
                </c:pt>
                <c:pt idx="1251">
                  <c:v>7891.101994220252</c:v>
                </c:pt>
                <c:pt idx="1252">
                  <c:v>7884.8754014873057</c:v>
                </c:pt>
                <c:pt idx="1253">
                  <c:v>7878.6164066839146</c:v>
                </c:pt>
                <c:pt idx="1254">
                  <c:v>7872.3248710833068</c:v>
                </c:pt>
                <c:pt idx="1255">
                  <c:v>7866.0006557276947</c:v>
                </c:pt>
                <c:pt idx="1256">
                  <c:v>7859.6436214329533</c:v>
                </c:pt>
                <c:pt idx="1257">
                  <c:v>7853.2536287933717</c:v>
                </c:pt>
                <c:pt idx="1258">
                  <c:v>7846.8305381865139</c:v>
                </c:pt>
                <c:pt idx="1259">
                  <c:v>7840.3742097781351</c:v>
                </c:pt>
                <c:pt idx="1260">
                  <c:v>7833.8845035271934</c:v>
                </c:pt>
                <c:pt idx="1261">
                  <c:v>7827.3612791909482</c:v>
                </c:pt>
                <c:pt idx="1262">
                  <c:v>7820.8043963301379</c:v>
                </c:pt>
                <c:pt idx="1263">
                  <c:v>7814.21371431426</c:v>
                </c:pt>
                <c:pt idx="1264">
                  <c:v>7807.5890923269117</c:v>
                </c:pt>
                <c:pt idx="1265">
                  <c:v>7800.930389371244</c:v>
                </c:pt>
                <c:pt idx="1266">
                  <c:v>7794.2374642754903</c:v>
                </c:pt>
                <c:pt idx="1267">
                  <c:v>7787.5101756985914</c:v>
                </c:pt>
                <c:pt idx="1268">
                  <c:v>7780.7483821359101</c:v>
                </c:pt>
                <c:pt idx="1269">
                  <c:v>7773.95194192504</c:v>
                </c:pt>
                <c:pt idx="1270">
                  <c:v>7767.1207132516965</c:v>
                </c:pt>
                <c:pt idx="1271">
                  <c:v>7760.2545541557147</c:v>
                </c:pt>
                <c:pt idx="1272">
                  <c:v>7753.3533225371339</c:v>
                </c:pt>
                <c:pt idx="1273">
                  <c:v>7746.4168761623814</c:v>
                </c:pt>
                <c:pt idx="1274">
                  <c:v>7739.4450726705472</c:v>
                </c:pt>
                <c:pt idx="1275">
                  <c:v>7732.4377695797593</c:v>
                </c:pt>
                <c:pt idx="1276">
                  <c:v>7725.3948242936603</c:v>
                </c:pt>
                <c:pt idx="1277">
                  <c:v>7718.3160941079723</c:v>
                </c:pt>
                <c:pt idx="1278">
                  <c:v>7711.2014362171685</c:v>
                </c:pt>
                <c:pt idx="1279">
                  <c:v>7704.0507077212533</c:v>
                </c:pt>
                <c:pt idx="1280">
                  <c:v>7696.86376563263</c:v>
                </c:pt>
                <c:pt idx="1281">
                  <c:v>7689.640466883071</c:v>
                </c:pt>
                <c:pt idx="1282">
                  <c:v>7682.3806683308012</c:v>
                </c:pt>
                <c:pt idx="1283">
                  <c:v>7675.0842267676881</c:v>
                </c:pt>
                <c:pt idx="1284">
                  <c:v>7667.75099892651</c:v>
                </c:pt>
                <c:pt idx="1285">
                  <c:v>7660.3808414883788</c:v>
                </c:pt>
                <c:pt idx="1286">
                  <c:v>7652.9736110902095</c:v>
                </c:pt>
                <c:pt idx="1287">
                  <c:v>7645.5291643323544</c:v>
                </c:pt>
                <c:pt idx="1288">
                  <c:v>7638.0473577863031</c:v>
                </c:pt>
                <c:pt idx="1289">
                  <c:v>7630.5280480025258</c:v>
                </c:pt>
                <c:pt idx="1290">
                  <c:v>7622.9710915183896</c:v>
                </c:pt>
                <c:pt idx="1291">
                  <c:v>7615.3763448662285</c:v>
                </c:pt>
                <c:pt idx="1292">
                  <c:v>7607.7436645814923</c:v>
                </c:pt>
                <c:pt idx="1293">
                  <c:v>7600.0729072110225</c:v>
                </c:pt>
                <c:pt idx="1294">
                  <c:v>7592.3639293214565</c:v>
                </c:pt>
                <c:pt idx="1295">
                  <c:v>7584.616587507704</c:v>
                </c:pt>
                <c:pt idx="1296">
                  <c:v>7576.8307384015916</c:v>
                </c:pt>
                <c:pt idx="1297">
                  <c:v>7569.0062386805903</c:v>
                </c:pt>
                <c:pt idx="1298">
                  <c:v>7561.1429450766691</c:v>
                </c:pt>
                <c:pt idx="1299">
                  <c:v>7553.240714385277</c:v>
                </c:pt>
                <c:pt idx="1300">
                  <c:v>7545.2994034744306</c:v>
                </c:pt>
                <c:pt idx="1301">
                  <c:v>7537.3188692939293</c:v>
                </c:pt>
                <c:pt idx="1302">
                  <c:v>7529.298968884691</c:v>
                </c:pt>
                <c:pt idx="1303">
                  <c:v>7521.2395593882202</c:v>
                </c:pt>
                <c:pt idx="1304">
                  <c:v>7513.1404980561801</c:v>
                </c:pt>
                <c:pt idx="1305">
                  <c:v>7505.0016422601011</c:v>
                </c:pt>
                <c:pt idx="1306">
                  <c:v>7496.822849501219</c:v>
                </c:pt>
                <c:pt idx="1307">
                  <c:v>7488.6039774204228</c:v>
                </c:pt>
                <c:pt idx="1308">
                  <c:v>7480.3448838083605</c:v>
                </c:pt>
                <c:pt idx="1309">
                  <c:v>7472.0454266156303</c:v>
                </c:pt>
                <c:pt idx="1310">
                  <c:v>7463.7054639631351</c:v>
                </c:pt>
                <c:pt idx="1311">
                  <c:v>7455.3248541525581</c:v>
                </c:pt>
                <c:pt idx="1312">
                  <c:v>7446.9034556769575</c:v>
                </c:pt>
                <c:pt idx="1313">
                  <c:v>7438.4411272315137</c:v>
                </c:pt>
                <c:pt idx="1314">
                  <c:v>7429.937727724383</c:v>
                </c:pt>
                <c:pt idx="1315">
                  <c:v>7421.3931162877197</c:v>
                </c:pt>
                <c:pt idx="1316">
                  <c:v>7412.807152288784</c:v>
                </c:pt>
                <c:pt idx="1317">
                  <c:v>7404.1796953412477</c:v>
                </c:pt>
                <c:pt idx="1318">
                  <c:v>7395.5106053165728</c:v>
                </c:pt>
                <c:pt idx="1319">
                  <c:v>7386.7997423555735</c:v>
                </c:pt>
                <c:pt idx="1320">
                  <c:v>7378.0469668800988</c:v>
                </c:pt>
                <c:pt idx="1321">
                  <c:v>7369.2521396048423</c:v>
                </c:pt>
                <c:pt idx="1322">
                  <c:v>7360.4151215493202</c:v>
                </c:pt>
                <c:pt idx="1323">
                  <c:v>7351.5357740499621</c:v>
                </c:pt>
                <c:pt idx="1324">
                  <c:v>7342.6139587723674</c:v>
                </c:pt>
                <c:pt idx="1325">
                  <c:v>7333.649537723677</c:v>
                </c:pt>
                <c:pt idx="1326">
                  <c:v>7324.6423732651165</c:v>
                </c:pt>
                <c:pt idx="1327">
                  <c:v>7315.5923281246623</c:v>
                </c:pt>
                <c:pt idx="1328">
                  <c:v>7306.4992654098687</c:v>
                </c:pt>
                <c:pt idx="1329">
                  <c:v>7297.3630486208194</c:v>
                </c:pt>
                <c:pt idx="1330">
                  <c:v>7288.1835416632593</c:v>
                </c:pt>
                <c:pt idx="1331">
                  <c:v>7278.960608861832</c:v>
                </c:pt>
                <c:pt idx="1332">
                  <c:v>7269.6941149735057</c:v>
                </c:pt>
                <c:pt idx="1333">
                  <c:v>7260.3839252011176</c:v>
                </c:pt>
                <c:pt idx="1334">
                  <c:v>7251.029905207085</c:v>
                </c:pt>
                <c:pt idx="1335">
                  <c:v>7241.6319211272648</c:v>
                </c:pt>
                <c:pt idx="1336">
                  <c:v>7232.1898395849548</c:v>
                </c:pt>
                <c:pt idx="1337">
                  <c:v>7222.7035277050618</c:v>
                </c:pt>
                <c:pt idx="1338">
                  <c:v>7213.1728531284161</c:v>
                </c:pt>
                <c:pt idx="1339">
                  <c:v>7203.5976840262338</c:v>
                </c:pt>
                <c:pt idx="1340">
                  <c:v>7193.9778891147398</c:v>
                </c:pt>
                <c:pt idx="1341">
                  <c:v>7184.3133376699534</c:v>
                </c:pt>
                <c:pt idx="1342">
                  <c:v>7174.6038995426079</c:v>
                </c:pt>
                <c:pt idx="1343">
                  <c:v>7164.8494451732549</c:v>
                </c:pt>
                <c:pt idx="1344">
                  <c:v>7155.0498456075011</c:v>
                </c:pt>
                <c:pt idx="1345">
                  <c:v>7145.204972511423</c:v>
                </c:pt>
                <c:pt idx="1346">
                  <c:v>7135.314698187125</c:v>
                </c:pt>
                <c:pt idx="1347">
                  <c:v>7125.3788955884647</c:v>
                </c:pt>
                <c:pt idx="1348">
                  <c:v>7115.3974383369405</c:v>
                </c:pt>
                <c:pt idx="1349">
                  <c:v>7105.3702007377315</c:v>
                </c:pt>
                <c:pt idx="1350">
                  <c:v>7095.2970577959013</c:v>
                </c:pt>
                <c:pt idx="1351">
                  <c:v>7085.1778852327807</c:v>
                </c:pt>
                <c:pt idx="1352">
                  <c:v>7075.012559502482</c:v>
                </c:pt>
                <c:pt idx="1353">
                  <c:v>7064.8009578085939</c:v>
                </c:pt>
                <c:pt idx="1354">
                  <c:v>7054.5429581210537</c:v>
                </c:pt>
                <c:pt idx="1355">
                  <c:v>7044.238439193151</c:v>
                </c:pt>
                <c:pt idx="1356">
                  <c:v>7033.8872805787278</c:v>
                </c:pt>
                <c:pt idx="1357">
                  <c:v>7023.4893626495168</c:v>
                </c:pt>
                <c:pt idx="1358">
                  <c:v>7013.0445666126743</c:v>
                </c:pt>
                <c:pt idx="1359">
                  <c:v>7002.5527745284526</c:v>
                </c:pt>
                <c:pt idx="1360">
                  <c:v>6992.0138693280505</c:v>
                </c:pt>
                <c:pt idx="1361">
                  <c:v>6981.4277348316418</c:v>
                </c:pt>
                <c:pt idx="1362">
                  <c:v>6970.7942557665447</c:v>
                </c:pt>
                <c:pt idx="1363">
                  <c:v>6960.1133177855863</c:v>
                </c:pt>
                <c:pt idx="1364">
                  <c:v>6949.3848074856214</c:v>
                </c:pt>
                <c:pt idx="1365">
                  <c:v>6938.6086124262174</c:v>
                </c:pt>
                <c:pt idx="1366">
                  <c:v>6927.784621148523</c:v>
                </c:pt>
                <c:pt idx="1367">
                  <c:v>6916.9127231942875</c:v>
                </c:pt>
                <c:pt idx="1368">
                  <c:v>6905.9928091250604</c:v>
                </c:pt>
                <c:pt idx="1369">
                  <c:v>6895.0247705415659</c:v>
                </c:pt>
                <c:pt idx="1370">
                  <c:v>6884.0085001032357</c:v>
                </c:pt>
                <c:pt idx="1371">
                  <c:v>6872.943891547915</c:v>
                </c:pt>
                <c:pt idx="1372">
                  <c:v>6861.8308397117498</c:v>
                </c:pt>
                <c:pt idx="1373">
                  <c:v>6850.6692405492249</c:v>
                </c:pt>
                <c:pt idx="1374">
                  <c:v>6839.4589911533949</c:v>
                </c:pt>
                <c:pt idx="1375">
                  <c:v>6828.1999897762744</c:v>
                </c:pt>
                <c:pt idx="1376">
                  <c:v>6816.8921358493917</c:v>
                </c:pt>
                <c:pt idx="1377">
                  <c:v>6805.5353300045326</c:v>
                </c:pt>
                <c:pt idx="1378">
                  <c:v>6794.1294740946432</c:v>
                </c:pt>
                <c:pt idx="1379">
                  <c:v>6782.6744712148984</c:v>
                </c:pt>
                <c:pt idx="1380">
                  <c:v>6771.1702257239622</c:v>
                </c:pt>
                <c:pt idx="1381">
                  <c:v>6759.6166432653927</c:v>
                </c:pt>
                <c:pt idx="1382">
                  <c:v>6748.0136307892371</c:v>
                </c:pt>
                <c:pt idx="1383">
                  <c:v>6736.3610965737953</c:v>
                </c:pt>
                <c:pt idx="1384">
                  <c:v>6724.6589502475435</c:v>
                </c:pt>
                <c:pt idx="1385">
                  <c:v>6712.9071028112412</c:v>
                </c:pt>
                <c:pt idx="1386">
                  <c:v>6701.1054666602013</c:v>
                </c:pt>
                <c:pt idx="1387">
                  <c:v>6689.2539556067231</c:v>
                </c:pt>
                <c:pt idx="1388">
                  <c:v>6677.3524849027226</c:v>
                </c:pt>
                <c:pt idx="1389">
                  <c:v>6665.4009712624893</c:v>
                </c:pt>
                <c:pt idx="1390">
                  <c:v>6653.3993328856577</c:v>
                </c:pt>
                <c:pt idx="1391">
                  <c:v>6641.3474894803076</c:v>
                </c:pt>
                <c:pt idx="1392">
                  <c:v>6629.2453622862631</c:v>
                </c:pt>
                <c:pt idx="1393">
                  <c:v>6617.0928740985482</c:v>
                </c:pt>
                <c:pt idx="1394">
                  <c:v>6604.8899492909904</c:v>
                </c:pt>
                <c:pt idx="1395">
                  <c:v>6592.6365138400288</c:v>
                </c:pt>
                <c:pt idx="1396">
                  <c:v>6580.3324953486581</c:v>
                </c:pt>
                <c:pt idx="1397">
                  <c:v>6567.9778230705515</c:v>
                </c:pt>
                <c:pt idx="1398">
                  <c:v>6555.5724279343394</c:v>
                </c:pt>
                <c:pt idx="1399">
                  <c:v>6543.1162425680695</c:v>
                </c:pt>
                <c:pt idx="1400">
                  <c:v>6530.6092013237985</c:v>
                </c:pt>
                <c:pt idx="1401">
                  <c:v>6518.0512403023849</c:v>
                </c:pt>
                <c:pt idx="1402">
                  <c:v>6505.4422973784185</c:v>
                </c:pt>
                <c:pt idx="1403">
                  <c:v>6492.7823122253094</c:v>
                </c:pt>
                <c:pt idx="1404">
                  <c:v>6480.0712263405539</c:v>
                </c:pt>
                <c:pt idx="1405">
                  <c:v>6467.3089830711406</c:v>
                </c:pt>
                <c:pt idx="1406">
                  <c:v>6454.495527639122</c:v>
                </c:pt>
                <c:pt idx="1407">
                  <c:v>6441.6308071673529</c:v>
                </c:pt>
                <c:pt idx="1408">
                  <c:v>6428.7147707053628</c:v>
                </c:pt>
                <c:pt idx="1409">
                  <c:v>6415.7473692553995</c:v>
                </c:pt>
                <c:pt idx="1410">
                  <c:v>6402.7285557986143</c:v>
                </c:pt>
                <c:pt idx="1411">
                  <c:v>6389.6582853214177</c:v>
                </c:pt>
                <c:pt idx="1412">
                  <c:v>6376.5365148419505</c:v>
                </c:pt>
                <c:pt idx="1413">
                  <c:v>6363.3632034367447</c:v>
                </c:pt>
                <c:pt idx="1414">
                  <c:v>6350.1383122675015</c:v>
                </c:pt>
                <c:pt idx="1415">
                  <c:v>6336.8618046080319</c:v>
                </c:pt>
                <c:pt idx="1416">
                  <c:v>6323.5336458713255</c:v>
                </c:pt>
                <c:pt idx="1417">
                  <c:v>6310.1538036367838</c:v>
                </c:pt>
                <c:pt idx="1418">
                  <c:v>6296.7222476775751</c:v>
                </c:pt>
                <c:pt idx="1419">
                  <c:v>6283.2389499881301</c:v>
                </c:pt>
                <c:pt idx="1420">
                  <c:v>6269.7038848117991</c:v>
                </c:pt>
                <c:pt idx="1421">
                  <c:v>6256.1170286686038</c:v>
                </c:pt>
                <c:pt idx="1422">
                  <c:v>6242.4783603831529</c:v>
                </c:pt>
                <c:pt idx="1423">
                  <c:v>6228.7878611126916</c:v>
                </c:pt>
                <c:pt idx="1424">
                  <c:v>6215.0455143752488</c:v>
                </c:pt>
                <c:pt idx="1425">
                  <c:v>6201.2513060779484</c:v>
                </c:pt>
                <c:pt idx="1426">
                  <c:v>6187.4052245454195</c:v>
                </c:pt>
                <c:pt idx="1427">
                  <c:v>6173.5072605483447</c:v>
                </c:pt>
                <c:pt idx="1428">
                  <c:v>6159.5574073321222</c:v>
                </c:pt>
                <c:pt idx="1429">
                  <c:v>6145.5556606456512</c:v>
                </c:pt>
                <c:pt idx="1430">
                  <c:v>6131.5020187702085</c:v>
                </c:pt>
                <c:pt idx="1431">
                  <c:v>6117.3964825484827</c:v>
                </c:pt>
                <c:pt idx="1432">
                  <c:v>6103.2390554136819</c:v>
                </c:pt>
                <c:pt idx="1433">
                  <c:v>6089.0297434187587</c:v>
                </c:pt>
                <c:pt idx="1434">
                  <c:v>6074.7685552657458</c:v>
                </c:pt>
                <c:pt idx="1435">
                  <c:v>6060.4555023351913</c:v>
                </c:pt>
                <c:pt idx="1436">
                  <c:v>6046.0905987156902</c:v>
                </c:pt>
                <c:pt idx="1437">
                  <c:v>6031.6738612335075</c:v>
                </c:pt>
                <c:pt idx="1438">
                  <c:v>6017.2053094823059</c:v>
                </c:pt>
                <c:pt idx="1439">
                  <c:v>6002.6849658529618</c:v>
                </c:pt>
                <c:pt idx="1440">
                  <c:v>5988.1128555634514</c:v>
                </c:pt>
                <c:pt idx="1441">
                  <c:v>5973.4890066888383</c:v>
                </c:pt>
                <c:pt idx="1442">
                  <c:v>5958.8134501913428</c:v>
                </c:pt>
                <c:pt idx="1443">
                  <c:v>5944.0862199504645</c:v>
                </c:pt>
                <c:pt idx="1444">
                  <c:v>5929.3073527931983</c:v>
                </c:pt>
                <c:pt idx="1445">
                  <c:v>5914.4768885243238</c:v>
                </c:pt>
                <c:pt idx="1446">
                  <c:v>5899.5948699567352</c:v>
                </c:pt>
                <c:pt idx="1447">
                  <c:v>5884.6613429418558</c:v>
                </c:pt>
                <c:pt idx="1448">
                  <c:v>5869.6763564001021</c:v>
                </c:pt>
                <c:pt idx="1449">
                  <c:v>5854.6399623514026</c:v>
                </c:pt>
                <c:pt idx="1450">
                  <c:v>5839.5522159457614</c:v>
                </c:pt>
                <c:pt idx="1451">
                  <c:v>5824.4131754938771</c:v>
                </c:pt>
                <c:pt idx="1452">
                  <c:v>5809.2229024977942</c:v>
                </c:pt>
                <c:pt idx="1453">
                  <c:v>5793.9814616815938</c:v>
                </c:pt>
                <c:pt idx="1454">
                  <c:v>5778.6889210221216</c:v>
                </c:pt>
                <c:pt idx="1455">
                  <c:v>5763.3453517797343</c:v>
                </c:pt>
                <c:pt idx="1456">
                  <c:v>5747.9508285290822</c:v>
                </c:pt>
                <c:pt idx="1457">
                  <c:v>5732.5054291898987</c:v>
                </c:pt>
                <c:pt idx="1458">
                  <c:v>5717.0092350578025</c:v>
                </c:pt>
                <c:pt idx="1459">
                  <c:v>5701.4623308351256</c:v>
                </c:pt>
                <c:pt idx="1460">
                  <c:v>5685.8648046617336</c:v>
                </c:pt>
                <c:pt idx="1461">
                  <c:v>5670.2167481458282</c:v>
                </c:pt>
                <c:pt idx="1462">
                  <c:v>5654.5182563947847</c:v>
                </c:pt>
                <c:pt idx="1463">
                  <c:v>5638.7694280459373</c:v>
                </c:pt>
                <c:pt idx="1464">
                  <c:v>5622.9703652973631</c:v>
                </c:pt>
                <c:pt idx="1465">
                  <c:v>5607.1211739386608</c:v>
                </c:pt>
                <c:pt idx="1466">
                  <c:v>5591.2219633816603</c:v>
                </c:pt>
                <c:pt idx="1467">
                  <c:v>5575.2728466911403</c:v>
                </c:pt>
                <c:pt idx="1468">
                  <c:v>5559.273940615486</c:v>
                </c:pt>
                <c:pt idx="1469">
                  <c:v>5543.2253656172988</c:v>
                </c:pt>
                <c:pt idx="1470">
                  <c:v>5527.1272459039619</c:v>
                </c:pt>
                <c:pt idx="1471">
                  <c:v>5510.9797094581481</c:v>
                </c:pt>
                <c:pt idx="1472">
                  <c:v>5494.7828880682609</c:v>
                </c:pt>
                <c:pt idx="1473">
                  <c:v>5478.5369173588042</c:v>
                </c:pt>
                <c:pt idx="1474">
                  <c:v>5462.241936820682</c:v>
                </c:pt>
                <c:pt idx="1475">
                  <c:v>5445.8980898414029</c:v>
                </c:pt>
                <c:pt idx="1476">
                  <c:v>5429.5055237352108</c:v>
                </c:pt>
                <c:pt idx="1477">
                  <c:v>5413.0643897731034</c:v>
                </c:pt>
                <c:pt idx="1478">
                  <c:v>5396.5748432127639</c:v>
                </c:pt>
                <c:pt idx="1479">
                  <c:v>5380.0370433283661</c:v>
                </c:pt>
                <c:pt idx="1480">
                  <c:v>5363.45115344027</c:v>
                </c:pt>
                <c:pt idx="1481">
                  <c:v>5346.8173409445926</c:v>
                </c:pt>
                <c:pt idx="1482">
                  <c:v>5330.1357773426516</c:v>
                </c:pt>
                <c:pt idx="1483">
                  <c:v>5313.4066382702604</c:v>
                </c:pt>
                <c:pt idx="1484">
                  <c:v>5296.6301035268743</c:v>
                </c:pt>
                <c:pt idx="1485">
                  <c:v>5279.8063571046041</c:v>
                </c:pt>
                <c:pt idx="1486">
                  <c:v>5262.9355872170408</c:v>
                </c:pt>
                <c:pt idx="1487">
                  <c:v>5246.0179863279263</c:v>
                </c:pt>
                <c:pt idx="1488">
                  <c:v>5229.0537511796392</c:v>
                </c:pt>
                <c:pt idx="1489">
                  <c:v>5212.0430828214994</c:v>
                </c:pt>
                <c:pt idx="1490">
                  <c:v>5194.9861866378815</c:v>
                </c:pt>
                <c:pt idx="1491">
                  <c:v>5177.8832723761079</c:v>
                </c:pt>
                <c:pt idx="1492">
                  <c:v>5160.7345541741606</c:v>
                </c:pt>
                <c:pt idx="1493">
                  <c:v>5143.5402505881457</c:v>
                </c:pt>
                <c:pt idx="1494">
                  <c:v>5126.3005846195465</c:v>
                </c:pt>
                <c:pt idx="1495">
                  <c:v>5109.0157837422312</c:v>
                </c:pt>
                <c:pt idx="1496">
                  <c:v>5091.6860799292308</c:v>
                </c:pt>
                <c:pt idx="1497">
                  <c:v>5074.3117096792321</c:v>
                </c:pt>
                <c:pt idx="1498">
                  <c:v>5056.8929140428436</c:v>
                </c:pt>
                <c:pt idx="1499">
                  <c:v>5039.42993864856</c:v>
                </c:pt>
                <c:pt idx="1500">
                  <c:v>5021.9230337284644</c:v>
                </c:pt>
                <c:pt idx="1501">
                  <c:v>5004.3724541436277</c:v>
                </c:pt>
                <c:pt idx="1502">
                  <c:v>4986.7784594092018</c:v>
                </c:pt>
                <c:pt idx="1503">
                  <c:v>4969.1413137192285</c:v>
                </c:pt>
                <c:pt idx="1504">
                  <c:v>4951.4612859710924</c:v>
                </c:pt>
                <c:pt idx="1505">
                  <c:v>4933.738649789675</c:v>
                </c:pt>
                <c:pt idx="1506">
                  <c:v>4915.973683551153</c:v>
                </c:pt>
                <c:pt idx="1507">
                  <c:v>4898.1666704064464</c:v>
                </c:pt>
                <c:pt idx="1508">
                  <c:v>4880.3178983043026</c:v>
                </c:pt>
                <c:pt idx="1509">
                  <c:v>4862.4276600140447</c:v>
                </c:pt>
                <c:pt idx="1510">
                  <c:v>4844.496253147875</c:v>
                </c:pt>
                <c:pt idx="1511">
                  <c:v>4826.5239801828493</c:v>
                </c:pt>
                <c:pt idx="1512">
                  <c:v>4808.5111484824165</c:v>
                </c:pt>
                <c:pt idx="1513">
                  <c:v>4790.4580703175479</c:v>
                </c:pt>
                <c:pt idx="1514">
                  <c:v>4772.3650628874602</c:v>
                </c:pt>
                <c:pt idx="1515">
                  <c:v>4754.2324483398788</c:v>
                </c:pt>
                <c:pt idx="1516">
                  <c:v>4736.0605537908832</c:v>
                </c:pt>
                <c:pt idx="1517">
                  <c:v>4717.8497113442718</c:v>
                </c:pt>
                <c:pt idx="1518">
                  <c:v>4699.6002581104804</c:v>
                </c:pt>
                <c:pt idx="1519">
                  <c:v>4681.312536225003</c:v>
                </c:pt>
                <c:pt idx="1520">
                  <c:v>4662.9868928663363</c:v>
                </c:pt>
                <c:pt idx="1521">
                  <c:v>4644.6236802734265</c:v>
                </c:pt>
                <c:pt idx="1522">
                  <c:v>4626.2232557625748</c:v>
                </c:pt>
                <c:pt idx="1523">
                  <c:v>4607.7859817438612</c:v>
                </c:pt>
                <c:pt idx="1524">
                  <c:v>4589.312225736996</c:v>
                </c:pt>
                <c:pt idx="1525">
                  <c:v>4570.8023603866386</c:v>
                </c:pt>
                <c:pt idx="1526">
                  <c:v>4552.2567634771594</c:v>
                </c:pt>
                <c:pt idx="1527">
                  <c:v>4533.6758179468134</c:v>
                </c:pt>
                <c:pt idx="1528">
                  <c:v>4515.0599119013677</c:v>
                </c:pt>
                <c:pt idx="1529">
                  <c:v>4496.4094386270681</c:v>
                </c:pt>
                <c:pt idx="1530">
                  <c:v>4477.7247966030682</c:v>
                </c:pt>
                <c:pt idx="1531">
                  <c:v>4459.0063895131907</c:v>
                </c:pt>
                <c:pt idx="1532">
                  <c:v>4440.2546262570713</c:v>
                </c:pt>
                <c:pt idx="1533">
                  <c:v>4421.4699209606624</c:v>
                </c:pt>
                <c:pt idx="1534">
                  <c:v>4402.6526929860674</c:v>
                </c:pt>
                <c:pt idx="1535">
                  <c:v>4383.8033669407141</c:v>
                </c:pt>
                <c:pt idx="1536">
                  <c:v>4364.9223726858454</c:v>
                </c:pt>
                <c:pt idx="1537">
                  <c:v>4346.0101453442967</c:v>
                </c:pt>
                <c:pt idx="1538">
                  <c:v>4327.0671253075971</c:v>
                </c:pt>
                <c:pt idx="1539">
                  <c:v>4308.093758242313</c:v>
                </c:pt>
                <c:pt idx="1540">
                  <c:v>4289.090495095702</c:v>
                </c:pt>
                <c:pt idx="1541">
                  <c:v>4270.0577921005606</c:v>
                </c:pt>
                <c:pt idx="1542">
                  <c:v>4250.9961107793779</c:v>
                </c:pt>
                <c:pt idx="1543">
                  <c:v>4231.9059179476581</c:v>
                </c:pt>
                <c:pt idx="1544">
                  <c:v>4212.7876857165083</c:v>
                </c:pt>
                <c:pt idx="1545">
                  <c:v>4193.6418914943888</c:v>
                </c:pt>
                <c:pt idx="1546">
                  <c:v>4174.4690179880627</c:v>
                </c:pt>
                <c:pt idx="1547">
                  <c:v>4155.2695532027456</c:v>
                </c:pt>
                <c:pt idx="1548">
                  <c:v>4136.0439904413715</c:v>
                </c:pt>
                <c:pt idx="1549">
                  <c:v>4116.7928283030551</c:v>
                </c:pt>
                <c:pt idx="1550">
                  <c:v>4097.5165706806511</c:v>
                </c:pt>
                <c:pt idx="1551">
                  <c:v>4078.2157267574621</c:v>
                </c:pt>
                <c:pt idx="1552">
                  <c:v>4058.8908110030502</c:v>
                </c:pt>
                <c:pt idx="1553">
                  <c:v>4039.5423431681356</c:v>
                </c:pt>
                <c:pt idx="1554">
                  <c:v>4020.1708482785934</c:v>
                </c:pt>
                <c:pt idx="1555">
                  <c:v>4000.7768566285044</c:v>
                </c:pt>
                <c:pt idx="1556">
                  <c:v>3981.3609037722836</c:v>
                </c:pt>
                <c:pt idx="1557">
                  <c:v>3961.9235305158313</c:v>
                </c:pt>
                <c:pt idx="1558">
                  <c:v>3942.4652829067331</c:v>
                </c:pt>
                <c:pt idx="1559">
                  <c:v>3922.9867122234682</c:v>
                </c:pt>
                <c:pt idx="1560">
                  <c:v>3903.4883749636233</c:v>
                </c:pt>
                <c:pt idx="1561">
                  <c:v>3883.9708328311076</c:v>
                </c:pt>
                <c:pt idx="1562">
                  <c:v>3864.4346527223306</c:v>
                </c:pt>
                <c:pt idx="1563">
                  <c:v>3844.8804067113674</c:v>
                </c:pt>
                <c:pt idx="1564">
                  <c:v>3825.3086720340584</c:v>
                </c:pt>
                <c:pt idx="1565">
                  <c:v>3805.72003107106</c:v>
                </c:pt>
                <c:pt idx="1566">
                  <c:v>3786.1150713298257</c:v>
                </c:pt>
                <c:pt idx="1567">
                  <c:v>3766.4943854254916</c:v>
                </c:pt>
                <c:pt idx="1568">
                  <c:v>3746.858571060679</c:v>
                </c:pt>
                <c:pt idx="1569">
                  <c:v>3727.2082310041746</c:v>
                </c:pt>
                <c:pt idx="1570">
                  <c:v>3707.5439730685021</c:v>
                </c:pt>
                <c:pt idx="1571">
                  <c:v>3687.8664100863443</c:v>
                </c:pt>
                <c:pt idx="1572">
                  <c:v>3668.1761598858352</c:v>
                </c:pt>
                <c:pt idx="1573">
                  <c:v>3648.4738452646816</c:v>
                </c:pt>
                <c:pt idx="1574">
                  <c:v>3628.7600939631234</c:v>
                </c:pt>
                <c:pt idx="1575">
                  <c:v>3609.0355386357032</c:v>
                </c:pt>
                <c:pt idx="1576">
                  <c:v>3589.3008168218489</c:v>
                </c:pt>
                <c:pt idx="1577">
                  <c:v>3569.5565709152506</c:v>
                </c:pt>
                <c:pt idx="1578">
                  <c:v>3549.8034481320192</c:v>
                </c:pt>
                <c:pt idx="1579">
                  <c:v>3530.042100477614</c:v>
                </c:pt>
                <c:pt idx="1580">
                  <c:v>3510.273184712541</c:v>
                </c:pt>
                <c:pt idx="1581">
                  <c:v>3490.4973623167912</c:v>
                </c:pt>
                <c:pt idx="1582">
                  <c:v>3470.7152994530215</c:v>
                </c:pt>
                <c:pt idx="1583">
                  <c:v>3450.9276669284714</c:v>
                </c:pt>
                <c:pt idx="1584">
                  <c:v>3431.1351401555862</c:v>
                </c:pt>
                <c:pt idx="1585">
                  <c:v>3411.3383991113565</c:v>
                </c:pt>
                <c:pt idx="1586">
                  <c:v>3391.5381282953567</c:v>
                </c:pt>
                <c:pt idx="1587">
                  <c:v>3371.7350166864667</c:v>
                </c:pt>
                <c:pt idx="1588">
                  <c:v>3351.9297576982772</c:v>
                </c:pt>
                <c:pt idx="1589">
                  <c:v>3332.123049133163</c:v>
                </c:pt>
                <c:pt idx="1590">
                  <c:v>3312.3155931350166</c:v>
                </c:pt>
                <c:pt idx="1591">
                  <c:v>3292.5080961406297</c:v>
                </c:pt>
                <c:pt idx="1592">
                  <c:v>3272.7012688297345</c:v>
                </c:pt>
                <c:pt idx="1593">
                  <c:v>3252.8958260736549</c:v>
                </c:pt>
                <c:pt idx="1594">
                  <c:v>3233.092486882601</c:v>
                </c:pt>
                <c:pt idx="1595">
                  <c:v>3213.2919743515849</c:v>
                </c:pt>
                <c:pt idx="1596">
                  <c:v>3193.4950156049345</c:v>
                </c:pt>
                <c:pt idx="1597">
                  <c:v>3173.7023417394234</c:v>
                </c:pt>
                <c:pt idx="1598">
                  <c:v>3153.9146877659955</c:v>
                </c:pt>
                <c:pt idx="1599">
                  <c:v>3134.1327925500768</c:v>
                </c:pt>
                <c:pt idx="1600">
                  <c:v>3114.357398750476</c:v>
                </c:pt>
                <c:pt idx="1601">
                  <c:v>3094.5892527568622</c:v>
                </c:pt>
                <c:pt idx="1602">
                  <c:v>3074.8291046258209</c:v>
                </c:pt>
                <c:pt idx="1603">
                  <c:v>3055.0777080154662</c:v>
                </c:pt>
                <c:pt idx="1604">
                  <c:v>3035.3358201186275</c:v>
                </c:pt>
                <c:pt idx="1605">
                  <c:v>3015.6042015945968</c:v>
                </c:pt>
                <c:pt idx="1606">
                  <c:v>2995.8836164994145</c:v>
                </c:pt>
                <c:pt idx="1607">
                  <c:v>2976.1748322147228</c:v>
                </c:pt>
                <c:pt idx="1608">
                  <c:v>2956.4786193751629</c:v>
                </c:pt>
                <c:pt idx="1609">
                  <c:v>2936.7957517943109</c:v>
                </c:pt>
                <c:pt idx="1610">
                  <c:v>2917.127006389162</c:v>
                </c:pt>
                <c:pt idx="1611">
                  <c:v>2897.4731631031527</c:v>
                </c:pt>
                <c:pt idx="1612">
                  <c:v>2877.8350048277211</c:v>
                </c:pt>
                <c:pt idx="1613">
                  <c:v>2858.2133173224074</c:v>
                </c:pt>
                <c:pt idx="1614">
                  <c:v>2838.6088891334875</c:v>
                </c:pt>
                <c:pt idx="1615">
                  <c:v>2819.0225115111484</c:v>
                </c:pt>
                <c:pt idx="1616">
                  <c:v>2799.4549783251891</c:v>
                </c:pt>
                <c:pt idx="1617">
                  <c:v>2779.9070859792764</c:v>
                </c:pt>
                <c:pt idx="1618">
                  <c:v>2760.3796333237237</c:v>
                </c:pt>
                <c:pt idx="1619">
                  <c:v>2740.8734215668164</c:v>
                </c:pt>
                <c:pt idx="1620">
                  <c:v>2721.3892541846831</c:v>
                </c:pt>
                <c:pt idx="1621">
                  <c:v>2701.9279368297052</c:v>
                </c:pt>
                <c:pt idx="1622">
                  <c:v>2682.4902772374803</c:v>
                </c:pt>
                <c:pt idx="1623">
                  <c:v>2663.0770851323341</c:v>
                </c:pt>
                <c:pt idx="1624">
                  <c:v>2643.6891721313968</c:v>
                </c:pt>
                <c:pt idx="1625">
                  <c:v>2624.3273516472304</c:v>
                </c:pt>
                <c:pt idx="1626">
                  <c:v>2604.9924387890314</c:v>
                </c:pt>
                <c:pt idx="1627">
                  <c:v>2585.6852502624038</c:v>
                </c:pt>
                <c:pt idx="1628">
                  <c:v>2566.4066042677105</c:v>
                </c:pt>
                <c:pt idx="1629">
                  <c:v>2547.1573203970202</c:v>
                </c:pt>
                <c:pt idx="1630">
                  <c:v>2527.9382195296344</c:v>
                </c:pt>
                <c:pt idx="1631">
                  <c:v>2508.7501237262345</c:v>
                </c:pt>
                <c:pt idx="1632">
                  <c:v>2489.5938561216303</c:v>
                </c:pt>
                <c:pt idx="1633">
                  <c:v>2470.4702408161361</c:v>
                </c:pt>
                <c:pt idx="1634">
                  <c:v>2451.3801027655772</c:v>
                </c:pt>
                <c:pt idx="1635">
                  <c:v>2432.3242676699433</c:v>
                </c:pt>
                <c:pt idx="1636">
                  <c:v>2413.3035618606946</c:v>
                </c:pt>
                <c:pt idx="1637">
                  <c:v>2394.3188121867374</c:v>
                </c:pt>
                <c:pt idx="1638">
                  <c:v>2375.3708458990805</c:v>
                </c:pt>
                <c:pt idx="1639">
                  <c:v>2356.4604905341862</c:v>
                </c:pt>
                <c:pt idx="1640">
                  <c:v>2337.5885737960298</c:v>
                </c:pt>
                <c:pt idx="1641">
                  <c:v>2318.755923436886</c:v>
                </c:pt>
                <c:pt idx="1642">
                  <c:v>2299.9633671368488</c:v>
                </c:pt>
                <c:pt idx="1643">
                  <c:v>2281.2117323821167</c:v>
                </c:pt>
                <c:pt idx="1644">
                  <c:v>2262.5018463420452</c:v>
                </c:pt>
                <c:pt idx="1645">
                  <c:v>2243.8345357449948</c:v>
                </c:pt>
                <c:pt idx="1646">
                  <c:v>2225.210626752983</c:v>
                </c:pt>
                <c:pt idx="1647">
                  <c:v>2206.6309448351767</c:v>
                </c:pt>
                <c:pt idx="1648">
                  <c:v>2188.0963146402223</c:v>
                </c:pt>
                <c:pt idx="1649">
                  <c:v>2169.6075598674565</c:v>
                </c:pt>
                <c:pt idx="1650">
                  <c:v>2151.165503137006</c:v>
                </c:pt>
                <c:pt idx="1651">
                  <c:v>2132.7709658587969</c:v>
                </c:pt>
                <c:pt idx="1652">
                  <c:v>2114.4247681005127</c:v>
                </c:pt>
                <c:pt idx="1653">
                  <c:v>2096.1277284545017</c:v>
                </c:pt>
                <c:pt idx="1654">
                  <c:v>2077.8806639036848</c:v>
                </c:pt>
                <c:pt idx="1655">
                  <c:v>2059.6843896864598</c:v>
                </c:pt>
                <c:pt idx="1656">
                  <c:v>2041.5397191606589</c:v>
                </c:pt>
                <c:pt idx="1657">
                  <c:v>2023.4474636665611</c:v>
                </c:pt>
                <c:pt idx="1658">
                  <c:v>2005.4084323890022</c:v>
                </c:pt>
                <c:pt idx="1659">
                  <c:v>1987.4234322186053</c:v>
                </c:pt>
                <c:pt idx="1660">
                  <c:v>1969.4932676121625</c:v>
                </c:pt>
                <c:pt idx="1661">
                  <c:v>1951.6187404521966</c:v>
                </c:pt>
                <c:pt idx="1662">
                  <c:v>1933.8006499057376</c:v>
                </c:pt>
                <c:pt idx="1663">
                  <c:v>1916.0397922823397</c:v>
                </c:pt>
                <c:pt idx="1664">
                  <c:v>1898.3369608913779</c:v>
                </c:pt>
                <c:pt idx="1665">
                  <c:v>1880.692945898651</c:v>
                </c:pt>
                <c:pt idx="1666">
                  <c:v>1863.1085341823318</c:v>
                </c:pt>
                <c:pt idx="1667">
                  <c:v>1845.5845091882911</c:v>
                </c:pt>
                <c:pt idx="1668">
                  <c:v>1828.1216507848401</c:v>
                </c:pt>
                <c:pt idx="1669">
                  <c:v>1810.7207351169234</c:v>
                </c:pt>
                <c:pt idx="1670">
                  <c:v>1793.3825344597963</c:v>
                </c:pt>
                <c:pt idx="1671">
                  <c:v>1776.1078170722319</c:v>
                </c:pt>
                <c:pt idx="1672">
                  <c:v>1758.8973470492895</c:v>
                </c:pt>
                <c:pt idx="1673">
                  <c:v>1741.7518841746901</c:v>
                </c:pt>
                <c:pt idx="1674">
                  <c:v>1724.6721837728335</c:v>
                </c:pt>
                <c:pt idx="1675">
                  <c:v>1707.658996560506</c:v>
                </c:pt>
                <c:pt idx="1676">
                  <c:v>1690.7130684983074</c:v>
                </c:pt>
                <c:pt idx="1677">
                  <c:v>1673.8351406418535</c:v>
                </c:pt>
                <c:pt idx="1678">
                  <c:v>1657.0259489927932</c:v>
                </c:pt>
                <c:pt idx="1679">
                  <c:v>1640.286224349677</c:v>
                </c:pt>
                <c:pt idx="1680">
                  <c:v>1623.616692158733</c:v>
                </c:pt>
                <c:pt idx="1681">
                  <c:v>1607.018072364586</c:v>
                </c:pt>
                <c:pt idx="1682">
                  <c:v>1590.491079260973</c:v>
                </c:pt>
                <c:pt idx="1683">
                  <c:v>1574.0364213414987</c:v>
                </c:pt>
                <c:pt idx="1684">
                  <c:v>1557.6548011504781</c:v>
                </c:pt>
                <c:pt idx="1685">
                  <c:v>1541.3469151339168</c:v>
                </c:pt>
                <c:pt idx="1686">
                  <c:v>1525.113453490673</c:v>
                </c:pt>
                <c:pt idx="1687">
                  <c:v>1508.9551000238591</c:v>
                </c:pt>
                <c:pt idx="1688">
                  <c:v>1492.8725319925247</c:v>
                </c:pt>
                <c:pt idx="1689">
                  <c:v>1476.8664199636769</c:v>
                </c:pt>
                <c:pt idx="1690">
                  <c:v>1460.9374276646854</c:v>
                </c:pt>
                <c:pt idx="1691">
                  <c:v>1445.0862118361295</c:v>
                </c:pt>
                <c:pt idx="1692">
                  <c:v>1429.3134220851364</c:v>
                </c:pt>
                <c:pt idx="1693">
                  <c:v>1413.6197007392623</c:v>
                </c:pt>
                <c:pt idx="1694">
                  <c:v>1398.0056827009721</c:v>
                </c:pt>
                <c:pt idx="1695">
                  <c:v>1382.4719953027752</c:v>
                </c:pt>
                <c:pt idx="1696">
                  <c:v>1367.0192581630649</c:v>
                </c:pt>
                <c:pt idx="1697">
                  <c:v>1351.6480830427231</c:v>
                </c:pt>
                <c:pt idx="1698">
                  <c:v>1336.3590737025411</c:v>
                </c:pt>
                <c:pt idx="1699">
                  <c:v>1321.1528257615169</c:v>
                </c:pt>
                <c:pt idx="1700">
                  <c:v>1306.0299265560825</c:v>
                </c:pt>
                <c:pt idx="1701">
                  <c:v>1290.9909550003206</c:v>
                </c:pt>
                <c:pt idx="1702">
                  <c:v>1276.0364814472223</c:v>
                </c:pt>
                <c:pt idx="1703">
                  <c:v>1261.1670675510543</c:v>
                </c:pt>
                <c:pt idx="1704">
                  <c:v>1246.3832661308852</c:v>
                </c:pt>
                <c:pt idx="1705">
                  <c:v>1231.6856210353267</c:v>
                </c:pt>
                <c:pt idx="1706">
                  <c:v>1217.0746670085598</c:v>
                </c:pt>
                <c:pt idx="1707">
                  <c:v>1202.550929557691</c:v>
                </c:pt>
                <c:pt idx="1708">
                  <c:v>1188.1149248215147</c:v>
                </c:pt>
                <c:pt idx="1709">
                  <c:v>1173.7671594407207</c:v>
                </c:pt>
                <c:pt idx="1710">
                  <c:v>1159.50813042962</c:v>
                </c:pt>
                <c:pt idx="1711">
                  <c:v>1145.3383250494517</c:v>
                </c:pt>
                <c:pt idx="1712">
                  <c:v>1131.2582206833172</c:v>
                </c:pt>
                <c:pt idx="1713">
                  <c:v>1117.2682847128092</c:v>
                </c:pt>
                <c:pt idx="1714">
                  <c:v>1103.3689743963996</c:v>
                </c:pt>
                <c:pt idx="1715">
                  <c:v>1089.5607367496389</c:v>
                </c:pt>
                <c:pt idx="1716">
                  <c:v>1075.8440084272288</c:v>
                </c:pt>
                <c:pt idx="1717">
                  <c:v>1062.2192156070332</c:v>
                </c:pt>
                <c:pt idx="1718">
                  <c:v>1048.6867738760789</c:v>
                </c:pt>
                <c:pt idx="1719">
                  <c:v>1035.2470881186118</c:v>
                </c:pt>
                <c:pt idx="1720">
                  <c:v>1021.9005524062694</c:v>
                </c:pt>
                <c:pt idx="1721">
                  <c:v>1008.6475498904205</c:v>
                </c:pt>
                <c:pt idx="1722">
                  <c:v>995.48845269674302</c:v>
                </c:pt>
                <c:pt idx="1723">
                  <c:v>982.42362182208728</c:v>
                </c:pt>
                <c:pt idx="1724">
                  <c:v>969.45340703369538</c:v>
                </c:pt>
                <c:pt idx="1725">
                  <c:v>956.57814677082263</c:v>
                </c:pt>
                <c:pt idx="1726">
                  <c:v>943.79816804882989</c:v>
                </c:pt>
                <c:pt idx="1727">
                  <c:v>931.11378636579684</c:v>
                </c:pt>
                <c:pt idx="1728">
                  <c:v>918.52530561171693</c:v>
                </c:pt>
                <c:pt idx="1729">
                  <c:v>906.03301798033169</c:v>
                </c:pt>
                <c:pt idx="1730">
                  <c:v>893.63720388365607</c:v>
                </c:pt>
                <c:pt idx="1731">
                  <c:v>881.33813186925659</c:v>
                </c:pt>
                <c:pt idx="1732">
                  <c:v>869.1360585403296</c:v>
                </c:pt>
                <c:pt idx="1733">
                  <c:v>857.03122847864427</c:v>
                </c:pt>
                <c:pt idx="1734">
                  <c:v>845.0238741703937</c:v>
                </c:pt>
                <c:pt idx="1735">
                  <c:v>833.11421593501302</c:v>
                </c:pt>
                <c:pt idx="1736">
                  <c:v>821.30246185701787</c:v>
                </c:pt>
                <c:pt idx="1737">
                  <c:v>809.58880772090743</c:v>
                </c:pt>
                <c:pt idx="1738">
                  <c:v>797.97343694919221</c:v>
                </c:pt>
                <c:pt idx="1739">
                  <c:v>786.456520543588</c:v>
                </c:pt>
                <c:pt idx="1740">
                  <c:v>775.03821702943333</c:v>
                </c:pt>
                <c:pt idx="1741">
                  <c:v>763.71867240336724</c:v>
                </c:pt>
                <c:pt idx="1742">
                  <c:v>752.49802008432243</c:v>
                </c:pt>
                <c:pt idx="1743">
                  <c:v>741.37638086788161</c:v>
                </c:pt>
                <c:pt idx="1744">
                  <c:v>730.35386288403026</c:v>
                </c:pt>
                <c:pt idx="1745">
                  <c:v>719.43056155836393</c:v>
                </c:pt>
                <c:pt idx="1746">
                  <c:v>708.60655957677761</c:v>
                </c:pt>
                <c:pt idx="1747">
                  <c:v>697.88192685369177</c:v>
                </c:pt>
                <c:pt idx="1748">
                  <c:v>687.25672050384651</c:v>
                </c:pt>
                <c:pt idx="1749">
                  <c:v>676.73098481770444</c:v>
                </c:pt>
                <c:pt idx="1750">
                  <c:v>666.30475124050042</c:v>
                </c:pt>
                <c:pt idx="1751">
                  <c:v>655.97803835497189</c:v>
                </c:pt>
                <c:pt idx="1752">
                  <c:v>645.75085186780882</c:v>
                </c:pt>
                <c:pt idx="1753">
                  <c:v>635.62318459984988</c:v>
                </c:pt>
                <c:pt idx="1754">
                  <c:v>625.59501648005926</c:v>
                </c:pt>
                <c:pt idx="1755">
                  <c:v>615.66631454331718</c:v>
                </c:pt>
                <c:pt idx="1756">
                  <c:v>605.83703293204462</c:v>
                </c:pt>
                <c:pt idx="1757">
                  <c:v>596.10711290169763</c:v>
                </c:pt>
                <c:pt idx="1758">
                  <c:v>586.47648283014803</c:v>
                </c:pt>
                <c:pt idx="1759">
                  <c:v>576.94505823098007</c:v>
                </c:pt>
                <c:pt idx="1760">
                  <c:v>567.51274177072162</c:v>
                </c:pt>
                <c:pt idx="1761">
                  <c:v>558.17942329002915</c:v>
                </c:pt>
                <c:pt idx="1762">
                  <c:v>548.94497982884525</c:v>
                </c:pt>
                <c:pt idx="1763">
                  <c:v>539.80927565554464</c:v>
                </c:pt>
                <c:pt idx="1764">
                  <c:v>530.77216230008321</c:v>
                </c:pt>
                <c:pt idx="1765">
                  <c:v>521.83347859116043</c:v>
                </c:pt>
                <c:pt idx="1766">
                  <c:v>512.99305069740785</c:v>
                </c:pt>
                <c:pt idx="1767">
                  <c:v>504.25069217261108</c:v>
                </c:pt>
                <c:pt idx="1768">
                  <c:v>495.60620400496907</c:v>
                </c:pt>
                <c:pt idx="1769">
                  <c:v>487.0593746703986</c:v>
                </c:pt>
                <c:pt idx="1770">
                  <c:v>478.60998018988352</c:v>
                </c:pt>
                <c:pt idx="1771">
                  <c:v>470.25778419087032</c:v>
                </c:pt>
                <c:pt idx="1772">
                  <c:v>462.00253797270631</c:v>
                </c:pt>
                <c:pt idx="1773">
                  <c:v>453.84398057611725</c:v>
                </c:pt>
                <c:pt idx="1774">
                  <c:v>445.78183885671626</c:v>
                </c:pt>
                <c:pt idx="1775">
                  <c:v>437.81582756253943</c:v>
                </c:pt>
                <c:pt idx="1776">
                  <c:v>429.94564941559139</c:v>
                </c:pt>
                <c:pt idx="1777">
                  <c:v>422.17099519739202</c:v>
                </c:pt>
                <c:pt idx="1778">
                  <c:v>414.4915438385072</c:v>
                </c:pt>
                <c:pt idx="1779">
                  <c:v>406.90696251204724</c:v>
                </c:pt>
                <c:pt idx="1780">
                  <c:v>399.41690673110963</c:v>
                </c:pt>
                <c:pt idx="1781">
                  <c:v>392.02102045014828</c:v>
                </c:pt>
                <c:pt idx="1782">
                  <c:v>384.71893617024114</c:v>
                </c:pt>
                <c:pt idx="1783">
                  <c:v>377.51027504823122</c:v>
                </c:pt>
                <c:pt idx="1784">
                  <c:v>370.39464700971075</c:v>
                </c:pt>
                <c:pt idx="1785">
                  <c:v>363.37165086581666</c:v>
                </c:pt>
                <c:pt idx="1786">
                  <c:v>356.44087443380499</c:v>
                </c:pt>
                <c:pt idx="1787">
                  <c:v>349.6018946613658</c:v>
                </c:pt>
                <c:pt idx="1788">
                  <c:v>342.85427775464069</c:v>
                </c:pt>
                <c:pt idx="1789">
                  <c:v>336.19757930990284</c:v>
                </c:pt>
                <c:pt idx="1790">
                  <c:v>329.63134444885503</c:v>
                </c:pt>
                <c:pt idx="1791">
                  <c:v>323.15510795749964</c:v>
                </c:pt>
                <c:pt idx="1792">
                  <c:v>316.7683944285339</c:v>
                </c:pt>
                <c:pt idx="1793">
                  <c:v>310.47071840721873</c:v>
                </c:pt>
                <c:pt idx="1794">
                  <c:v>304.26158454066928</c:v>
                </c:pt>
                <c:pt idx="1795">
                  <c:v>298.14048773051155</c:v>
                </c:pt>
                <c:pt idx="1796">
                  <c:v>292.10691328884724</c:v>
                </c:pt>
                <c:pt idx="1797">
                  <c:v>286.16033709747012</c:v>
                </c:pt>
                <c:pt idx="1798">
                  <c:v>280.30022577026756</c:v>
                </c:pt>
                <c:pt idx="1799">
                  <c:v>274.52603681874626</c:v>
                </c:pt>
                <c:pt idx="1800">
                  <c:v>268.83721882061599</c:v>
                </c:pt>
                <c:pt idx="1801">
                  <c:v>263.23321159136026</c:v>
                </c:pt>
                <c:pt idx="1802">
                  <c:v>257.71344635872686</c:v>
                </c:pt>
                <c:pt idx="1803">
                  <c:v>252.27734594006182</c:v>
                </c:pt>
                <c:pt idx="1804">
                  <c:v>246.92432492241511</c:v>
                </c:pt>
                <c:pt idx="1805">
                  <c:v>241.65378984533879</c:v>
                </c:pt>
                <c:pt idx="1806">
                  <c:v>236.46513938630005</c:v>
                </c:pt>
              </c:numCache>
            </c:numRef>
          </c:xVal>
          <c:yVal>
            <c:numRef>
              <c:f>Sheet1!$C$18:$C$1824</c:f>
              <c:numCache>
                <c:formatCode>General</c:formatCode>
                <c:ptCount val="1807"/>
                <c:pt idx="0">
                  <c:v>10</c:v>
                </c:pt>
                <c:pt idx="1">
                  <c:v>10.000353228838863</c:v>
                </c:pt>
                <c:pt idx="2">
                  <c:v>10.000708543133195</c:v>
                </c:pt>
                <c:pt idx="3">
                  <c:v>10.001065954994401</c:v>
                </c:pt>
                <c:pt idx="4">
                  <c:v>10.001425476601851</c:v>
                </c:pt>
                <c:pt idx="5">
                  <c:v>10.001787120203227</c:v>
                </c:pt>
                <c:pt idx="6">
                  <c:v>10.002150898114879</c:v>
                </c:pt>
                <c:pt idx="7">
                  <c:v>10.002516822722185</c:v>
                </c:pt>
                <c:pt idx="8">
                  <c:v>10.002884906479904</c:v>
                </c:pt>
                <c:pt idx="9">
                  <c:v>10.003255161912529</c:v>
                </c:pt>
                <c:pt idx="10">
                  <c:v>10.003627601614681</c:v>
                </c:pt>
                <c:pt idx="11">
                  <c:v>10.004002238251422</c:v>
                </c:pt>
                <c:pt idx="12">
                  <c:v>10.004379084558652</c:v>
                </c:pt>
                <c:pt idx="13">
                  <c:v>10.004758153343468</c:v>
                </c:pt>
                <c:pt idx="14">
                  <c:v>10.005139457484532</c:v>
                </c:pt>
                <c:pt idx="15">
                  <c:v>10.005523009932419</c:v>
                </c:pt>
                <c:pt idx="16">
                  <c:v>10.005908823710023</c:v>
                </c:pt>
                <c:pt idx="17">
                  <c:v>10.006296911912905</c:v>
                </c:pt>
                <c:pt idx="18">
                  <c:v>10.006687287709662</c:v>
                </c:pt>
                <c:pt idx="19">
                  <c:v>10.007079964342312</c:v>
                </c:pt>
                <c:pt idx="20">
                  <c:v>10.007474955126682</c:v>
                </c:pt>
                <c:pt idx="21">
                  <c:v>10.007872273452751</c:v>
                </c:pt>
                <c:pt idx="22">
                  <c:v>10.008271932785062</c:v>
                </c:pt>
                <c:pt idx="23">
                  <c:v>10.008673946663093</c:v>
                </c:pt>
                <c:pt idx="24">
                  <c:v>10.009078328701623</c:v>
                </c:pt>
                <c:pt idx="25">
                  <c:v>10.009485092591142</c:v>
                </c:pt>
                <c:pt idx="26">
                  <c:v>10.009894252098215</c:v>
                </c:pt>
                <c:pt idx="27">
                  <c:v>10.010305821065874</c:v>
                </c:pt>
                <c:pt idx="28">
                  <c:v>10.010719813414026</c:v>
                </c:pt>
                <c:pt idx="29">
                  <c:v>10.011136243139807</c:v>
                </c:pt>
                <c:pt idx="30">
                  <c:v>10.011555124318003</c:v>
                </c:pt>
                <c:pt idx="31">
                  <c:v>10.011976471101431</c:v>
                </c:pt>
                <c:pt idx="32">
                  <c:v>10.012400297721333</c:v>
                </c:pt>
                <c:pt idx="33">
                  <c:v>10.012826618487768</c:v>
                </c:pt>
                <c:pt idx="34">
                  <c:v>10.013255447790023</c:v>
                </c:pt>
                <c:pt idx="35">
                  <c:v>10.013686800097014</c:v>
                </c:pt>
                <c:pt idx="36">
                  <c:v>10.014120689957648</c:v>
                </c:pt>
                <c:pt idx="37">
                  <c:v>10.014557132001286</c:v>
                </c:pt>
                <c:pt idx="38">
                  <c:v>10.01499614093809</c:v>
                </c:pt>
                <c:pt idx="39">
                  <c:v>10.015437731559471</c:v>
                </c:pt>
                <c:pt idx="40">
                  <c:v>10.015881918738462</c:v>
                </c:pt>
                <c:pt idx="41">
                  <c:v>10.016328717430149</c:v>
                </c:pt>
                <c:pt idx="42">
                  <c:v>10.016778142672086</c:v>
                </c:pt>
                <c:pt idx="43">
                  <c:v>10.017230209584676</c:v>
                </c:pt>
                <c:pt idx="44">
                  <c:v>10.017684933371607</c:v>
                </c:pt>
                <c:pt idx="45">
                  <c:v>10.018142329320264</c:v>
                </c:pt>
                <c:pt idx="46">
                  <c:v>10.018602412802142</c:v>
                </c:pt>
                <c:pt idx="47">
                  <c:v>10.019065199273269</c:v>
                </c:pt>
                <c:pt idx="48">
                  <c:v>10.01953070427461</c:v>
                </c:pt>
                <c:pt idx="49">
                  <c:v>10.019998943432499</c:v>
                </c:pt>
                <c:pt idx="50">
                  <c:v>10.020469932459076</c:v>
                </c:pt>
                <c:pt idx="51">
                  <c:v>10.020943687152672</c:v>
                </c:pt>
                <c:pt idx="52">
                  <c:v>10.021420223398275</c:v>
                </c:pt>
                <c:pt idx="53">
                  <c:v>10.021899557167927</c:v>
                </c:pt>
                <c:pt idx="54">
                  <c:v>10.022381704521163</c:v>
                </c:pt>
                <c:pt idx="55">
                  <c:v>10.022866681605453</c:v>
                </c:pt>
                <c:pt idx="56">
                  <c:v>10.023354504656613</c:v>
                </c:pt>
                <c:pt idx="57">
                  <c:v>10.023845189999244</c:v>
                </c:pt>
                <c:pt idx="58">
                  <c:v>10.024338754047173</c:v>
                </c:pt>
                <c:pt idx="59">
                  <c:v>10.024835213303893</c:v>
                </c:pt>
                <c:pt idx="60">
                  <c:v>10.025334584362975</c:v>
                </c:pt>
                <c:pt idx="61">
                  <c:v>10.025836883908536</c:v>
                </c:pt>
                <c:pt idx="62">
                  <c:v>10.026342128715662</c:v>
                </c:pt>
                <c:pt idx="63">
                  <c:v>10.02685033565086</c:v>
                </c:pt>
                <c:pt idx="64">
                  <c:v>10.027361521672491</c:v>
                </c:pt>
                <c:pt idx="65">
                  <c:v>10.027875703831228</c:v>
                </c:pt>
                <c:pt idx="66">
                  <c:v>10.028392899270488</c:v>
                </c:pt>
                <c:pt idx="67">
                  <c:v>10.028913125226882</c:v>
                </c:pt>
                <c:pt idx="68">
                  <c:v>10.029436399030693</c:v>
                </c:pt>
                <c:pt idx="69">
                  <c:v>10.029962738106267</c:v>
                </c:pt>
                <c:pt idx="70">
                  <c:v>10.030492159972528</c:v>
                </c:pt>
                <c:pt idx="71">
                  <c:v>10.031024682243398</c:v>
                </c:pt>
                <c:pt idx="72">
                  <c:v>10.031560322628264</c:v>
                </c:pt>
                <c:pt idx="73">
                  <c:v>10.032099098932415</c:v>
                </c:pt>
                <c:pt idx="74">
                  <c:v>10.032641029057528</c:v>
                </c:pt>
                <c:pt idx="75">
                  <c:v>10.033186131002116</c:v>
                </c:pt>
                <c:pt idx="76">
                  <c:v>10.033734422861983</c:v>
                </c:pt>
                <c:pt idx="77">
                  <c:v>10.034285922830687</c:v>
                </c:pt>
                <c:pt idx="78">
                  <c:v>10.034840649200024</c:v>
                </c:pt>
                <c:pt idx="79">
                  <c:v>10.035398620360468</c:v>
                </c:pt>
                <c:pt idx="80">
                  <c:v>10.035959854801648</c:v>
                </c:pt>
                <c:pt idx="81">
                  <c:v>10.03652437111281</c:v>
                </c:pt>
                <c:pt idx="82">
                  <c:v>10.037092187983312</c:v>
                </c:pt>
                <c:pt idx="83">
                  <c:v>10.037663324203063</c:v>
                </c:pt>
                <c:pt idx="84">
                  <c:v>10.038237798663012</c:v>
                </c:pt>
                <c:pt idx="85">
                  <c:v>10.038815630355618</c:v>
                </c:pt>
                <c:pt idx="86">
                  <c:v>10.039396838375332</c:v>
                </c:pt>
                <c:pt idx="87">
                  <c:v>10.039981441919055</c:v>
                </c:pt>
                <c:pt idx="88">
                  <c:v>10.040569460286651</c:v>
                </c:pt>
                <c:pt idx="89">
                  <c:v>10.041160912881383</c:v>
                </c:pt>
                <c:pt idx="90">
                  <c:v>10.041755819210433</c:v>
                </c:pt>
                <c:pt idx="91">
                  <c:v>10.042354198885356</c:v>
                </c:pt>
                <c:pt idx="92">
                  <c:v>10.04295607162258</c:v>
                </c:pt>
                <c:pt idx="93">
                  <c:v>10.043561457243888</c:v>
                </c:pt>
                <c:pt idx="94">
                  <c:v>10.044170375676897</c:v>
                </c:pt>
                <c:pt idx="95">
                  <c:v>10.044782846955561</c:v>
                </c:pt>
                <c:pt idx="96">
                  <c:v>10.045398891220643</c:v>
                </c:pt>
                <c:pt idx="97">
                  <c:v>10.046018528720207</c:v>
                </c:pt>
                <c:pt idx="98">
                  <c:v>10.046641779810127</c:v>
                </c:pt>
                <c:pt idx="99">
                  <c:v>10.047268664954563</c:v>
                </c:pt>
                <c:pt idx="100">
                  <c:v>10.04789920472647</c:v>
                </c:pt>
                <c:pt idx="101">
                  <c:v>10.048533419808063</c:v>
                </c:pt>
                <c:pt idx="102">
                  <c:v>10.049171330991349</c:v>
                </c:pt>
                <c:pt idx="103">
                  <c:v>10.04981295917862</c:v>
                </c:pt>
                <c:pt idx="104">
                  <c:v>10.050458325382925</c:v>
                </c:pt>
                <c:pt idx="105">
                  <c:v>10.051107450728599</c:v>
                </c:pt>
                <c:pt idx="106">
                  <c:v>10.051760356451755</c:v>
                </c:pt>
                <c:pt idx="107">
                  <c:v>10.052417063900789</c:v>
                </c:pt>
                <c:pt idx="108">
                  <c:v>10.053077594536873</c:v>
                </c:pt>
                <c:pt idx="109">
                  <c:v>10.053741969934482</c:v>
                </c:pt>
                <c:pt idx="110">
                  <c:v>10.054410211781882</c:v>
                </c:pt>
                <c:pt idx="111">
                  <c:v>10.055082341881645</c:v>
                </c:pt>
                <c:pt idx="112">
                  <c:v>10.055758382151152</c:v>
                </c:pt>
                <c:pt idx="113">
                  <c:v>10.056438354623131</c:v>
                </c:pt>
                <c:pt idx="114">
                  <c:v>10.057122281446114</c:v>
                </c:pt>
                <c:pt idx="115">
                  <c:v>10.057810184885007</c:v>
                </c:pt>
                <c:pt idx="116">
                  <c:v>10.058502087321566</c:v>
                </c:pt>
                <c:pt idx="117">
                  <c:v>10.059198011254926</c:v>
                </c:pt>
                <c:pt idx="118">
                  <c:v>10.059897979302121</c:v>
                </c:pt>
                <c:pt idx="119">
                  <c:v>10.060602014198585</c:v>
                </c:pt>
                <c:pt idx="120">
                  <c:v>10.061310138798683</c:v>
                </c:pt>
                <c:pt idx="121">
                  <c:v>10.062022376076236</c:v>
                </c:pt>
                <c:pt idx="122">
                  <c:v>10.062738749125018</c:v>
                </c:pt>
                <c:pt idx="123">
                  <c:v>10.0634592811593</c:v>
                </c:pt>
                <c:pt idx="124">
                  <c:v>10.064183995514355</c:v>
                </c:pt>
                <c:pt idx="125">
                  <c:v>10.064912915647005</c:v>
                </c:pt>
                <c:pt idx="126">
                  <c:v>10.065646065136111</c:v>
                </c:pt>
                <c:pt idx="127">
                  <c:v>10.066383467683123</c:v>
                </c:pt>
                <c:pt idx="128">
                  <c:v>10.067125147112611</c:v>
                </c:pt>
                <c:pt idx="129">
                  <c:v>10.067871127372761</c:v>
                </c:pt>
                <c:pt idx="130">
                  <c:v>10.06862143253594</c:v>
                </c:pt>
                <c:pt idx="131">
                  <c:v>10.069376086799194</c:v>
                </c:pt>
                <c:pt idx="132">
                  <c:v>10.070135114484799</c:v>
                </c:pt>
                <c:pt idx="133">
                  <c:v>10.070898540040774</c:v>
                </c:pt>
                <c:pt idx="134">
                  <c:v>10.071666388041443</c:v>
                </c:pt>
                <c:pt idx="135">
                  <c:v>10.072438683187922</c:v>
                </c:pt>
                <c:pt idx="136">
                  <c:v>10.073215450308684</c:v>
                </c:pt>
                <c:pt idx="137">
                  <c:v>10.073996714360097</c:v>
                </c:pt>
                <c:pt idx="138">
                  <c:v>10.074782500426934</c:v>
                </c:pt>
                <c:pt idx="139">
                  <c:v>10.075572833722923</c:v>
                </c:pt>
                <c:pt idx="140">
                  <c:v>10.076367739591282</c:v>
                </c:pt>
                <c:pt idx="141">
                  <c:v>10.077167243505265</c:v>
                </c:pt>
                <c:pt idx="142">
                  <c:v>10.077971371068674</c:v>
                </c:pt>
                <c:pt idx="143">
                  <c:v>10.078780148016431</c:v>
                </c:pt>
                <c:pt idx="144">
                  <c:v>10.079593600215086</c:v>
                </c:pt>
                <c:pt idx="145">
                  <c:v>10.080411753663373</c:v>
                </c:pt>
                <c:pt idx="146">
                  <c:v>10.081234634492752</c:v>
                </c:pt>
                <c:pt idx="147">
                  <c:v>10.082062268967945</c:v>
                </c:pt>
                <c:pt idx="148">
                  <c:v>10.082894683487467</c:v>
                </c:pt>
                <c:pt idx="149">
                  <c:v>10.083731904584194</c:v>
                </c:pt>
                <c:pt idx="150">
                  <c:v>10.084573958925882</c:v>
                </c:pt>
                <c:pt idx="151">
                  <c:v>10.085420873315721</c:v>
                </c:pt>
                <c:pt idx="152">
                  <c:v>10.08627267469287</c:v>
                </c:pt>
                <c:pt idx="153">
                  <c:v>10.08712939013302</c:v>
                </c:pt>
                <c:pt idx="154">
                  <c:v>10.087991046848916</c:v>
                </c:pt>
                <c:pt idx="155">
                  <c:v>10.088857672190912</c:v>
                </c:pt>
                <c:pt idx="156">
                  <c:v>10.089729293647519</c:v>
                </c:pt>
                <c:pt idx="157">
                  <c:v>10.090605938845945</c:v>
                </c:pt>
                <c:pt idx="158">
                  <c:v>10.091487635552644</c:v>
                </c:pt>
                <c:pt idx="159">
                  <c:v>10.092374411673861</c:v>
                </c:pt>
                <c:pt idx="160">
                  <c:v>10.093266295256187</c:v>
                </c:pt>
                <c:pt idx="161">
                  <c:v>10.094163314487094</c:v>
                </c:pt>
                <c:pt idx="162">
                  <c:v>10.095065497695487</c:v>
                </c:pt>
                <c:pt idx="163">
                  <c:v>10.095972873352251</c:v>
                </c:pt>
                <c:pt idx="164">
                  <c:v>10.096885470070795</c:v>
                </c:pt>
                <c:pt idx="165">
                  <c:v>10.097803316607617</c:v>
                </c:pt>
                <c:pt idx="166">
                  <c:v>10.098726441862823</c:v>
                </c:pt>
                <c:pt idx="167">
                  <c:v>10.099654874880711</c:v>
                </c:pt>
                <c:pt idx="168">
                  <c:v>10.100588644850271</c:v>
                </c:pt>
                <c:pt idx="169">
                  <c:v>10.101527781105791</c:v>
                </c:pt>
                <c:pt idx="170">
                  <c:v>10.102472313127361</c:v>
                </c:pt>
                <c:pt idx="171">
                  <c:v>10.103422270541433</c:v>
                </c:pt>
                <c:pt idx="172">
                  <c:v>10.104377683121376</c:v>
                </c:pt>
                <c:pt idx="173">
                  <c:v>10.105338580788032</c:v>
                </c:pt>
                <c:pt idx="174">
                  <c:v>10.106304993610232</c:v>
                </c:pt>
                <c:pt idx="175">
                  <c:v>10.10727695180538</c:v>
                </c:pt>
                <c:pt idx="176">
                  <c:v>10.108254485739975</c:v>
                </c:pt>
                <c:pt idx="177">
                  <c:v>10.109237625930181</c:v>
                </c:pt>
                <c:pt idx="178">
                  <c:v>10.110226403042351</c:v>
                </c:pt>
                <c:pt idx="179">
                  <c:v>10.111220847893586</c:v>
                </c:pt>
                <c:pt idx="180">
                  <c:v>10.112220991452297</c:v>
                </c:pt>
                <c:pt idx="181">
                  <c:v>10.113226864838714</c:v>
                </c:pt>
                <c:pt idx="182">
                  <c:v>10.114238499325465</c:v>
                </c:pt>
                <c:pt idx="183">
                  <c:v>10.115255926338113</c:v>
                </c:pt>
                <c:pt idx="184">
                  <c:v>10.116279177455695</c:v>
                </c:pt>
                <c:pt idx="185">
                  <c:v>10.117308284411271</c:v>
                </c:pt>
                <c:pt idx="186">
                  <c:v>10.118343279092473</c:v>
                </c:pt>
                <c:pt idx="187">
                  <c:v>10.119384193542045</c:v>
                </c:pt>
                <c:pt idx="188">
                  <c:v>10.120431059958372</c:v>
                </c:pt>
                <c:pt idx="189">
                  <c:v>10.121483910696057</c:v>
                </c:pt>
                <c:pt idx="190">
                  <c:v>10.122542778266432</c:v>
                </c:pt>
                <c:pt idx="191">
                  <c:v>10.123607695338105</c:v>
                </c:pt>
                <c:pt idx="192">
                  <c:v>10.124678694737517</c:v>
                </c:pt>
                <c:pt idx="193">
                  <c:v>10.125755809449474</c:v>
                </c:pt>
                <c:pt idx="194">
                  <c:v>10.126839072617665</c:v>
                </c:pt>
                <c:pt idx="195">
                  <c:v>10.12792851754523</c:v>
                </c:pt>
                <c:pt idx="196">
                  <c:v>10.129024177695293</c:v>
                </c:pt>
                <c:pt idx="197">
                  <c:v>10.130126086691469</c:v>
                </c:pt>
                <c:pt idx="198">
                  <c:v>10.131234278318455</c:v>
                </c:pt>
                <c:pt idx="199">
                  <c:v>10.132348786522501</c:v>
                </c:pt>
                <c:pt idx="200">
                  <c:v>10.133469645411994</c:v>
                </c:pt>
                <c:pt idx="201">
                  <c:v>10.13459688925796</c:v>
                </c:pt>
                <c:pt idx="202">
                  <c:v>10.135730552494609</c:v>
                </c:pt>
                <c:pt idx="203">
                  <c:v>10.136870669719862</c:v>
                </c:pt>
                <c:pt idx="204">
                  <c:v>10.138017275695891</c:v>
                </c:pt>
                <c:pt idx="205">
                  <c:v>10.139170405349621</c:v>
                </c:pt>
                <c:pt idx="206">
                  <c:v>10.140330093773281</c:v>
                </c:pt>
                <c:pt idx="207">
                  <c:v>10.141496376224918</c:v>
                </c:pt>
                <c:pt idx="208">
                  <c:v>10.142669288128918</c:v>
                </c:pt>
                <c:pt idx="209">
                  <c:v>10.143848865076535</c:v>
                </c:pt>
                <c:pt idx="210">
                  <c:v>10.145035142826423</c:v>
                </c:pt>
                <c:pt idx="211">
                  <c:v>10.146228157305121</c:v>
                </c:pt>
                <c:pt idx="212">
                  <c:v>10.147427944607609</c:v>
                </c:pt>
                <c:pt idx="213">
                  <c:v>10.148634540997794</c:v>
                </c:pt>
                <c:pt idx="214">
                  <c:v>10.149847982909044</c:v>
                </c:pt>
                <c:pt idx="215">
                  <c:v>10.151068306944699</c:v>
                </c:pt>
                <c:pt idx="216">
                  <c:v>10.152295549878566</c:v>
                </c:pt>
                <c:pt idx="217">
                  <c:v>10.153529748655449</c:v>
                </c:pt>
                <c:pt idx="218">
                  <c:v>10.154770940391638</c:v>
                </c:pt>
                <c:pt idx="219">
                  <c:v>10.156019162375435</c:v>
                </c:pt>
                <c:pt idx="220">
                  <c:v>10.157274452067639</c:v>
                </c:pt>
                <c:pt idx="221">
                  <c:v>10.158536847102049</c:v>
                </c:pt>
                <c:pt idx="222">
                  <c:v>10.159806385285968</c:v>
                </c:pt>
                <c:pt idx="223">
                  <c:v>10.16108310460071</c:v>
                </c:pt>
                <c:pt idx="224">
                  <c:v>10.16236704320208</c:v>
                </c:pt>
                <c:pt idx="225">
                  <c:v>10.163658239420872</c:v>
                </c:pt>
                <c:pt idx="226">
                  <c:v>10.164956731763359</c:v>
                </c:pt>
                <c:pt idx="227">
                  <c:v>10.166262558911782</c:v>
                </c:pt>
                <c:pt idx="228">
                  <c:v>10.167575759724832</c:v>
                </c:pt>
                <c:pt idx="229">
                  <c:v>10.168896373238146</c:v>
                </c:pt>
                <c:pt idx="230">
                  <c:v>10.17022443866477</c:v>
                </c:pt>
                <c:pt idx="231">
                  <c:v>10.171559995395645</c:v>
                </c:pt>
                <c:pt idx="232">
                  <c:v>10.172903083000088</c:v>
                </c:pt>
                <c:pt idx="233">
                  <c:v>10.174253741226261</c:v>
                </c:pt>
                <c:pt idx="234">
                  <c:v>10.175612010001638</c:v>
                </c:pt>
                <c:pt idx="235">
                  <c:v>10.176977929433468</c:v>
                </c:pt>
                <c:pt idx="236">
                  <c:v>10.178351539809261</c:v>
                </c:pt>
                <c:pt idx="237">
                  <c:v>10.179732881597221</c:v>
                </c:pt>
                <c:pt idx="238">
                  <c:v>10.181121995446718</c:v>
                </c:pt>
                <c:pt idx="239">
                  <c:v>10.182518922188763</c:v>
                </c:pt>
                <c:pt idx="240">
                  <c:v>10.183923702836413</c:v>
                </c:pt>
                <c:pt idx="241">
                  <c:v>10.185336378585278</c:v>
                </c:pt>
                <c:pt idx="242">
                  <c:v>10.186756990813906</c:v>
                </c:pt>
                <c:pt idx="243">
                  <c:v>10.188185581084284</c:v>
                </c:pt>
                <c:pt idx="244">
                  <c:v>10.18962219114224</c:v>
                </c:pt>
                <c:pt idx="245">
                  <c:v>10.191066862917884</c:v>
                </c:pt>
                <c:pt idx="246">
                  <c:v>10.192519638526067</c:v>
                </c:pt>
                <c:pt idx="247">
                  <c:v>10.193980560266755</c:v>
                </c:pt>
                <c:pt idx="248">
                  <c:v>10.195449670625527</c:v>
                </c:pt>
                <c:pt idx="249">
                  <c:v>10.196927012273928</c:v>
                </c:pt>
                <c:pt idx="250">
                  <c:v>10.198412628069939</c:v>
                </c:pt>
                <c:pt idx="251">
                  <c:v>10.19990656105835</c:v>
                </c:pt>
                <c:pt idx="252">
                  <c:v>10.201408854471204</c:v>
                </c:pt>
                <c:pt idx="253">
                  <c:v>10.202919551728186</c:v>
                </c:pt>
                <c:pt idx="254">
                  <c:v>10.20443869643702</c:v>
                </c:pt>
                <c:pt idx="255">
                  <c:v>10.205966332393887</c:v>
                </c:pt>
                <c:pt idx="256">
                  <c:v>10.2075025035838</c:v>
                </c:pt>
                <c:pt idx="257">
                  <c:v>10.209047254181002</c:v>
                </c:pt>
                <c:pt idx="258">
                  <c:v>10.210600628549351</c:v>
                </c:pt>
                <c:pt idx="259">
                  <c:v>10.2121626712427</c:v>
                </c:pt>
                <c:pt idx="260">
                  <c:v>10.213733427005279</c:v>
                </c:pt>
                <c:pt idx="261">
                  <c:v>10.215312940772055</c:v>
                </c:pt>
                <c:pt idx="262">
                  <c:v>10.21690125766912</c:v>
                </c:pt>
                <c:pt idx="263">
                  <c:v>10.218498423014019</c:v>
                </c:pt>
                <c:pt idx="264">
                  <c:v>10.220104482316152</c:v>
                </c:pt>
                <c:pt idx="265">
                  <c:v>10.221719481277098</c:v>
                </c:pt>
                <c:pt idx="266">
                  <c:v>10.22334346579097</c:v>
                </c:pt>
                <c:pt idx="267">
                  <c:v>10.224976481944759</c:v>
                </c:pt>
                <c:pt idx="268">
                  <c:v>10.226618576018677</c:v>
                </c:pt>
                <c:pt idx="269">
                  <c:v>10.228269794486476</c:v>
                </c:pt>
                <c:pt idx="270">
                  <c:v>10.229930184015803</c:v>
                </c:pt>
                <c:pt idx="271">
                  <c:v>10.231599791468497</c:v>
                </c:pt>
                <c:pt idx="272">
                  <c:v>10.233278663900915</c:v>
                </c:pt>
                <c:pt idx="273">
                  <c:v>10.234966848564255</c:v>
                </c:pt>
                <c:pt idx="274">
                  <c:v>10.236664392904842</c:v>
                </c:pt>
                <c:pt idx="275">
                  <c:v>10.238371344564444</c:v>
                </c:pt>
                <c:pt idx="276">
                  <c:v>10.240087751380573</c:v>
                </c:pt>
                <c:pt idx="277">
                  <c:v>10.241813661386749</c:v>
                </c:pt>
                <c:pt idx="278">
                  <c:v>10.243549122812817</c:v>
                </c:pt>
                <c:pt idx="279">
                  <c:v>10.245294184085198</c:v>
                </c:pt>
                <c:pt idx="280">
                  <c:v>10.24704889382717</c:v>
                </c:pt>
                <c:pt idx="281">
                  <c:v>10.248813300859146</c:v>
                </c:pt>
                <c:pt idx="282">
                  <c:v>10.250587454198918</c:v>
                </c:pt>
                <c:pt idx="283">
                  <c:v>10.252371403061908</c:v>
                </c:pt>
                <c:pt idx="284">
                  <c:v>10.254165196861432</c:v>
                </c:pt>
                <c:pt idx="285">
                  <c:v>10.255968885208938</c:v>
                </c:pt>
                <c:pt idx="286">
                  <c:v>10.257782517914221</c:v>
                </c:pt>
                <c:pt idx="287">
                  <c:v>10.259606144985664</c:v>
                </c:pt>
                <c:pt idx="288">
                  <c:v>10.261439816630473</c:v>
                </c:pt>
                <c:pt idx="289">
                  <c:v>10.263283583254864</c:v>
                </c:pt>
                <c:pt idx="290">
                  <c:v>10.265137495464304</c:v>
                </c:pt>
                <c:pt idx="291">
                  <c:v>10.267001604063665</c:v>
                </c:pt>
                <c:pt idx="292">
                  <c:v>10.268875960057466</c:v>
                </c:pt>
                <c:pt idx="293">
                  <c:v>10.270760614650033</c:v>
                </c:pt>
                <c:pt idx="294">
                  <c:v>10.272655619245684</c:v>
                </c:pt>
                <c:pt idx="295">
                  <c:v>10.274561025448891</c:v>
                </c:pt>
                <c:pt idx="296">
                  <c:v>10.276476885064476</c:v>
                </c:pt>
                <c:pt idx="297">
                  <c:v>10.278403250097732</c:v>
                </c:pt>
                <c:pt idx="298">
                  <c:v>10.280340172754594</c:v>
                </c:pt>
                <c:pt idx="299">
                  <c:v>10.28228770544178</c:v>
                </c:pt>
                <c:pt idx="300">
                  <c:v>10.284245900766916</c:v>
                </c:pt>
                <c:pt idx="301">
                  <c:v>10.28621481153867</c:v>
                </c:pt>
                <c:pt idx="302">
                  <c:v>10.288194490766868</c:v>
                </c:pt>
                <c:pt idx="303">
                  <c:v>10.290184991662615</c:v>
                </c:pt>
                <c:pt idx="304">
                  <c:v>10.292186367638379</c:v>
                </c:pt>
                <c:pt idx="305">
                  <c:v>10.294198672308104</c:v>
                </c:pt>
                <c:pt idx="306">
                  <c:v>10.296221959487289</c:v>
                </c:pt>
                <c:pt idx="307">
                  <c:v>10.298256283193057</c:v>
                </c:pt>
                <c:pt idx="308">
                  <c:v>10.300301697644251</c:v>
                </c:pt>
                <c:pt idx="309">
                  <c:v>10.30235825726146</c:v>
                </c:pt>
                <c:pt idx="310">
                  <c:v>10.304426016667103</c:v>
                </c:pt>
                <c:pt idx="311">
                  <c:v>10.306505030685452</c:v>
                </c:pt>
                <c:pt idx="312">
                  <c:v>10.308595354342684</c:v>
                </c:pt>
                <c:pt idx="313">
                  <c:v>10.310697042866892</c:v>
                </c:pt>
                <c:pt idx="314">
                  <c:v>10.312810151688112</c:v>
                </c:pt>
                <c:pt idx="315">
                  <c:v>10.314934736438326</c:v>
                </c:pt>
                <c:pt idx="316">
                  <c:v>10.317070852951463</c:v>
                </c:pt>
                <c:pt idx="317">
                  <c:v>10.319218557263397</c:v>
                </c:pt>
                <c:pt idx="318">
                  <c:v>10.321377905611905</c:v>
                </c:pt>
                <c:pt idx="319">
                  <c:v>10.323548954436673</c:v>
                </c:pt>
                <c:pt idx="320">
                  <c:v>10.325731760379213</c:v>
                </c:pt>
                <c:pt idx="321">
                  <c:v>10.327926380282854</c:v>
                </c:pt>
                <c:pt idx="322">
                  <c:v>10.330132871192674</c:v>
                </c:pt>
                <c:pt idx="323">
                  <c:v>10.332351290355412</c:v>
                </c:pt>
                <c:pt idx="324">
                  <c:v>10.334581695219414</c:v>
                </c:pt>
                <c:pt idx="325">
                  <c:v>10.336824143434535</c:v>
                </c:pt>
                <c:pt idx="326">
                  <c:v>10.339078692852048</c:v>
                </c:pt>
                <c:pt idx="327">
                  <c:v>10.341345401524526</c:v>
                </c:pt>
                <c:pt idx="328">
                  <c:v>10.343624327705729</c:v>
                </c:pt>
                <c:pt idx="329">
                  <c:v>10.345915529850473</c:v>
                </c:pt>
                <c:pt idx="330">
                  <c:v>10.348219066614499</c:v>
                </c:pt>
                <c:pt idx="331">
                  <c:v>10.350534996854318</c:v>
                </c:pt>
                <c:pt idx="332">
                  <c:v>10.352863379627035</c:v>
                </c:pt>
                <c:pt idx="333">
                  <c:v>10.355204274190207</c:v>
                </c:pt>
                <c:pt idx="334">
                  <c:v>10.357557740001639</c:v>
                </c:pt>
                <c:pt idx="335">
                  <c:v>10.359923836719204</c:v>
                </c:pt>
                <c:pt idx="336">
                  <c:v>10.362302624200625</c:v>
                </c:pt>
                <c:pt idx="337">
                  <c:v>10.364694162503273</c:v>
                </c:pt>
                <c:pt idx="338">
                  <c:v>10.367098511883931</c:v>
                </c:pt>
                <c:pt idx="339">
                  <c:v>10.369515732798559</c:v>
                </c:pt>
                <c:pt idx="340">
                  <c:v>10.371945885902049</c:v>
                </c:pt>
                <c:pt idx="341">
                  <c:v>10.374389032047956</c:v>
                </c:pt>
                <c:pt idx="342">
                  <c:v>10.376845232288233</c:v>
                </c:pt>
                <c:pt idx="343">
                  <c:v>10.379314547872934</c:v>
                </c:pt>
                <c:pt idx="344">
                  <c:v>10.381797040249939</c:v>
                </c:pt>
                <c:pt idx="345">
                  <c:v>10.384292771064624</c:v>
                </c:pt>
                <c:pt idx="346">
                  <c:v>10.386801802159559</c:v>
                </c:pt>
                <c:pt idx="347">
                  <c:v>10.389324195574154</c:v>
                </c:pt>
                <c:pt idx="348">
                  <c:v>10.391860013544346</c:v>
                </c:pt>
                <c:pt idx="349">
                  <c:v>10.394409318502204</c:v>
                </c:pt>
                <c:pt idx="350">
                  <c:v>10.396972173075582</c:v>
                </c:pt>
                <c:pt idx="351">
                  <c:v>10.399548640087756</c:v>
                </c:pt>
                <c:pt idx="352">
                  <c:v>10.40213878255698</c:v>
                </c:pt>
                <c:pt idx="353">
                  <c:v>10.404742663696124</c:v>
                </c:pt>
                <c:pt idx="354">
                  <c:v>10.407360346912238</c:v>
                </c:pt>
                <c:pt idx="355">
                  <c:v>10.40999189580611</c:v>
                </c:pt>
                <c:pt idx="356">
                  <c:v>10.412637374171831</c:v>
                </c:pt>
                <c:pt idx="357">
                  <c:v>10.415296845996341</c:v>
                </c:pt>
                <c:pt idx="358">
                  <c:v>10.417970375458944</c:v>
                </c:pt>
                <c:pt idx="359">
                  <c:v>10.420658026930838</c:v>
                </c:pt>
                <c:pt idx="360">
                  <c:v>10.423359864974602</c:v>
                </c:pt>
                <c:pt idx="361">
                  <c:v>10.426075954343695</c:v>
                </c:pt>
                <c:pt idx="362">
                  <c:v>10.428806359981921</c:v>
                </c:pt>
                <c:pt idx="363">
                  <c:v>10.431551147022901</c:v>
                </c:pt>
                <c:pt idx="364">
                  <c:v>10.434310380789515</c:v>
                </c:pt>
                <c:pt idx="365">
                  <c:v>10.437084126793344</c:v>
                </c:pt>
                <c:pt idx="366">
                  <c:v>10.439872450734065</c:v>
                </c:pt>
                <c:pt idx="367">
                  <c:v>10.442675418498888</c:v>
                </c:pt>
                <c:pt idx="368">
                  <c:v>10.445493096161936</c:v>
                </c:pt>
                <c:pt idx="369">
                  <c:v>10.448325549983602</c:v>
                </c:pt>
                <c:pt idx="370">
                  <c:v>10.451172846409966</c:v>
                </c:pt>
                <c:pt idx="371">
                  <c:v>10.454035052072076</c:v>
                </c:pt>
                <c:pt idx="372">
                  <c:v>10.456912233785346</c:v>
                </c:pt>
                <c:pt idx="373">
                  <c:v>10.459804458548826</c:v>
                </c:pt>
                <c:pt idx="374">
                  <c:v>10.462711793544544</c:v>
                </c:pt>
                <c:pt idx="375">
                  <c:v>10.46563430613679</c:v>
                </c:pt>
                <c:pt idx="376">
                  <c:v>10.468572063871365</c:v>
                </c:pt>
                <c:pt idx="377">
                  <c:v>10.471525134474891</c:v>
                </c:pt>
                <c:pt idx="378">
                  <c:v>10.47449358585402</c:v>
                </c:pt>
                <c:pt idx="379">
                  <c:v>10.477477486094674</c:v>
                </c:pt>
                <c:pt idx="380">
                  <c:v>10.480476903461287</c:v>
                </c:pt>
                <c:pt idx="381">
                  <c:v>10.483491906395969</c:v>
                </c:pt>
                <c:pt idx="382">
                  <c:v>10.48652256351772</c:v>
                </c:pt>
                <c:pt idx="383">
                  <c:v>10.489568943621597</c:v>
                </c:pt>
                <c:pt idx="384">
                  <c:v>10.49263111567787</c:v>
                </c:pt>
                <c:pt idx="385">
                  <c:v>10.495709148831153</c:v>
                </c:pt>
                <c:pt idx="386">
                  <c:v>10.498803112399548</c:v>
                </c:pt>
                <c:pt idx="387">
                  <c:v>10.501913075873748</c:v>
                </c:pt>
                <c:pt idx="388">
                  <c:v>10.505039108916122</c:v>
                </c:pt>
                <c:pt idx="389">
                  <c:v>10.508181281359811</c:v>
                </c:pt>
                <c:pt idx="390">
                  <c:v>10.511339663207778</c:v>
                </c:pt>
                <c:pt idx="391">
                  <c:v>10.514514324631865</c:v>
                </c:pt>
                <c:pt idx="392">
                  <c:v>10.517705335971824</c:v>
                </c:pt>
                <c:pt idx="393">
                  <c:v>10.520912767734329</c:v>
                </c:pt>
                <c:pt idx="394">
                  <c:v>10.524136690591979</c:v>
                </c:pt>
                <c:pt idx="395">
                  <c:v>10.527377175382277</c:v>
                </c:pt>
                <c:pt idx="396">
                  <c:v>10.530634293106621</c:v>
                </c:pt>
                <c:pt idx="397">
                  <c:v>10.533908114929206</c:v>
                </c:pt>
                <c:pt idx="398">
                  <c:v>10.537198712176025</c:v>
                </c:pt>
                <c:pt idx="399">
                  <c:v>10.540506156333745</c:v>
                </c:pt>
                <c:pt idx="400">
                  <c:v>10.543830519048612</c:v>
                </c:pt>
                <c:pt idx="401">
                  <c:v>10.547171872125352</c:v>
                </c:pt>
                <c:pt idx="402">
                  <c:v>10.550530287526058</c:v>
                </c:pt>
                <c:pt idx="403">
                  <c:v>10.553905837368992</c:v>
                </c:pt>
                <c:pt idx="404">
                  <c:v>10.557298593927472</c:v>
                </c:pt>
                <c:pt idx="405">
                  <c:v>10.560708629628682</c:v>
                </c:pt>
                <c:pt idx="406">
                  <c:v>10.564136017052457</c:v>
                </c:pt>
                <c:pt idx="407">
                  <c:v>10.567580828930096</c:v>
                </c:pt>
                <c:pt idx="408">
                  <c:v>10.571043138143114</c:v>
                </c:pt>
                <c:pt idx="409">
                  <c:v>10.57452301772202</c:v>
                </c:pt>
                <c:pt idx="410">
                  <c:v>10.578020540845023</c:v>
                </c:pt>
                <c:pt idx="411">
                  <c:v>10.581535780836782</c:v>
                </c:pt>
                <c:pt idx="412">
                  <c:v>10.585068811167107</c:v>
                </c:pt>
                <c:pt idx="413">
                  <c:v>10.58861970544962</c:v>
                </c:pt>
                <c:pt idx="414">
                  <c:v>10.592188537440462</c:v>
                </c:pt>
                <c:pt idx="415">
                  <c:v>10.595775381036923</c:v>
                </c:pt>
                <c:pt idx="416">
                  <c:v>10.599380310276096</c:v>
                </c:pt>
                <c:pt idx="417">
                  <c:v>10.603003399333478</c:v>
                </c:pt>
                <c:pt idx="418">
                  <c:v>10.606644722521589</c:v>
                </c:pt>
                <c:pt idx="419">
                  <c:v>10.610304354288552</c:v>
                </c:pt>
                <c:pt idx="420">
                  <c:v>10.613982369216664</c:v>
                </c:pt>
                <c:pt idx="421">
                  <c:v>10.617678842020943</c:v>
                </c:pt>
                <c:pt idx="422">
                  <c:v>10.621393847547674</c:v>
                </c:pt>
                <c:pt idx="423">
                  <c:v>10.625127460772919</c:v>
                </c:pt>
                <c:pt idx="424">
                  <c:v>10.628879756801021</c:v>
                </c:pt>
                <c:pt idx="425">
                  <c:v>10.632650810863089</c:v>
                </c:pt>
                <c:pt idx="426">
                  <c:v>10.636440698315452</c:v>
                </c:pt>
                <c:pt idx="427">
                  <c:v>10.640249494638136</c:v>
                </c:pt>
                <c:pt idx="428">
                  <c:v>10.644077275433276</c:v>
                </c:pt>
                <c:pt idx="429">
                  <c:v>10.647924116423535</c:v>
                </c:pt>
                <c:pt idx="430">
                  <c:v>10.651790093450511</c:v>
                </c:pt>
                <c:pt idx="431">
                  <c:v>10.655675282473105</c:v>
                </c:pt>
                <c:pt idx="432">
                  <c:v>10.659579759565899</c:v>
                </c:pt>
                <c:pt idx="433">
                  <c:v>10.663503600917496</c:v>
                </c:pt>
                <c:pt idx="434">
                  <c:v>10.667446882828861</c:v>
                </c:pt>
                <c:pt idx="435">
                  <c:v>10.671409681711612</c:v>
                </c:pt>
                <c:pt idx="436">
                  <c:v>10.675392074086352</c:v>
                </c:pt>
                <c:pt idx="437">
                  <c:v>10.679394136580903</c:v>
                </c:pt>
                <c:pt idx="438">
                  <c:v>10.683415945928617</c:v>
                </c:pt>
                <c:pt idx="439">
                  <c:v>10.687457578966587</c:v>
                </c:pt>
                <c:pt idx="440">
                  <c:v>10.691519112633888</c:v>
                </c:pt>
                <c:pt idx="441">
                  <c:v>10.695600623969794</c:v>
                </c:pt>
                <c:pt idx="442">
                  <c:v>10.699702190111958</c:v>
                </c:pt>
                <c:pt idx="443">
                  <c:v>10.703823888294613</c:v>
                </c:pt>
                <c:pt idx="444">
                  <c:v>10.707965795846707</c:v>
                </c:pt>
                <c:pt idx="445">
                  <c:v>10.712127990190076</c:v>
                </c:pt>
                <c:pt idx="446">
                  <c:v>10.716310548837548</c:v>
                </c:pt>
                <c:pt idx="447">
                  <c:v>10.720513549391063</c:v>
                </c:pt>
                <c:pt idx="448">
                  <c:v>10.724737069539772</c:v>
                </c:pt>
                <c:pt idx="449">
                  <c:v>10.728981187058116</c:v>
                </c:pt>
                <c:pt idx="450">
                  <c:v>10.733245979803883</c:v>
                </c:pt>
                <c:pt idx="451">
                  <c:v>10.73753152571625</c:v>
                </c:pt>
                <c:pt idx="452">
                  <c:v>10.741837902813817</c:v>
                </c:pt>
                <c:pt idx="453">
                  <c:v>10.746165189192629</c:v>
                </c:pt>
                <c:pt idx="454">
                  <c:v>10.750513463024154</c:v>
                </c:pt>
                <c:pt idx="455">
                  <c:v>10.754882802553277</c:v>
                </c:pt>
                <c:pt idx="456">
                  <c:v>10.759273286096255</c:v>
                </c:pt>
                <c:pt idx="457">
                  <c:v>10.76368499203868</c:v>
                </c:pt>
                <c:pt idx="458">
                  <c:v>10.768117998833382</c:v>
                </c:pt>
                <c:pt idx="459">
                  <c:v>10.772572384998389</c:v>
                </c:pt>
                <c:pt idx="460">
                  <c:v>10.777048229114785</c:v>
                </c:pt>
                <c:pt idx="461">
                  <c:v>10.781545609824621</c:v>
                </c:pt>
                <c:pt idx="462">
                  <c:v>10.786064605828766</c:v>
                </c:pt>
                <c:pt idx="463">
                  <c:v>10.79060529588479</c:v>
                </c:pt>
                <c:pt idx="464">
                  <c:v>10.795167758804762</c:v>
                </c:pt>
                <c:pt idx="465">
                  <c:v>10.799752073453105</c:v>
                </c:pt>
                <c:pt idx="466">
                  <c:v>10.804358318744395</c:v>
                </c:pt>
                <c:pt idx="467">
                  <c:v>10.808986573641144</c:v>
                </c:pt>
                <c:pt idx="468">
                  <c:v>10.813636917151584</c:v>
                </c:pt>
                <c:pt idx="469">
                  <c:v>10.818309428327435</c:v>
                </c:pt>
                <c:pt idx="470">
                  <c:v>10.823004186261651</c:v>
                </c:pt>
                <c:pt idx="471">
                  <c:v>10.827721270086137</c:v>
                </c:pt>
                <c:pt idx="472">
                  <c:v>10.832460758969498</c:v>
                </c:pt>
                <c:pt idx="473">
                  <c:v>10.837222732114707</c:v>
                </c:pt>
                <c:pt idx="474">
                  <c:v>10.842007268756834</c:v>
                </c:pt>
                <c:pt idx="475">
                  <c:v>10.846814448160679</c:v>
                </c:pt>
                <c:pt idx="476">
                  <c:v>10.851644349618475</c:v>
                </c:pt>
                <c:pt idx="477">
                  <c:v>10.856497052447503</c:v>
                </c:pt>
                <c:pt idx="478">
                  <c:v>10.861372635987742</c:v>
                </c:pt>
                <c:pt idx="479">
                  <c:v>10.866271179599488</c:v>
                </c:pt>
                <c:pt idx="480">
                  <c:v>10.871192762660964</c:v>
                </c:pt>
                <c:pt idx="481">
                  <c:v>10.876137464565899</c:v>
                </c:pt>
                <c:pt idx="482">
                  <c:v>10.881105364721119</c:v>
                </c:pt>
                <c:pt idx="483">
                  <c:v>10.886096542544122</c:v>
                </c:pt>
                <c:pt idx="484">
                  <c:v>10.891111077460609</c:v>
                </c:pt>
                <c:pt idx="485">
                  <c:v>10.896149048902053</c:v>
                </c:pt>
                <c:pt idx="486">
                  <c:v>10.901210536303205</c:v>
                </c:pt>
                <c:pt idx="487">
                  <c:v>10.906295619099623</c:v>
                </c:pt>
                <c:pt idx="488">
                  <c:v>10.911404376725176</c:v>
                </c:pt>
                <c:pt idx="489">
                  <c:v>10.916536888609533</c:v>
                </c:pt>
                <c:pt idx="490">
                  <c:v>10.92169323417564</c:v>
                </c:pt>
                <c:pt idx="491">
                  <c:v>10.926873492837201</c:v>
                </c:pt>
                <c:pt idx="492">
                  <c:v>10.932077743996127</c:v>
                </c:pt>
                <c:pt idx="493">
                  <c:v>10.937306067039982</c:v>
                </c:pt>
                <c:pt idx="494">
                  <c:v>10.94255854133942</c:v>
                </c:pt>
                <c:pt idx="495">
                  <c:v>10.947835246245603</c:v>
                </c:pt>
                <c:pt idx="496">
                  <c:v>10.95313626108763</c:v>
                </c:pt>
                <c:pt idx="497">
                  <c:v>10.958461665169921</c:v>
                </c:pt>
                <c:pt idx="498">
                  <c:v>10.963811537769628</c:v>
                </c:pt>
                <c:pt idx="499">
                  <c:v>10.969185958134002</c:v>
                </c:pt>
                <c:pt idx="500">
                  <c:v>10.974585005477772</c:v>
                </c:pt>
                <c:pt idx="501">
                  <c:v>10.980008758980517</c:v>
                </c:pt>
                <c:pt idx="502">
                  <c:v>10.985457297784006</c:v>
                </c:pt>
                <c:pt idx="503">
                  <c:v>10.990930700989535</c:v>
                </c:pt>
                <c:pt idx="504">
                  <c:v>10.996429047655301</c:v>
                </c:pt>
                <c:pt idx="505">
                  <c:v>11.00195241679368</c:v>
                </c:pt>
                <c:pt idx="506">
                  <c:v>11.007500887368582</c:v>
                </c:pt>
                <c:pt idx="507">
                  <c:v>11.013074538292745</c:v>
                </c:pt>
                <c:pt idx="508">
                  <c:v>11.018673448425028</c:v>
                </c:pt>
                <c:pt idx="509">
                  <c:v>11.024297696567736</c:v>
                </c:pt>
                <c:pt idx="510">
                  <c:v>11.029947361463869</c:v>
                </c:pt>
                <c:pt idx="511">
                  <c:v>11.035622521794428</c:v>
                </c:pt>
                <c:pt idx="512">
                  <c:v>11.041323256175673</c:v>
                </c:pt>
                <c:pt idx="513">
                  <c:v>11.047049643156408</c:v>
                </c:pt>
                <c:pt idx="514">
                  <c:v>11.052801761215202</c:v>
                </c:pt>
                <c:pt idx="515">
                  <c:v>11.058579688757682</c:v>
                </c:pt>
                <c:pt idx="516">
                  <c:v>11.06438350411376</c:v>
                </c:pt>
                <c:pt idx="517">
                  <c:v>11.070213285534871</c:v>
                </c:pt>
                <c:pt idx="518">
                  <c:v>11.076069111191224</c:v>
                </c:pt>
                <c:pt idx="519">
                  <c:v>11.081951059169009</c:v>
                </c:pt>
                <c:pt idx="520">
                  <c:v>11.08785920746765</c:v>
                </c:pt>
                <c:pt idx="521">
                  <c:v>11.093793633996992</c:v>
                </c:pt>
                <c:pt idx="522">
                  <c:v>11.099754416574552</c:v>
                </c:pt>
                <c:pt idx="523">
                  <c:v>11.105741632922713</c:v>
                </c:pt>
                <c:pt idx="524">
                  <c:v>11.111755360665924</c:v>
                </c:pt>
                <c:pt idx="525">
                  <c:v>11.117795677327933</c:v>
                </c:pt>
                <c:pt idx="526">
                  <c:v>11.12386266032895</c:v>
                </c:pt>
                <c:pt idx="527">
                  <c:v>11.129956386982874</c:v>
                </c:pt>
                <c:pt idx="528">
                  <c:v>11.136076934494495</c:v>
                </c:pt>
                <c:pt idx="529">
                  <c:v>11.142224379956657</c:v>
                </c:pt>
                <c:pt idx="530">
                  <c:v>11.14839880034747</c:v>
                </c:pt>
                <c:pt idx="531">
                  <c:v>11.154600272527514</c:v>
                </c:pt>
                <c:pt idx="532">
                  <c:v>11.16082887323698</c:v>
                </c:pt>
                <c:pt idx="533">
                  <c:v>11.167084679092918</c:v>
                </c:pt>
                <c:pt idx="534">
                  <c:v>11.173367766586372</c:v>
                </c:pt>
                <c:pt idx="535">
                  <c:v>11.179678212079612</c:v>
                </c:pt>
                <c:pt idx="536">
                  <c:v>11.186016091803271</c:v>
                </c:pt>
                <c:pt idx="537">
                  <c:v>11.19238148185357</c:v>
                </c:pt>
                <c:pt idx="538">
                  <c:v>11.198774458189504</c:v>
                </c:pt>
                <c:pt idx="539">
                  <c:v>11.205195096630002</c:v>
                </c:pt>
                <c:pt idx="540">
                  <c:v>11.211643472851129</c:v>
                </c:pt>
                <c:pt idx="541">
                  <c:v>11.218119662383298</c:v>
                </c:pt>
                <c:pt idx="542">
                  <c:v>11.224623740608425</c:v>
                </c:pt>
                <c:pt idx="543">
                  <c:v>11.23115578275716</c:v>
                </c:pt>
                <c:pt idx="544">
                  <c:v>11.237715863906056</c:v>
                </c:pt>
                <c:pt idx="545">
                  <c:v>11.244304058974778</c:v>
                </c:pt>
                <c:pt idx="546">
                  <c:v>11.250920442723315</c:v>
                </c:pt>
                <c:pt idx="547">
                  <c:v>11.257565089749177</c:v>
                </c:pt>
                <c:pt idx="548">
                  <c:v>11.264238074484604</c:v>
                </c:pt>
                <c:pt idx="549">
                  <c:v>11.27093947119379</c:v>
                </c:pt>
                <c:pt idx="550">
                  <c:v>11.277669353970095</c:v>
                </c:pt>
                <c:pt idx="551">
                  <c:v>11.28442779673327</c:v>
                </c:pt>
                <c:pt idx="552">
                  <c:v>11.291214873226696</c:v>
                </c:pt>
                <c:pt idx="553">
                  <c:v>11.2980306570146</c:v>
                </c:pt>
                <c:pt idx="554">
                  <c:v>11.304875221479312</c:v>
                </c:pt>
                <c:pt idx="555">
                  <c:v>11.311748639818513</c:v>
                </c:pt>
                <c:pt idx="556">
                  <c:v>11.318650985042471</c:v>
                </c:pt>
                <c:pt idx="557">
                  <c:v>11.325582329971338</c:v>
                </c:pt>
                <c:pt idx="558">
                  <c:v>11.332542747232367</c:v>
                </c:pt>
                <c:pt idx="559">
                  <c:v>11.339532309257244</c:v>
                </c:pt>
                <c:pt idx="560">
                  <c:v>11.346551088279327</c:v>
                </c:pt>
                <c:pt idx="561">
                  <c:v>11.353599156330977</c:v>
                </c:pt>
                <c:pt idx="562">
                  <c:v>11.360676585240826</c:v>
                </c:pt>
                <c:pt idx="563">
                  <c:v>11.367783446631115</c:v>
                </c:pt>
                <c:pt idx="564">
                  <c:v>11.374919811914998</c:v>
                </c:pt>
                <c:pt idx="565">
                  <c:v>11.382085752293875</c:v>
                </c:pt>
                <c:pt idx="566">
                  <c:v>11.389281338754749</c:v>
                </c:pt>
                <c:pt idx="567">
                  <c:v>11.396506642067553</c:v>
                </c:pt>
                <c:pt idx="568">
                  <c:v>11.403761732782533</c:v>
                </c:pt>
                <c:pt idx="569">
                  <c:v>11.411046681227623</c:v>
                </c:pt>
                <c:pt idx="570">
                  <c:v>11.418361557505801</c:v>
                </c:pt>
                <c:pt idx="571">
                  <c:v>11.425706431492536</c:v>
                </c:pt>
                <c:pt idx="572">
                  <c:v>11.433081372833152</c:v>
                </c:pt>
                <c:pt idx="573">
                  <c:v>11.440486450940295</c:v>
                </c:pt>
                <c:pt idx="574">
                  <c:v>11.447921734991315</c:v>
                </c:pt>
                <c:pt idx="575">
                  <c:v>11.455387293925792</c:v>
                </c:pt>
                <c:pt idx="576">
                  <c:v>11.462883196442922</c:v>
                </c:pt>
                <c:pt idx="577">
                  <c:v>11.470409510999055</c:v>
                </c:pt>
                <c:pt idx="578">
                  <c:v>11.477966305805156</c:v>
                </c:pt>
                <c:pt idx="579">
                  <c:v>11.485553648824341</c:v>
                </c:pt>
                <c:pt idx="580">
                  <c:v>11.493171607769362</c:v>
                </c:pt>
                <c:pt idx="581">
                  <c:v>11.500820250100197</c:v>
                </c:pt>
                <c:pt idx="582">
                  <c:v>11.508499643021567</c:v>
                </c:pt>
                <c:pt idx="583">
                  <c:v>11.516209853480525</c:v>
                </c:pt>
                <c:pt idx="584">
                  <c:v>11.52395094816405</c:v>
                </c:pt>
                <c:pt idx="585">
                  <c:v>11.531722993496647</c:v>
                </c:pt>
                <c:pt idx="586">
                  <c:v>11.539526055637976</c:v>
                </c:pt>
                <c:pt idx="587">
                  <c:v>11.547360200480497</c:v>
                </c:pt>
                <c:pt idx="588">
                  <c:v>11.555225493647134</c:v>
                </c:pt>
                <c:pt idx="589">
                  <c:v>11.563122000488942</c:v>
                </c:pt>
                <c:pt idx="590">
                  <c:v>11.571049786082821</c:v>
                </c:pt>
                <c:pt idx="591">
                  <c:v>11.579008915229238</c:v>
                </c:pt>
                <c:pt idx="592">
                  <c:v>11.586999452449948</c:v>
                </c:pt>
                <c:pt idx="593">
                  <c:v>11.595021461985768</c:v>
                </c:pt>
                <c:pt idx="594">
                  <c:v>11.603075007794368</c:v>
                </c:pt>
                <c:pt idx="595">
                  <c:v>11.611160153548044</c:v>
                </c:pt>
                <c:pt idx="596">
                  <c:v>11.619276962631549</c:v>
                </c:pt>
                <c:pt idx="597">
                  <c:v>11.62742549813996</c:v>
                </c:pt>
                <c:pt idx="598">
                  <c:v>11.63560582287651</c:v>
                </c:pt>
                <c:pt idx="599">
                  <c:v>11.643817999350498</c:v>
                </c:pt>
                <c:pt idx="600">
                  <c:v>11.652062089775201</c:v>
                </c:pt>
                <c:pt idx="601">
                  <c:v>11.660338156065785</c:v>
                </c:pt>
                <c:pt idx="602">
                  <c:v>11.668646259837297</c:v>
                </c:pt>
                <c:pt idx="603">
                  <c:v>11.676986462402605</c:v>
                </c:pt>
                <c:pt idx="604">
                  <c:v>11.685358824770438</c:v>
                </c:pt>
                <c:pt idx="605">
                  <c:v>11.693763407643408</c:v>
                </c:pt>
                <c:pt idx="606">
                  <c:v>11.702200271416043</c:v>
                </c:pt>
                <c:pt idx="607">
                  <c:v>11.710669476172882</c:v>
                </c:pt>
                <c:pt idx="608">
                  <c:v>11.719171081686586</c:v>
                </c:pt>
                <c:pt idx="609">
                  <c:v>11.727705147416055</c:v>
                </c:pt>
                <c:pt idx="610">
                  <c:v>11.73627173250458</c:v>
                </c:pt>
                <c:pt idx="611">
                  <c:v>11.744870895778048</c:v>
                </c:pt>
                <c:pt idx="612">
                  <c:v>11.753502695743117</c:v>
                </c:pt>
                <c:pt idx="613">
                  <c:v>11.762167190585474</c:v>
                </c:pt>
                <c:pt idx="614">
                  <c:v>11.770864438168109</c:v>
                </c:pt>
                <c:pt idx="615">
                  <c:v>11.779594496029564</c:v>
                </c:pt>
                <c:pt idx="616">
                  <c:v>11.788357421382285</c:v>
                </c:pt>
                <c:pt idx="617">
                  <c:v>11.797153271110968</c:v>
                </c:pt>
                <c:pt idx="618">
                  <c:v>11.805982101770914</c:v>
                </c:pt>
                <c:pt idx="619">
                  <c:v>11.81484396958643</c:v>
                </c:pt>
                <c:pt idx="620">
                  <c:v>11.823738930449297</c:v>
                </c:pt>
                <c:pt idx="621">
                  <c:v>11.832667039917176</c:v>
                </c:pt>
                <c:pt idx="622">
                  <c:v>11.841628353212151</c:v>
                </c:pt>
                <c:pt idx="623">
                  <c:v>11.850622925219222</c:v>
                </c:pt>
                <c:pt idx="624">
                  <c:v>11.859650810484844</c:v>
                </c:pt>
                <c:pt idx="625">
                  <c:v>11.868712063215531</c:v>
                </c:pt>
                <c:pt idx="626">
                  <c:v>11.877806737276467</c:v>
                </c:pt>
                <c:pt idx="627">
                  <c:v>11.886934886190122</c:v>
                </c:pt>
                <c:pt idx="628">
                  <c:v>11.896096563134956</c:v>
                </c:pt>
                <c:pt idx="629">
                  <c:v>11.905291820944095</c:v>
                </c:pt>
                <c:pt idx="630">
                  <c:v>11.914520712104085</c:v>
                </c:pt>
                <c:pt idx="631">
                  <c:v>11.923783288753659</c:v>
                </c:pt>
                <c:pt idx="632">
                  <c:v>11.933079602682518</c:v>
                </c:pt>
                <c:pt idx="633">
                  <c:v>11.942409705330187</c:v>
                </c:pt>
                <c:pt idx="634">
                  <c:v>11.95177364778486</c:v>
                </c:pt>
                <c:pt idx="635">
                  <c:v>11.961171480782301</c:v>
                </c:pt>
                <c:pt idx="636">
                  <c:v>11.970603254704788</c:v>
                </c:pt>
                <c:pt idx="637">
                  <c:v>11.980069019580041</c:v>
                </c:pt>
                <c:pt idx="638">
                  <c:v>11.989568825080253</c:v>
                </c:pt>
                <c:pt idx="639">
                  <c:v>11.999102720521101</c:v>
                </c:pt>
                <c:pt idx="640">
                  <c:v>12.008670754860814</c:v>
                </c:pt>
                <c:pt idx="641">
                  <c:v>12.018272976699269</c:v>
                </c:pt>
                <c:pt idx="642">
                  <c:v>12.027909434277111</c:v>
                </c:pt>
                <c:pt idx="643">
                  <c:v>12.037580175474934</c:v>
                </c:pt>
                <c:pt idx="644">
                  <c:v>12.047285247812468</c:v>
                </c:pt>
                <c:pt idx="645">
                  <c:v>12.057024698447822</c:v>
                </c:pt>
                <c:pt idx="646">
                  <c:v>12.066798574176742</c:v>
                </c:pt>
                <c:pt idx="647">
                  <c:v>12.076606921431914</c:v>
                </c:pt>
                <c:pt idx="648">
                  <c:v>12.086449786282312</c:v>
                </c:pt>
                <c:pt idx="649">
                  <c:v>12.096327214432561</c:v>
                </c:pt>
                <c:pt idx="650">
                  <c:v>12.106239251222357</c:v>
                </c:pt>
                <c:pt idx="651">
                  <c:v>12.11618594162589</c:v>
                </c:pt>
                <c:pt idx="652">
                  <c:v>12.126167330251345</c:v>
                </c:pt>
                <c:pt idx="653">
                  <c:v>12.1361834613404</c:v>
                </c:pt>
                <c:pt idx="654">
                  <c:v>12.146234378767792</c:v>
                </c:pt>
                <c:pt idx="655">
                  <c:v>12.156320126040876</c:v>
                </c:pt>
                <c:pt idx="656">
                  <c:v>12.166440746299294</c:v>
                </c:pt>
                <c:pt idx="657">
                  <c:v>12.17659628231457</c:v>
                </c:pt>
                <c:pt idx="658">
                  <c:v>12.186786776489864</c:v>
                </c:pt>
                <c:pt idx="659">
                  <c:v>12.197012270859663</c:v>
                </c:pt>
                <c:pt idx="660">
                  <c:v>12.207272807089565</c:v>
                </c:pt>
                <c:pt idx="661">
                  <c:v>12.217568426476083</c:v>
                </c:pt>
                <c:pt idx="662">
                  <c:v>12.22789916994647</c:v>
                </c:pt>
                <c:pt idx="663">
                  <c:v>12.238265078058609</c:v>
                </c:pt>
                <c:pt idx="664">
                  <c:v>12.248666191000918</c:v>
                </c:pt>
                <c:pt idx="665">
                  <c:v>12.259102548592304</c:v>
                </c:pt>
                <c:pt idx="666">
                  <c:v>12.269574190282135</c:v>
                </c:pt>
                <c:pt idx="667">
                  <c:v>12.280081155150285</c:v>
                </c:pt>
                <c:pt idx="668">
                  <c:v>12.290623481907167</c:v>
                </c:pt>
                <c:pt idx="669">
                  <c:v>12.301201208893858</c:v>
                </c:pt>
                <c:pt idx="670">
                  <c:v>12.3118143740822</c:v>
                </c:pt>
                <c:pt idx="671">
                  <c:v>12.32246301507498</c:v>
                </c:pt>
                <c:pt idx="672">
                  <c:v>12.333147169106146</c:v>
                </c:pt>
                <c:pt idx="673">
                  <c:v>12.343866873041041</c:v>
                </c:pt>
                <c:pt idx="674">
                  <c:v>12.354622163376673</c:v>
                </c:pt>
                <c:pt idx="675">
                  <c:v>12.365413076242055</c:v>
                </c:pt>
                <c:pt idx="676">
                  <c:v>12.376239647398517</c:v>
                </c:pt>
                <c:pt idx="677">
                  <c:v>12.387101912240137</c:v>
                </c:pt>
                <c:pt idx="678">
                  <c:v>12.397999905794144</c:v>
                </c:pt>
                <c:pt idx="679">
                  <c:v>12.408933662721378</c:v>
                </c:pt>
                <c:pt idx="680">
                  <c:v>12.419903217316799</c:v>
                </c:pt>
                <c:pt idx="681">
                  <c:v>12.430908603510003</c:v>
                </c:pt>
                <c:pt idx="682">
                  <c:v>12.441949854865827</c:v>
                </c:pt>
                <c:pt idx="683">
                  <c:v>12.453027004584916</c:v>
                </c:pt>
                <c:pt idx="684">
                  <c:v>12.464140085504384</c:v>
                </c:pt>
                <c:pt idx="685">
                  <c:v>12.475289130098515</c:v>
                </c:pt>
                <c:pt idx="686">
                  <c:v>12.486474170479434</c:v>
                </c:pt>
                <c:pt idx="687">
                  <c:v>12.497695238397901</c:v>
                </c:pt>
                <c:pt idx="688">
                  <c:v>12.508952365244065</c:v>
                </c:pt>
                <c:pt idx="689">
                  <c:v>12.520245582048316</c:v>
                </c:pt>
                <c:pt idx="690">
                  <c:v>12.531574919482116</c:v>
                </c:pt>
                <c:pt idx="691">
                  <c:v>12.54294040785892</c:v>
                </c:pt>
                <c:pt idx="692">
                  <c:v>12.554342077135082</c:v>
                </c:pt>
                <c:pt idx="693">
                  <c:v>12.565779956910836</c:v>
                </c:pt>
                <c:pt idx="694">
                  <c:v>12.577254076431293</c:v>
                </c:pt>
                <c:pt idx="695">
                  <c:v>12.588764464587465</c:v>
                </c:pt>
                <c:pt idx="696">
                  <c:v>12.600311149917351</c:v>
                </c:pt>
                <c:pt idx="697">
                  <c:v>12.611894160607038</c:v>
                </c:pt>
                <c:pt idx="698">
                  <c:v>12.623513524491823</c:v>
                </c:pt>
                <c:pt idx="699">
                  <c:v>12.635169269057419</c:v>
                </c:pt>
                <c:pt idx="700">
                  <c:v>12.646861421441116</c:v>
                </c:pt>
                <c:pt idx="701">
                  <c:v>12.658590008433087</c:v>
                </c:pt>
                <c:pt idx="702">
                  <c:v>12.670355056477595</c:v>
                </c:pt>
                <c:pt idx="703">
                  <c:v>12.682156591674351</c:v>
                </c:pt>
                <c:pt idx="704">
                  <c:v>12.693994639779834</c:v>
                </c:pt>
                <c:pt idx="705">
                  <c:v>12.705869226208678</c:v>
                </c:pt>
                <c:pt idx="706">
                  <c:v>12.717780376035071</c:v>
                </c:pt>
                <c:pt idx="707">
                  <c:v>12.729728113994208</c:v>
                </c:pt>
                <c:pt idx="708">
                  <c:v>12.741712464483751</c:v>
                </c:pt>
                <c:pt idx="709">
                  <c:v>12.753733451565363</c:v>
                </c:pt>
                <c:pt idx="710">
                  <c:v>12.765791098966206</c:v>
                </c:pt>
                <c:pt idx="711">
                  <c:v>12.777885430080547</c:v>
                </c:pt>
                <c:pt idx="712">
                  <c:v>12.790016467971348</c:v>
                </c:pt>
                <c:pt idx="713">
                  <c:v>12.802184235371916</c:v>
                </c:pt>
                <c:pt idx="714">
                  <c:v>12.814388754687515</c:v>
                </c:pt>
                <c:pt idx="715">
                  <c:v>12.826630047997149</c:v>
                </c:pt>
                <c:pt idx="716">
                  <c:v>12.838908137055212</c:v>
                </c:pt>
                <c:pt idx="717">
                  <c:v>12.851223043293288</c:v>
                </c:pt>
                <c:pt idx="718">
                  <c:v>12.863574787821928</c:v>
                </c:pt>
                <c:pt idx="719">
                  <c:v>12.875963391432462</c:v>
                </c:pt>
                <c:pt idx="720">
                  <c:v>12.888388874598858</c:v>
                </c:pt>
                <c:pt idx="721">
                  <c:v>12.900851257479594</c:v>
                </c:pt>
                <c:pt idx="722">
                  <c:v>12.913350559919564</c:v>
                </c:pt>
                <c:pt idx="723">
                  <c:v>12.925886801452009</c:v>
                </c:pt>
                <c:pt idx="724">
                  <c:v>12.93846000130049</c:v>
                </c:pt>
                <c:pt idx="725">
                  <c:v>12.951070178380878</c:v>
                </c:pt>
                <c:pt idx="726">
                  <c:v>12.963717351303371</c:v>
                </c:pt>
                <c:pt idx="727">
                  <c:v>12.976401538374532</c:v>
                </c:pt>
                <c:pt idx="728">
                  <c:v>12.98912275759939</c:v>
                </c:pt>
                <c:pt idx="729">
                  <c:v>13.001881026683515</c:v>
                </c:pt>
                <c:pt idx="730">
                  <c:v>13.014676363035168</c:v>
                </c:pt>
                <c:pt idx="731">
                  <c:v>13.027508783767443</c:v>
                </c:pt>
                <c:pt idx="732">
                  <c:v>13.040378305700445</c:v>
                </c:pt>
                <c:pt idx="733">
                  <c:v>13.05328494536352</c:v>
                </c:pt>
                <c:pt idx="734">
                  <c:v>13.066228718997451</c:v>
                </c:pt>
                <c:pt idx="735">
                  <c:v>13.079209642556759</c:v>
                </c:pt>
                <c:pt idx="736">
                  <c:v>13.092227731711947</c:v>
                </c:pt>
                <c:pt idx="737">
                  <c:v>13.105283001851831</c:v>
                </c:pt>
                <c:pt idx="738">
                  <c:v>13.118375468085862</c:v>
                </c:pt>
                <c:pt idx="739">
                  <c:v>13.131505145246486</c:v>
                </c:pt>
                <c:pt idx="740">
                  <c:v>13.144672047891509</c:v>
                </c:pt>
                <c:pt idx="741">
                  <c:v>13.157876190306519</c:v>
                </c:pt>
                <c:pt idx="742">
                  <c:v>13.171117586507291</c:v>
                </c:pt>
                <c:pt idx="743">
                  <c:v>13.184396250242244</c:v>
                </c:pt>
                <c:pt idx="744">
                  <c:v>13.197712194994903</c:v>
                </c:pt>
                <c:pt idx="745">
                  <c:v>13.211065433986404</c:v>
                </c:pt>
                <c:pt idx="746">
                  <c:v>13.224455980177988</c:v>
                </c:pt>
                <c:pt idx="747">
                  <c:v>13.237883846273537</c:v>
                </c:pt>
                <c:pt idx="748">
                  <c:v>13.251349044722135</c:v>
                </c:pt>
                <c:pt idx="749">
                  <c:v>13.264851587720631</c:v>
                </c:pt>
                <c:pt idx="750">
                  <c:v>13.27839148721624</c:v>
                </c:pt>
                <c:pt idx="751">
                  <c:v>13.291968754909153</c:v>
                </c:pt>
                <c:pt idx="752">
                  <c:v>13.305583402255172</c:v>
                </c:pt>
                <c:pt idx="753">
                  <c:v>13.319235440468344</c:v>
                </c:pt>
                <c:pt idx="754">
                  <c:v>13.332924880523647</c:v>
                </c:pt>
                <c:pt idx="755">
                  <c:v>13.346651733159673</c:v>
                </c:pt>
                <c:pt idx="756">
                  <c:v>13.360416008881337</c:v>
                </c:pt>
                <c:pt idx="757">
                  <c:v>13.374217717962575</c:v>
                </c:pt>
                <c:pt idx="758">
                  <c:v>13.388056870449116</c:v>
                </c:pt>
                <c:pt idx="759">
                  <c:v>13.401933476161204</c:v>
                </c:pt>
                <c:pt idx="760">
                  <c:v>13.415847544696401</c:v>
                </c:pt>
                <c:pt idx="761">
                  <c:v>13.429799085432339</c:v>
                </c:pt>
                <c:pt idx="762">
                  <c:v>13.443788107529549</c:v>
                </c:pt>
                <c:pt idx="763">
                  <c:v>13.457814619934267</c:v>
                </c:pt>
                <c:pt idx="764">
                  <c:v>13.471878631381253</c:v>
                </c:pt>
                <c:pt idx="765">
                  <c:v>13.485980150396674</c:v>
                </c:pt>
                <c:pt idx="766">
                  <c:v>13.500119185300912</c:v>
                </c:pt>
                <c:pt idx="767">
                  <c:v>13.514295744211475</c:v>
                </c:pt>
                <c:pt idx="768">
                  <c:v>13.528509835045874</c:v>
                </c:pt>
                <c:pt idx="769">
                  <c:v>13.542761465524498</c:v>
                </c:pt>
                <c:pt idx="770">
                  <c:v>13.557050643173557</c:v>
                </c:pt>
                <c:pt idx="771">
                  <c:v>13.571377375327987</c:v>
                </c:pt>
                <c:pt idx="772">
                  <c:v>13.585741669134379</c:v>
                </c:pt>
                <c:pt idx="773">
                  <c:v>13.600143531553934</c:v>
                </c:pt>
                <c:pt idx="774">
                  <c:v>13.614582969365411</c:v>
                </c:pt>
                <c:pt idx="775">
                  <c:v>13.629059989168097</c:v>
                </c:pt>
                <c:pt idx="776">
                  <c:v>13.643574597384777</c:v>
                </c:pt>
                <c:pt idx="777">
                  <c:v>13.658126800264728</c:v>
                </c:pt>
                <c:pt idx="778">
                  <c:v>13.672716603886702</c:v>
                </c:pt>
                <c:pt idx="779">
                  <c:v>13.687344014161924</c:v>
                </c:pt>
                <c:pt idx="780">
                  <c:v>13.702009036837126</c:v>
                </c:pt>
                <c:pt idx="781">
                  <c:v>13.716711677497543</c:v>
                </c:pt>
                <c:pt idx="782">
                  <c:v>13.731451941569949</c:v>
                </c:pt>
                <c:pt idx="783">
                  <c:v>13.746229834325689</c:v>
                </c:pt>
                <c:pt idx="784">
                  <c:v>13.761045360883719</c:v>
                </c:pt>
                <c:pt idx="785">
                  <c:v>13.775898526213657</c:v>
                </c:pt>
                <c:pt idx="786">
                  <c:v>13.790789335138824</c:v>
                </c:pt>
                <c:pt idx="787">
                  <c:v>13.805717792339316</c:v>
                </c:pt>
                <c:pt idx="788">
                  <c:v>13.820683902355057</c:v>
                </c:pt>
                <c:pt idx="789">
                  <c:v>13.835687669588886</c:v>
                </c:pt>
                <c:pt idx="790">
                  <c:v>13.850729098309602</c:v>
                </c:pt>
                <c:pt idx="791">
                  <c:v>13.865808192655059</c:v>
                </c:pt>
                <c:pt idx="792">
                  <c:v>13.880924956635262</c:v>
                </c:pt>
                <c:pt idx="793">
                  <c:v>13.896079394135413</c:v>
                </c:pt>
                <c:pt idx="794">
                  <c:v>13.911271508919031</c:v>
                </c:pt>
                <c:pt idx="795">
                  <c:v>13.926501304631042</c:v>
                </c:pt>
                <c:pt idx="796">
                  <c:v>13.941768784800843</c:v>
                </c:pt>
                <c:pt idx="797">
                  <c:v>13.957073952845439</c:v>
                </c:pt>
                <c:pt idx="798">
                  <c:v>13.972416812072503</c:v>
                </c:pt>
                <c:pt idx="799">
                  <c:v>13.987797365683482</c:v>
                </c:pt>
                <c:pt idx="800">
                  <c:v>14.003215616776727</c:v>
                </c:pt>
                <c:pt idx="801">
                  <c:v>14.018671568350547</c:v>
                </c:pt>
                <c:pt idx="802">
                  <c:v>14.034165223306346</c:v>
                </c:pt>
                <c:pt idx="803">
                  <c:v>14.049696584451695</c:v>
                </c:pt>
                <c:pt idx="804">
                  <c:v>14.065265654503449</c:v>
                </c:pt>
                <c:pt idx="805">
                  <c:v>14.080872436090836</c:v>
                </c:pt>
                <c:pt idx="806">
                  <c:v>14.096516931758574</c:v>
                </c:pt>
                <c:pt idx="807">
                  <c:v>14.112199143969935</c:v>
                </c:pt>
                <c:pt idx="808">
                  <c:v>14.127919075109858</c:v>
                </c:pt>
                <c:pt idx="809">
                  <c:v>14.143676727488051</c:v>
                </c:pt>
                <c:pt idx="810">
                  <c:v>14.159472103342063</c:v>
                </c:pt>
                <c:pt idx="811">
                  <c:v>14.175305204840372</c:v>
                </c:pt>
                <c:pt idx="812">
                  <c:v>14.191176034085485</c:v>
                </c:pt>
                <c:pt idx="813">
                  <c:v>14.207084593117004</c:v>
                </c:pt>
                <c:pt idx="814">
                  <c:v>14.223030883914705</c:v>
                </c:pt>
                <c:pt idx="815">
                  <c:v>14.23901490840162</c:v>
                </c:pt>
                <c:pt idx="816">
                  <c:v>14.255036668447094</c:v>
                </c:pt>
                <c:pt idx="817">
                  <c:v>14.271096165869844</c:v>
                </c:pt>
                <c:pt idx="818">
                  <c:v>14.28719340244105</c:v>
                </c:pt>
                <c:pt idx="819">
                  <c:v>14.303328379887377</c:v>
                </c:pt>
                <c:pt idx="820">
                  <c:v>14.31950109989403</c:v>
                </c:pt>
                <c:pt idx="821">
                  <c:v>14.3357115641078</c:v>
                </c:pt>
                <c:pt idx="822">
                  <c:v>14.351959774140104</c:v>
                </c:pt>
                <c:pt idx="823">
                  <c:v>14.368245731570013</c:v>
                </c:pt>
                <c:pt idx="824">
                  <c:v>14.384569437947274</c:v>
                </c:pt>
                <c:pt idx="825">
                  <c:v>14.400930894795321</c:v>
                </c:pt>
                <c:pt idx="826">
                  <c:v>14.417330103614288</c:v>
                </c:pt>
                <c:pt idx="827">
                  <c:v>14.433767065884028</c:v>
                </c:pt>
                <c:pt idx="828">
                  <c:v>14.450241783067078</c:v>
                </c:pt>
                <c:pt idx="829">
                  <c:v>14.466754256611663</c:v>
                </c:pt>
                <c:pt idx="830">
                  <c:v>14.483304487954658</c:v>
                </c:pt>
                <c:pt idx="831">
                  <c:v>14.499892478524592</c:v>
                </c:pt>
                <c:pt idx="832">
                  <c:v>14.516518229744559</c:v>
                </c:pt>
                <c:pt idx="833">
                  <c:v>14.533181743035213</c:v>
                </c:pt>
                <c:pt idx="834">
                  <c:v>14.549883019817687</c:v>
                </c:pt>
                <c:pt idx="835">
                  <c:v>14.566622061516521</c:v>
                </c:pt>
                <c:pt idx="836">
                  <c:v>14.583398869562609</c:v>
                </c:pt>
                <c:pt idx="837">
                  <c:v>14.600213445396081</c:v>
                </c:pt>
                <c:pt idx="838">
                  <c:v>14.617065790469237</c:v>
                </c:pt>
                <c:pt idx="839">
                  <c:v>14.633955906249405</c:v>
                </c:pt>
                <c:pt idx="840">
                  <c:v>14.650883794221855</c:v>
                </c:pt>
                <c:pt idx="841">
                  <c:v>14.667849455892645</c:v>
                </c:pt>
                <c:pt idx="842">
                  <c:v>14.684852892791485</c:v>
                </c:pt>
                <c:pt idx="843">
                  <c:v>14.701894106474597</c:v>
                </c:pt>
                <c:pt idx="844">
                  <c:v>14.718973098527544</c:v>
                </c:pt>
                <c:pt idx="845">
                  <c:v>14.736089870568048</c:v>
                </c:pt>
                <c:pt idx="846">
                  <c:v>14.753244424248798</c:v>
                </c:pt>
                <c:pt idx="847">
                  <c:v>14.770436761260271</c:v>
                </c:pt>
                <c:pt idx="848">
                  <c:v>14.7876668833335</c:v>
                </c:pt>
                <c:pt idx="849">
                  <c:v>14.80493479224287</c:v>
                </c:pt>
                <c:pt idx="850">
                  <c:v>14.822240489808845</c:v>
                </c:pt>
                <c:pt idx="851">
                  <c:v>14.839583977900755</c:v>
                </c:pt>
                <c:pt idx="852">
                  <c:v>14.85696525843951</c:v>
                </c:pt>
                <c:pt idx="853">
                  <c:v>14.874384333400331</c:v>
                </c:pt>
                <c:pt idx="854">
                  <c:v>14.891841204815451</c:v>
                </c:pt>
                <c:pt idx="855">
                  <c:v>14.909335874776826</c:v>
                </c:pt>
                <c:pt idx="856">
                  <c:v>14.926868345438798</c:v>
                </c:pt>
                <c:pt idx="857">
                  <c:v>14.944438619020779</c:v>
                </c:pt>
                <c:pt idx="858">
                  <c:v>14.962046697809896</c:v>
                </c:pt>
                <c:pt idx="859">
                  <c:v>14.979692584163622</c:v>
                </c:pt>
                <c:pt idx="860">
                  <c:v>14.997376280512418</c:v>
                </c:pt>
                <c:pt idx="861">
                  <c:v>15.015097789362347</c:v>
                </c:pt>
                <c:pt idx="862">
                  <c:v>15.032857113297634</c:v>
                </c:pt>
                <c:pt idx="863">
                  <c:v>15.050654254983293</c:v>
                </c:pt>
                <c:pt idx="864">
                  <c:v>15.068489217167645</c:v>
                </c:pt>
                <c:pt idx="865">
                  <c:v>15.086362002684906</c:v>
                </c:pt>
                <c:pt idx="866">
                  <c:v>15.104272614457717</c:v>
                </c:pt>
                <c:pt idx="867">
                  <c:v>15.122221055499638</c:v>
                </c:pt>
                <c:pt idx="868">
                  <c:v>15.140207328917676</c:v>
                </c:pt>
                <c:pt idx="869">
                  <c:v>15.158231437914765</c:v>
                </c:pt>
                <c:pt idx="870">
                  <c:v>15.176293385792231</c:v>
                </c:pt>
                <c:pt idx="871">
                  <c:v>15.194393175952261</c:v>
                </c:pt>
                <c:pt idx="872">
                  <c:v>15.212530811900344</c:v>
                </c:pt>
                <c:pt idx="873">
                  <c:v>15.230706297247666</c:v>
                </c:pt>
                <c:pt idx="874">
                  <c:v>15.248919635713561</c:v>
                </c:pt>
                <c:pt idx="875">
                  <c:v>15.26717083112788</c:v>
                </c:pt>
                <c:pt idx="876">
                  <c:v>15.285459887433353</c:v>
                </c:pt>
                <c:pt idx="877">
                  <c:v>15.303786808687974</c:v>
                </c:pt>
                <c:pt idx="878">
                  <c:v>15.322151599067315</c:v>
                </c:pt>
                <c:pt idx="879">
                  <c:v>15.340554262866879</c:v>
                </c:pt>
                <c:pt idx="880">
                  <c:v>15.358994804504395</c:v>
                </c:pt>
                <c:pt idx="881">
                  <c:v>15.377473228522092</c:v>
                </c:pt>
                <c:pt idx="882">
                  <c:v>15.395989539589012</c:v>
                </c:pt>
                <c:pt idx="883">
                  <c:v>15.414543742503216</c:v>
                </c:pt>
                <c:pt idx="884">
                  <c:v>15.433135842194075</c:v>
                </c:pt>
                <c:pt idx="885">
                  <c:v>15.451765843724464</c:v>
                </c:pt>
                <c:pt idx="886">
                  <c:v>15.470433752292966</c:v>
                </c:pt>
                <c:pt idx="887">
                  <c:v>15.489139573236066</c:v>
                </c:pt>
                <c:pt idx="888">
                  <c:v>15.507883312030323</c:v>
                </c:pt>
                <c:pt idx="889">
                  <c:v>15.526664974294524</c:v>
                </c:pt>
                <c:pt idx="890">
                  <c:v>15.545484565791822</c:v>
                </c:pt>
                <c:pt idx="891">
                  <c:v>15.564342092431826</c:v>
                </c:pt>
                <c:pt idx="892">
                  <c:v>15.58323756027275</c:v>
                </c:pt>
                <c:pt idx="893">
                  <c:v>15.602170975523444</c:v>
                </c:pt>
                <c:pt idx="894">
                  <c:v>15.6211423445455</c:v>
                </c:pt>
                <c:pt idx="895">
                  <c:v>15.640151673855279</c:v>
                </c:pt>
                <c:pt idx="896">
                  <c:v>15.659198970125939</c:v>
                </c:pt>
                <c:pt idx="897">
                  <c:v>15.678284240189441</c:v>
                </c:pt>
                <c:pt idx="898">
                  <c:v>15.697407491038565</c:v>
                </c:pt>
                <c:pt idx="899">
                  <c:v>15.716568729828863</c:v>
                </c:pt>
                <c:pt idx="900">
                  <c:v>15.735767963880624</c:v>
                </c:pt>
                <c:pt idx="901">
                  <c:v>15.75500520068082</c:v>
                </c:pt>
                <c:pt idx="902">
                  <c:v>15.774280447885005</c:v>
                </c:pt>
                <c:pt idx="903">
                  <c:v>15.79359371331925</c:v>
                </c:pt>
                <c:pt idx="904">
                  <c:v>15.812945004981996</c:v>
                </c:pt>
                <c:pt idx="905">
                  <c:v>15.83233433104594</c:v>
                </c:pt>
                <c:pt idx="906">
                  <c:v>15.85176169985988</c:v>
                </c:pt>
                <c:pt idx="907">
                  <c:v>15.871227119950548</c:v>
                </c:pt>
                <c:pt idx="908">
                  <c:v>15.890730600024423</c:v>
                </c:pt>
                <c:pt idx="909">
                  <c:v>15.910272148969499</c:v>
                </c:pt>
                <c:pt idx="910">
                  <c:v>15.929851775857108</c:v>
                </c:pt>
                <c:pt idx="911">
                  <c:v>15.94946948994364</c:v>
                </c:pt>
                <c:pt idx="912">
                  <c:v>15.969125300672292</c:v>
                </c:pt>
                <c:pt idx="913">
                  <c:v>15.988819217674806</c:v>
                </c:pt>
                <c:pt idx="914">
                  <c:v>16.008551250773138</c:v>
                </c:pt>
                <c:pt idx="915">
                  <c:v>16.028321409981199</c:v>
                </c:pt>
                <c:pt idx="916">
                  <c:v>16.048129705506447</c:v>
                </c:pt>
                <c:pt idx="917">
                  <c:v>16.067976147751601</c:v>
                </c:pt>
                <c:pt idx="918">
                  <c:v>16.087860747316228</c:v>
                </c:pt>
                <c:pt idx="919">
                  <c:v>16.107783514998374</c:v>
                </c:pt>
                <c:pt idx="920">
                  <c:v>16.12774446179618</c:v>
                </c:pt>
                <c:pt idx="921">
                  <c:v>16.147743598909397</c:v>
                </c:pt>
                <c:pt idx="922">
                  <c:v>16.167780937741014</c:v>
                </c:pt>
                <c:pt idx="923">
                  <c:v>16.187856489898756</c:v>
                </c:pt>
                <c:pt idx="924">
                  <c:v>16.207970267196583</c:v>
                </c:pt>
                <c:pt idx="925">
                  <c:v>16.22812228165624</c:v>
                </c:pt>
                <c:pt idx="926">
                  <c:v>16.248312545508764</c:v>
                </c:pt>
                <c:pt idx="927">
                  <c:v>16.268541071195859</c:v>
                </c:pt>
                <c:pt idx="928">
                  <c:v>16.288807871371425</c:v>
                </c:pt>
                <c:pt idx="929">
                  <c:v>16.309112958902944</c:v>
                </c:pt>
                <c:pt idx="930">
                  <c:v>16.329456346872927</c:v>
                </c:pt>
                <c:pt idx="931">
                  <c:v>16.349838048580278</c:v>
                </c:pt>
                <c:pt idx="932">
                  <c:v>16.370258077541688</c:v>
                </c:pt>
                <c:pt idx="933">
                  <c:v>16.390716447492995</c:v>
                </c:pt>
                <c:pt idx="934">
                  <c:v>16.411213172390521</c:v>
                </c:pt>
                <c:pt idx="935">
                  <c:v>16.431748266412377</c:v>
                </c:pt>
                <c:pt idx="936">
                  <c:v>16.452321743959796</c:v>
                </c:pt>
                <c:pt idx="937">
                  <c:v>16.472933619658416</c:v>
                </c:pt>
                <c:pt idx="938">
                  <c:v>16.493583908359508</c:v>
                </c:pt>
                <c:pt idx="939">
                  <c:v>16.514272625141302</c:v>
                </c:pt>
                <c:pt idx="940">
                  <c:v>16.534999785310148</c:v>
                </c:pt>
                <c:pt idx="941">
                  <c:v>16.555765404401775</c:v>
                </c:pt>
                <c:pt idx="942">
                  <c:v>16.576569498182465</c:v>
                </c:pt>
                <c:pt idx="943">
                  <c:v>16.597412082650251</c:v>
                </c:pt>
                <c:pt idx="944">
                  <c:v>16.618293174036086</c:v>
                </c:pt>
                <c:pt idx="945">
                  <c:v>16.639212788804933</c:v>
                </c:pt>
                <c:pt idx="946">
                  <c:v>16.660170943656979</c:v>
                </c:pt>
                <c:pt idx="947">
                  <c:v>16.681167655528661</c:v>
                </c:pt>
                <c:pt idx="948">
                  <c:v>16.702202941593814</c:v>
                </c:pt>
                <c:pt idx="949">
                  <c:v>16.72327681926474</c:v>
                </c:pt>
                <c:pt idx="950">
                  <c:v>16.744389306193217</c:v>
                </c:pt>
                <c:pt idx="951">
                  <c:v>16.765540420271595</c:v>
                </c:pt>
                <c:pt idx="952">
                  <c:v>16.786730179633789</c:v>
                </c:pt>
                <c:pt idx="953">
                  <c:v>16.807958602656313</c:v>
                </c:pt>
                <c:pt idx="954">
                  <c:v>16.829225707959189</c:v>
                </c:pt>
                <c:pt idx="955">
                  <c:v>16.850531514407024</c:v>
                </c:pt>
                <c:pt idx="956">
                  <c:v>16.871876041109893</c:v>
                </c:pt>
                <c:pt idx="957">
                  <c:v>16.893259307424287</c:v>
                </c:pt>
                <c:pt idx="958">
                  <c:v>16.914681332954043</c:v>
                </c:pt>
                <c:pt idx="959">
                  <c:v>16.936142137551226</c:v>
                </c:pt>
                <c:pt idx="960">
                  <c:v>16.95764174131704</c:v>
                </c:pt>
                <c:pt idx="961">
                  <c:v>16.979180164602671</c:v>
                </c:pt>
                <c:pt idx="962">
                  <c:v>17.000757428010129</c:v>
                </c:pt>
                <c:pt idx="963">
                  <c:v>17.022373552393098</c:v>
                </c:pt>
                <c:pt idx="964">
                  <c:v>17.044028558857782</c:v>
                </c:pt>
                <c:pt idx="965">
                  <c:v>17.065722468763603</c:v>
                </c:pt>
                <c:pt idx="966">
                  <c:v>17.08745530372412</c:v>
                </c:pt>
                <c:pt idx="967">
                  <c:v>17.109227085607657</c:v>
                </c:pt>
                <c:pt idx="968">
                  <c:v>17.131037836538137</c:v>
                </c:pt>
                <c:pt idx="969">
                  <c:v>17.1528875788958</c:v>
                </c:pt>
                <c:pt idx="970">
                  <c:v>17.174776335317876</c:v>
                </c:pt>
                <c:pt idx="971">
                  <c:v>17.196704128699327</c:v>
                </c:pt>
                <c:pt idx="972">
                  <c:v>17.21867098219349</c:v>
                </c:pt>
                <c:pt idx="973">
                  <c:v>17.240676919212785</c:v>
                </c:pt>
                <c:pt idx="974">
                  <c:v>17.262721963429293</c:v>
                </c:pt>
                <c:pt idx="975">
                  <c:v>17.284806138775469</c:v>
                </c:pt>
                <c:pt idx="976">
                  <c:v>17.306929469444665</c:v>
                </c:pt>
                <c:pt idx="977">
                  <c:v>17.329091979891786</c:v>
                </c:pt>
                <c:pt idx="978">
                  <c:v>17.351293694833853</c:v>
                </c:pt>
                <c:pt idx="979">
                  <c:v>17.373534639250561</c:v>
                </c:pt>
                <c:pt idx="980">
                  <c:v>17.395814838384823</c:v>
                </c:pt>
                <c:pt idx="981">
                  <c:v>17.418134317743295</c:v>
                </c:pt>
                <c:pt idx="982">
                  <c:v>17.440493103096909</c:v>
                </c:pt>
                <c:pt idx="983">
                  <c:v>17.462891220481321</c:v>
                </c:pt>
                <c:pt idx="984">
                  <c:v>17.485328696197449</c:v>
                </c:pt>
                <c:pt idx="985">
                  <c:v>17.507805556811896</c:v>
                </c:pt>
                <c:pt idx="986">
                  <c:v>17.530321829157376</c:v>
                </c:pt>
                <c:pt idx="987">
                  <c:v>17.552877540333203</c:v>
                </c:pt>
                <c:pt idx="988">
                  <c:v>17.575472717705662</c:v>
                </c:pt>
                <c:pt idx="989">
                  <c:v>17.598107388908389</c:v>
                </c:pt>
                <c:pt idx="990">
                  <c:v>17.620781581842792</c:v>
                </c:pt>
                <c:pt idx="991">
                  <c:v>17.643495324678383</c:v>
                </c:pt>
                <c:pt idx="992">
                  <c:v>17.666248645853113</c:v>
                </c:pt>
                <c:pt idx="993">
                  <c:v>17.689041574073734</c:v>
                </c:pt>
                <c:pt idx="994">
                  <c:v>17.711874138316109</c:v>
                </c:pt>
                <c:pt idx="995">
                  <c:v>17.734746367825434</c:v>
                </c:pt>
                <c:pt idx="996">
                  <c:v>17.757658292116638</c:v>
                </c:pt>
                <c:pt idx="997">
                  <c:v>17.780609940974525</c:v>
                </c:pt>
                <c:pt idx="998">
                  <c:v>17.803601344454123</c:v>
                </c:pt>
                <c:pt idx="999">
                  <c:v>17.826632532880787</c:v>
                </c:pt>
                <c:pt idx="1000">
                  <c:v>17.849703536850573</c:v>
                </c:pt>
                <c:pt idx="1001">
                  <c:v>17.872814387230267</c:v>
                </c:pt>
                <c:pt idx="1002">
                  <c:v>17.895965115157686</c:v>
                </c:pt>
                <c:pt idx="1003">
                  <c:v>17.919155752041753</c:v>
                </c:pt>
                <c:pt idx="1004">
                  <c:v>17.942386329562698</c:v>
                </c:pt>
                <c:pt idx="1005">
                  <c:v>17.965656879672185</c:v>
                </c:pt>
                <c:pt idx="1006">
                  <c:v>17.988967434593373</c:v>
                </c:pt>
                <c:pt idx="1007">
                  <c:v>18.012318026821042</c:v>
                </c:pt>
                <c:pt idx="1008">
                  <c:v>18.03570868912167</c:v>
                </c:pt>
                <c:pt idx="1009">
                  <c:v>18.059139454533486</c:v>
                </c:pt>
                <c:pt idx="1010">
                  <c:v>18.082610356366519</c:v>
                </c:pt>
                <c:pt idx="1011">
                  <c:v>18.10612142820262</c:v>
                </c:pt>
                <c:pt idx="1012">
                  <c:v>18.12967270389543</c:v>
                </c:pt>
                <c:pt idx="1013">
                  <c:v>18.153264217570459</c:v>
                </c:pt>
                <c:pt idx="1014">
                  <c:v>18.176896003624975</c:v>
                </c:pt>
                <c:pt idx="1015">
                  <c:v>18.200568096728009</c:v>
                </c:pt>
                <c:pt idx="1016">
                  <c:v>18.224280531820263</c:v>
                </c:pt>
                <c:pt idx="1017">
                  <c:v>18.248033344114063</c:v>
                </c:pt>
                <c:pt idx="1018">
                  <c:v>18.271826569093236</c:v>
                </c:pt>
                <c:pt idx="1019">
                  <c:v>18.295660242512991</c:v>
                </c:pt>
                <c:pt idx="1020">
                  <c:v>18.319534400399842</c:v>
                </c:pt>
                <c:pt idx="1021">
                  <c:v>18.343449079051368</c:v>
                </c:pt>
                <c:pt idx="1022">
                  <c:v>18.367404315036154</c:v>
                </c:pt>
                <c:pt idx="1023">
                  <c:v>18.391400145193501</c:v>
                </c:pt>
                <c:pt idx="1024">
                  <c:v>18.415436606633293</c:v>
                </c:pt>
                <c:pt idx="1025">
                  <c:v>18.439513736735776</c:v>
                </c:pt>
                <c:pt idx="1026">
                  <c:v>18.463631573151265</c:v>
                </c:pt>
                <c:pt idx="1027">
                  <c:v>18.487790153799953</c:v>
                </c:pt>
                <c:pt idx="1028">
                  <c:v>18.511989516871591</c:v>
                </c:pt>
                <c:pt idx="1029">
                  <c:v>18.536229700825192</c:v>
                </c:pt>
                <c:pt idx="1030">
                  <c:v>18.560510744388782</c:v>
                </c:pt>
                <c:pt idx="1031">
                  <c:v>18.584832686558986</c:v>
                </c:pt>
                <c:pt idx="1032">
                  <c:v>18.609195566600746</c:v>
                </c:pt>
                <c:pt idx="1033">
                  <c:v>18.633599424046896</c:v>
                </c:pt>
                <c:pt idx="1034">
                  <c:v>18.658044298697824</c:v>
                </c:pt>
                <c:pt idx="1035">
                  <c:v>18.682530230621044</c:v>
                </c:pt>
                <c:pt idx="1036">
                  <c:v>18.707057260150808</c:v>
                </c:pt>
                <c:pt idx="1037">
                  <c:v>18.731625427887572</c:v>
                </c:pt>
                <c:pt idx="1038">
                  <c:v>18.756234774697617</c:v>
                </c:pt>
                <c:pt idx="1039">
                  <c:v>18.780885341712558</c:v>
                </c:pt>
                <c:pt idx="1040">
                  <c:v>18.805577170328803</c:v>
                </c:pt>
                <c:pt idx="1041">
                  <c:v>18.830310302207071</c:v>
                </c:pt>
                <c:pt idx="1042">
                  <c:v>18.855084779271813</c:v>
                </c:pt>
                <c:pt idx="1043">
                  <c:v>18.879900643710688</c:v>
                </c:pt>
                <c:pt idx="1044">
                  <c:v>18.904757937973937</c:v>
                </c:pt>
                <c:pt idx="1045">
                  <c:v>18.929656704773848</c:v>
                </c:pt>
                <c:pt idx="1046">
                  <c:v>18.95459698708407</c:v>
                </c:pt>
                <c:pt idx="1047">
                  <c:v>18.979578828138976</c:v>
                </c:pt>
                <c:pt idx="1048">
                  <c:v>19.004602271433029</c:v>
                </c:pt>
                <c:pt idx="1049">
                  <c:v>19.029667360720108</c:v>
                </c:pt>
                <c:pt idx="1050">
                  <c:v>19.054774140012743</c:v>
                </c:pt>
                <c:pt idx="1051">
                  <c:v>19.079922653581423</c:v>
                </c:pt>
                <c:pt idx="1052">
                  <c:v>19.105112945953863</c:v>
                </c:pt>
                <c:pt idx="1053">
                  <c:v>19.130345061914223</c:v>
                </c:pt>
                <c:pt idx="1054">
                  <c:v>19.155619046502267</c:v>
                </c:pt>
                <c:pt idx="1055">
                  <c:v>19.180934945012641</c:v>
                </c:pt>
                <c:pt idx="1056">
                  <c:v>19.206292802993939</c:v>
                </c:pt>
                <c:pt idx="1057">
                  <c:v>19.231692666247934</c:v>
                </c:pt>
                <c:pt idx="1058">
                  <c:v>19.257134580828616</c:v>
                </c:pt>
                <c:pt idx="1059">
                  <c:v>19.282618593041324</c:v>
                </c:pt>
                <c:pt idx="1060">
                  <c:v>19.308144749441855</c:v>
                </c:pt>
                <c:pt idx="1061">
                  <c:v>19.333713096835424</c:v>
                </c:pt>
                <c:pt idx="1062">
                  <c:v>19.359323682275761</c:v>
                </c:pt>
                <c:pt idx="1063">
                  <c:v>19.384976553064103</c:v>
                </c:pt>
                <c:pt idx="1064">
                  <c:v>19.41067175674813</c:v>
                </c:pt>
                <c:pt idx="1065">
                  <c:v>19.43640934112096</c:v>
                </c:pt>
                <c:pt idx="1066">
                  <c:v>19.462189354220083</c:v>
                </c:pt>
                <c:pt idx="1067">
                  <c:v>19.488011844326206</c:v>
                </c:pt>
                <c:pt idx="1068">
                  <c:v>19.513876859962206</c:v>
                </c:pt>
                <c:pt idx="1069">
                  <c:v>19.539784449891918</c:v>
                </c:pt>
                <c:pt idx="1070">
                  <c:v>19.565734663119009</c:v>
                </c:pt>
                <c:pt idx="1071">
                  <c:v>19.591727548885768</c:v>
                </c:pt>
                <c:pt idx="1072">
                  <c:v>19.61776315667187</c:v>
                </c:pt>
                <c:pt idx="1073">
                  <c:v>19.643841536193115</c:v>
                </c:pt>
                <c:pt idx="1074">
                  <c:v>19.669962737400205</c:v>
                </c:pt>
                <c:pt idx="1075">
                  <c:v>19.696126810477363</c:v>
                </c:pt>
                <c:pt idx="1076">
                  <c:v>19.722333805841064</c:v>
                </c:pt>
                <c:pt idx="1077">
                  <c:v>19.748583774138659</c:v>
                </c:pt>
                <c:pt idx="1078">
                  <c:v>19.774876766246962</c:v>
                </c:pt>
                <c:pt idx="1079">
                  <c:v>19.801212833270842</c:v>
                </c:pt>
                <c:pt idx="1080">
                  <c:v>19.827592026541833</c:v>
                </c:pt>
                <c:pt idx="1081">
                  <c:v>19.854014397616595</c:v>
                </c:pt>
                <c:pt idx="1082">
                  <c:v>19.880479998275412</c:v>
                </c:pt>
                <c:pt idx="1083">
                  <c:v>19.906988880520728</c:v>
                </c:pt>
                <c:pt idx="1084">
                  <c:v>19.933541096575521</c:v>
                </c:pt>
                <c:pt idx="1085">
                  <c:v>19.960136698881726</c:v>
                </c:pt>
                <c:pt idx="1086">
                  <c:v>19.986775740098636</c:v>
                </c:pt>
                <c:pt idx="1087">
                  <c:v>20.013458273101204</c:v>
                </c:pt>
                <c:pt idx="1088">
                  <c:v>20.040184350978414</c:v>
                </c:pt>
                <c:pt idx="1089">
                  <c:v>20.066954027031521</c:v>
                </c:pt>
                <c:pt idx="1090">
                  <c:v>20.093767354772311</c:v>
                </c:pt>
                <c:pt idx="1091">
                  <c:v>20.120624387921346</c:v>
                </c:pt>
                <c:pt idx="1092">
                  <c:v>20.147525180406131</c:v>
                </c:pt>
                <c:pt idx="1093">
                  <c:v>20.174469786359232</c:v>
                </c:pt>
                <c:pt idx="1094">
                  <c:v>20.201458260116464</c:v>
                </c:pt>
                <c:pt idx="1095">
                  <c:v>20.228490656214923</c:v>
                </c:pt>
                <c:pt idx="1096">
                  <c:v>20.25556702939107</c:v>
                </c:pt>
                <c:pt idx="1097">
                  <c:v>20.282687434578715</c:v>
                </c:pt>
                <c:pt idx="1098">
                  <c:v>20.309851926907037</c:v>
                </c:pt>
                <c:pt idx="1099">
                  <c:v>20.337060561698461</c:v>
                </c:pt>
                <c:pt idx="1100">
                  <c:v>20.364313394466635</c:v>
                </c:pt>
                <c:pt idx="1101">
                  <c:v>20.391610480914299</c:v>
                </c:pt>
                <c:pt idx="1102">
                  <c:v>20.418951876931043</c:v>
                </c:pt>
                <c:pt idx="1103">
                  <c:v>20.446337638591189</c:v>
                </c:pt>
                <c:pt idx="1104">
                  <c:v>20.473767822151512</c:v>
                </c:pt>
                <c:pt idx="1105">
                  <c:v>20.501242484048941</c:v>
                </c:pt>
                <c:pt idx="1106">
                  <c:v>20.528761680898274</c:v>
                </c:pt>
                <c:pt idx="1107">
                  <c:v>20.556325469489799</c:v>
                </c:pt>
                <c:pt idx="1108">
                  <c:v>20.583933906786889</c:v>
                </c:pt>
                <c:pt idx="1109">
                  <c:v>20.6115870499236</c:v>
                </c:pt>
                <c:pt idx="1110">
                  <c:v>20.639284956202122</c:v>
                </c:pt>
                <c:pt idx="1111">
                  <c:v>20.667027683090307</c:v>
                </c:pt>
                <c:pt idx="1112">
                  <c:v>20.6948152882191</c:v>
                </c:pt>
                <c:pt idx="1113">
                  <c:v>20.722647829379888</c:v>
                </c:pt>
                <c:pt idx="1114">
                  <c:v>20.750525364521927</c:v>
                </c:pt>
                <c:pt idx="1115">
                  <c:v>20.778447951749556</c:v>
                </c:pt>
                <c:pt idx="1116">
                  <c:v>20.806415649319501</c:v>
                </c:pt>
                <c:pt idx="1117">
                  <c:v>20.834428515638091</c:v>
                </c:pt>
                <c:pt idx="1118">
                  <c:v>20.862486609258415</c:v>
                </c:pt>
                <c:pt idx="1119">
                  <c:v>20.890589988877462</c:v>
                </c:pt>
                <c:pt idx="1120">
                  <c:v>20.918738713333163</c:v>
                </c:pt>
                <c:pt idx="1121">
                  <c:v>20.946932841601452</c:v>
                </c:pt>
                <c:pt idx="1122">
                  <c:v>20.975172432793226</c:v>
                </c:pt>
                <c:pt idx="1123">
                  <c:v>21.003457546151274</c:v>
                </c:pt>
                <c:pt idx="1124">
                  <c:v>21.03178824104717</c:v>
                </c:pt>
                <c:pt idx="1125">
                  <c:v>21.060164576978089</c:v>
                </c:pt>
                <c:pt idx="1126">
                  <c:v>21.088586613563596</c:v>
                </c:pt>
                <c:pt idx="1127">
                  <c:v>21.117054410542409</c:v>
                </c:pt>
                <c:pt idx="1128">
                  <c:v>21.145568027768959</c:v>
                </c:pt>
                <c:pt idx="1129">
                  <c:v>21.174127525210181</c:v>
                </c:pt>
                <c:pt idx="1130">
                  <c:v>21.20273296294193</c:v>
                </c:pt>
                <c:pt idx="1131">
                  <c:v>21.231384401145636</c:v>
                </c:pt>
                <c:pt idx="1132">
                  <c:v>21.260081900104616</c:v>
                </c:pt>
                <c:pt idx="1133">
                  <c:v>21.2888255202006</c:v>
                </c:pt>
                <c:pt idx="1134">
                  <c:v>21.317615321910036</c:v>
                </c:pt>
                <c:pt idx="1135">
                  <c:v>21.346451365800355</c:v>
                </c:pt>
                <c:pt idx="1136">
                  <c:v>21.375333712526256</c:v>
                </c:pt>
                <c:pt idx="1137">
                  <c:v>21.404262422825866</c:v>
                </c:pt>
                <c:pt idx="1138">
                  <c:v>21.433237557516819</c:v>
                </c:pt>
                <c:pt idx="1139">
                  <c:v>21.462259177492353</c:v>
                </c:pt>
                <c:pt idx="1140">
                  <c:v>21.491327343717291</c:v>
                </c:pt>
                <c:pt idx="1141">
                  <c:v>21.520442117223983</c:v>
                </c:pt>
                <c:pt idx="1142">
                  <c:v>21.549603559108157</c:v>
                </c:pt>
                <c:pt idx="1143">
                  <c:v>21.57881173052473</c:v>
                </c:pt>
                <c:pt idx="1144">
                  <c:v>21.608066692683575</c:v>
                </c:pt>
                <c:pt idx="1145">
                  <c:v>21.637368506845167</c:v>
                </c:pt>
                <c:pt idx="1146">
                  <c:v>21.666717234316206</c:v>
                </c:pt>
                <c:pt idx="1147">
                  <c:v>21.696112936445189</c:v>
                </c:pt>
                <c:pt idx="1148">
                  <c:v>21.725555674617841</c:v>
                </c:pt>
                <c:pt idx="1149">
                  <c:v>21.75504551025255</c:v>
                </c:pt>
                <c:pt idx="1150">
                  <c:v>21.784582504795694</c:v>
                </c:pt>
                <c:pt idx="1151">
                  <c:v>21.814166719716951</c:v>
                </c:pt>
                <c:pt idx="1152">
                  <c:v>21.84379821650441</c:v>
                </c:pt>
                <c:pt idx="1153">
                  <c:v>21.873477056659798</c:v>
                </c:pt>
                <c:pt idx="1154">
                  <c:v>21.903203301693463</c:v>
                </c:pt>
                <c:pt idx="1155">
                  <c:v>21.932977013119373</c:v>
                </c:pt>
                <c:pt idx="1156">
                  <c:v>21.962798252450021</c:v>
                </c:pt>
                <c:pt idx="1157">
                  <c:v>21.992667081191257</c:v>
                </c:pt>
                <c:pt idx="1158">
                  <c:v>22.022583560837038</c:v>
                </c:pt>
                <c:pt idx="1159">
                  <c:v>22.052547752864079</c:v>
                </c:pt>
                <c:pt idx="1160">
                  <c:v>22.082559718726461</c:v>
                </c:pt>
                <c:pt idx="1161">
                  <c:v>22.11261951985017</c:v>
                </c:pt>
                <c:pt idx="1162">
                  <c:v>22.142727217627474</c:v>
                </c:pt>
                <c:pt idx="1163">
                  <c:v>22.172882873411329</c:v>
                </c:pt>
                <c:pt idx="1164">
                  <c:v>22.20308654850961</c:v>
                </c:pt>
                <c:pt idx="1165">
                  <c:v>22.233338304179309</c:v>
                </c:pt>
                <c:pt idx="1166">
                  <c:v>22.263638201620626</c:v>
                </c:pt>
                <c:pt idx="1167">
                  <c:v>22.293986301970996</c:v>
                </c:pt>
                <c:pt idx="1168">
                  <c:v>22.324382666298987</c:v>
                </c:pt>
                <c:pt idx="1169">
                  <c:v>22.354827355598147</c:v>
                </c:pt>
                <c:pt idx="1170">
                  <c:v>22.385320430780759</c:v>
                </c:pt>
                <c:pt idx="1171">
                  <c:v>22.415861952671516</c:v>
                </c:pt>
                <c:pt idx="1172">
                  <c:v>22.446451982001012</c:v>
                </c:pt>
                <c:pt idx="1173">
                  <c:v>22.477090579399288</c:v>
                </c:pt>
                <c:pt idx="1174">
                  <c:v>22.507777805389189</c:v>
                </c:pt>
                <c:pt idx="1175">
                  <c:v>22.538513720379594</c:v>
                </c:pt>
                <c:pt idx="1176">
                  <c:v>22.569298384658691</c:v>
                </c:pt>
                <c:pt idx="1177">
                  <c:v>22.600131858386963</c:v>
                </c:pt>
                <c:pt idx="1178">
                  <c:v>22.631014201590265</c:v>
                </c:pt>
                <c:pt idx="1179">
                  <c:v>22.66194547415266</c:v>
                </c:pt>
                <c:pt idx="1180">
                  <c:v>22.692925735809197</c:v>
                </c:pt>
                <c:pt idx="1181">
                  <c:v>22.723955046138645</c:v>
                </c:pt>
                <c:pt idx="1182">
                  <c:v>22.755033464556018</c:v>
                </c:pt>
                <c:pt idx="1183">
                  <c:v>22.786161050305079</c:v>
                </c:pt>
                <c:pt idx="1184">
                  <c:v>22.817337862450696</c:v>
                </c:pt>
                <c:pt idx="1185">
                  <c:v>22.848563959871093</c:v>
                </c:pt>
                <c:pt idx="1186">
                  <c:v>22.879839401250045</c:v>
                </c:pt>
                <c:pt idx="1187">
                  <c:v>22.911164245068846</c:v>
                </c:pt>
                <c:pt idx="1188">
                  <c:v>22.942538549598286</c:v>
                </c:pt>
                <c:pt idx="1189">
                  <c:v>22.973962372890483</c:v>
                </c:pt>
                <c:pt idx="1190">
                  <c:v>23.005435772770493</c:v>
                </c:pt>
                <c:pt idx="1191">
                  <c:v>23.036958806828029</c:v>
                </c:pt>
                <c:pt idx="1192">
                  <c:v>23.068531532408777</c:v>
                </c:pt>
                <c:pt idx="1193">
                  <c:v>23.100154006605894</c:v>
                </c:pt>
                <c:pt idx="1194">
                  <c:v>23.131826286251115</c:v>
                </c:pt>
                <c:pt idx="1195">
                  <c:v>23.163548427905926</c:v>
                </c:pt>
                <c:pt idx="1196">
                  <c:v>23.195320487852531</c:v>
                </c:pt>
                <c:pt idx="1197">
                  <c:v>23.227142522084698</c:v>
                </c:pt>
                <c:pt idx="1198">
                  <c:v>23.25901458629853</c:v>
                </c:pt>
                <c:pt idx="1199">
                  <c:v>23.290936735883001</c:v>
                </c:pt>
                <c:pt idx="1200">
                  <c:v>23.32290902591053</c:v>
                </c:pt>
                <c:pt idx="1201">
                  <c:v>23.354931511127226</c:v>
                </c:pt>
                <c:pt idx="1202">
                  <c:v>23.387004245943189</c:v>
                </c:pt>
                <c:pt idx="1203">
                  <c:v>23.419127284422537</c:v>
                </c:pt>
                <c:pt idx="1204">
                  <c:v>23.451300680273373</c:v>
                </c:pt>
                <c:pt idx="1205">
                  <c:v>23.483524486837588</c:v>
                </c:pt>
                <c:pt idx="1206">
                  <c:v>23.51579875708056</c:v>
                </c:pt>
                <c:pt idx="1207">
                  <c:v>23.548123543580616</c:v>
                </c:pt>
                <c:pt idx="1208">
                  <c:v>23.580498898518524</c:v>
                </c:pt>
                <c:pt idx="1209">
                  <c:v>23.612924873666657</c:v>
                </c:pt>
                <c:pt idx="1210">
                  <c:v>23.64540152037814</c:v>
                </c:pt>
                <c:pt idx="1211">
                  <c:v>23.67792888957581</c:v>
                </c:pt>
                <c:pt idx="1212">
                  <c:v>23.710507031740985</c:v>
                </c:pt>
                <c:pt idx="1213">
                  <c:v>23.743135996902186</c:v>
                </c:pt>
                <c:pt idx="1214">
                  <c:v>23.775815834623589</c:v>
                </c:pt>
                <c:pt idx="1215">
                  <c:v>23.808546593993434</c:v>
                </c:pt>
                <c:pt idx="1216">
                  <c:v>23.84132832361221</c:v>
                </c:pt>
                <c:pt idx="1217">
                  <c:v>23.874161071580662</c:v>
                </c:pt>
                <c:pt idx="1218">
                  <c:v>23.907044885487743</c:v>
                </c:pt>
                <c:pt idx="1219">
                  <c:v>23.939979812398331</c:v>
                </c:pt>
                <c:pt idx="1220">
                  <c:v>23.972965898840773</c:v>
                </c:pt>
                <c:pt idx="1221">
                  <c:v>24.006003190794292</c:v>
                </c:pt>
                <c:pt idx="1222">
                  <c:v>24.039091733676276</c:v>
                </c:pt>
                <c:pt idx="1223">
                  <c:v>24.072231572329279</c:v>
                </c:pt>
                <c:pt idx="1224">
                  <c:v>24.105422751008042</c:v>
                </c:pt>
                <c:pt idx="1225">
                  <c:v>24.138665313366083</c:v>
                </c:pt>
                <c:pt idx="1226">
                  <c:v>24.171959302442389</c:v>
                </c:pt>
                <c:pt idx="1227">
                  <c:v>24.205304760647739</c:v>
                </c:pt>
                <c:pt idx="1228">
                  <c:v>24.238701729750975</c:v>
                </c:pt>
                <c:pt idx="1229">
                  <c:v>24.272150250864989</c:v>
                </c:pt>
                <c:pt idx="1230">
                  <c:v>24.30565036443263</c:v>
                </c:pt>
                <c:pt idx="1231">
                  <c:v>24.339202110212348</c:v>
                </c:pt>
                <c:pt idx="1232">
                  <c:v>24.372805527263726</c:v>
                </c:pt>
                <c:pt idx="1233">
                  <c:v>24.406460653932765</c:v>
                </c:pt>
                <c:pt idx="1234">
                  <c:v>24.440167527837055</c:v>
                </c:pt>
                <c:pt idx="1235">
                  <c:v>24.473926185850679</c:v>
                </c:pt>
                <c:pt idx="1236">
                  <c:v>24.507736664088952</c:v>
                </c:pt>
                <c:pt idx="1237">
                  <c:v>24.54159899789304</c:v>
                </c:pt>
                <c:pt idx="1238">
                  <c:v>24.575513221814266</c:v>
                </c:pt>
                <c:pt idx="1239">
                  <c:v>24.609479369598311</c:v>
                </c:pt>
                <c:pt idx="1240">
                  <c:v>24.643497474169177</c:v>
                </c:pt>
                <c:pt idx="1241">
                  <c:v>24.677567567612979</c:v>
                </c:pt>
                <c:pt idx="1242">
                  <c:v>24.711689681161452</c:v>
                </c:pt>
                <c:pt idx="1243">
                  <c:v>24.745863845175435</c:v>
                </c:pt>
                <c:pt idx="1244">
                  <c:v>24.780090089127921</c:v>
                </c:pt>
                <c:pt idx="1245">
                  <c:v>24.814368441587099</c:v>
                </c:pt>
                <c:pt idx="1246">
                  <c:v>24.848698930199014</c:v>
                </c:pt>
                <c:pt idx="1247">
                  <c:v>24.883081581670208</c:v>
                </c:pt>
                <c:pt idx="1248">
                  <c:v>24.917516421749973</c:v>
                </c:pt>
                <c:pt idx="1249">
                  <c:v>24.952003475212475</c:v>
                </c:pt>
                <c:pt idx="1250">
                  <c:v>24.986542765838649</c:v>
                </c:pt>
                <c:pt idx="1251">
                  <c:v>25.021134316397912</c:v>
                </c:pt>
                <c:pt idx="1252">
                  <c:v>25.055778148629546</c:v>
                </c:pt>
                <c:pt idx="1253">
                  <c:v>25.090474283223983</c:v>
                </c:pt>
                <c:pt idx="1254">
                  <c:v>25.12522273980381</c:v>
                </c:pt>
                <c:pt idx="1255">
                  <c:v>25.160023536904522</c:v>
                </c:pt>
                <c:pt idx="1256">
                  <c:v>25.194876691955105</c:v>
                </c:pt>
                <c:pt idx="1257">
                  <c:v>25.229782221258326</c:v>
                </c:pt>
                <c:pt idx="1258">
                  <c:v>25.264740139970861</c:v>
                </c:pt>
                <c:pt idx="1259">
                  <c:v>25.299750462083153</c:v>
                </c:pt>
                <c:pt idx="1260">
                  <c:v>25.33481320039898</c:v>
                </c:pt>
                <c:pt idx="1261">
                  <c:v>25.369928366514884</c:v>
                </c:pt>
                <c:pt idx="1262">
                  <c:v>25.405095970799312</c:v>
                </c:pt>
                <c:pt idx="1263">
                  <c:v>25.440316022371519</c:v>
                </c:pt>
                <c:pt idx="1264">
                  <c:v>25.475588529080202</c:v>
                </c:pt>
                <c:pt idx="1265">
                  <c:v>25.51091349748193</c:v>
                </c:pt>
                <c:pt idx="1266">
                  <c:v>25.5462909328193</c:v>
                </c:pt>
                <c:pt idx="1267">
                  <c:v>25.581720838998883</c:v>
                </c:pt>
                <c:pt idx="1268">
                  <c:v>25.617203218568847</c:v>
                </c:pt>
                <c:pt idx="1269">
                  <c:v>25.65273807269638</c:v>
                </c:pt>
                <c:pt idx="1270">
                  <c:v>25.688325401144866</c:v>
                </c:pt>
                <c:pt idx="1271">
                  <c:v>25.723965202250771</c:v>
                </c:pt>
                <c:pt idx="1272">
                  <c:v>25.759657472900273</c:v>
                </c:pt>
                <c:pt idx="1273">
                  <c:v>25.79540220850566</c:v>
                </c:pt>
                <c:pt idx="1274">
                  <c:v>25.831199402981465</c:v>
                </c:pt>
                <c:pt idx="1275">
                  <c:v>25.867049048720247</c:v>
                </c:pt>
                <c:pt idx="1276">
                  <c:v>25.902951136568287</c:v>
                </c:pt>
                <c:pt idx="1277">
                  <c:v>25.938905655800802</c:v>
                </c:pt>
                <c:pt idx="1278">
                  <c:v>25.974912594097059</c:v>
                </c:pt>
                <c:pt idx="1279">
                  <c:v>26.010971937515166</c:v>
                </c:pt>
                <c:pt idx="1280">
                  <c:v>26.047083670466513</c:v>
                </c:pt>
                <c:pt idx="1281">
                  <c:v>26.083247775690076</c:v>
                </c:pt>
                <c:pt idx="1282">
                  <c:v>26.119464234226328</c:v>
                </c:pt>
                <c:pt idx="1283">
                  <c:v>26.15573302539093</c:v>
                </c:pt>
                <c:pt idx="1284">
                  <c:v>26.192054126748147</c:v>
                </c:pt>
                <c:pt idx="1285">
                  <c:v>26.228427514083908</c:v>
                </c:pt>
                <c:pt idx="1286">
                  <c:v>26.264853161378745</c:v>
                </c:pt>
                <c:pt idx="1287">
                  <c:v>26.301331040780216</c:v>
                </c:pt>
                <c:pt idx="1288">
                  <c:v>26.337861122575276</c:v>
                </c:pt>
                <c:pt idx="1289">
                  <c:v>26.374443375162169</c:v>
                </c:pt>
                <c:pt idx="1290">
                  <c:v>26.411077765022217</c:v>
                </c:pt>
                <c:pt idx="1291">
                  <c:v>26.447764256691094</c:v>
                </c:pt>
                <c:pt idx="1292">
                  <c:v>26.484502812730046</c:v>
                </c:pt>
                <c:pt idx="1293">
                  <c:v>26.521293393696645</c:v>
                </c:pt>
                <c:pt idx="1294">
                  <c:v>26.558135958115283</c:v>
                </c:pt>
                <c:pt idx="1295">
                  <c:v>26.595030462447468</c:v>
                </c:pt>
                <c:pt idx="1296">
                  <c:v>26.631976861061698</c:v>
                </c:pt>
                <c:pt idx="1297">
                  <c:v>26.668975106203103</c:v>
                </c:pt>
                <c:pt idx="1298">
                  <c:v>26.706025147962759</c:v>
                </c:pt>
                <c:pt idx="1299">
                  <c:v>26.743126934246746</c:v>
                </c:pt>
                <c:pt idx="1300">
                  <c:v>26.780280410744854</c:v>
                </c:pt>
                <c:pt idx="1301">
                  <c:v>26.817485520899009</c:v>
                </c:pt>
                <c:pt idx="1302">
                  <c:v>26.854742205871361</c:v>
                </c:pt>
                <c:pt idx="1303">
                  <c:v>26.89205040451219</c:v>
                </c:pt>
                <c:pt idx="1304">
                  <c:v>26.929410053327295</c:v>
                </c:pt>
                <c:pt idx="1305">
                  <c:v>26.966821086445307</c:v>
                </c:pt>
                <c:pt idx="1306">
                  <c:v>27.004283435584505</c:v>
                </c:pt>
                <c:pt idx="1307">
                  <c:v>27.041797030019428</c:v>
                </c:pt>
                <c:pt idx="1308">
                  <c:v>27.07936179654719</c:v>
                </c:pt>
                <c:pt idx="1309">
                  <c:v>27.116977659453394</c:v>
                </c:pt>
                <c:pt idx="1310">
                  <c:v>27.154644540477811</c:v>
                </c:pt>
                <c:pt idx="1311">
                  <c:v>27.192362358779764</c:v>
                </c:pt>
                <c:pt idx="1312">
                  <c:v>27.230131030903113</c:v>
                </c:pt>
                <c:pt idx="1313">
                  <c:v>27.267950470741017</c:v>
                </c:pt>
                <c:pt idx="1314">
                  <c:v>27.305820589500321</c:v>
                </c:pt>
                <c:pt idx="1315">
                  <c:v>27.343741295665701</c:v>
                </c:pt>
                <c:pt idx="1316">
                  <c:v>27.381712494963427</c:v>
                </c:pt>
                <c:pt idx="1317">
                  <c:v>27.419734090324841</c:v>
                </c:pt>
                <c:pt idx="1318">
                  <c:v>27.457805981849546</c:v>
                </c:pt>
                <c:pt idx="1319">
                  <c:v>27.495928066768212</c:v>
                </c:pt>
                <c:pt idx="1320">
                  <c:v>27.534100239405195</c:v>
                </c:pt>
                <c:pt idx="1321">
                  <c:v>27.572322391140723</c:v>
                </c:pt>
                <c:pt idx="1322">
                  <c:v>27.610594410372823</c:v>
                </c:pt>
                <c:pt idx="1323">
                  <c:v>27.648916182478914</c:v>
                </c:pt>
                <c:pt idx="1324">
                  <c:v>27.687287589777146</c:v>
                </c:pt>
                <c:pt idx="1325">
                  <c:v>27.725708511487372</c:v>
                </c:pt>
                <c:pt idx="1326">
                  <c:v>27.764178823691825</c:v>
                </c:pt>
                <c:pt idx="1327">
                  <c:v>27.802698399295473</c:v>
                </c:pt>
                <c:pt idx="1328">
                  <c:v>27.841267107986123</c:v>
                </c:pt>
                <c:pt idx="1329">
                  <c:v>27.879884816194156</c:v>
                </c:pt>
                <c:pt idx="1330">
                  <c:v>27.918551387051984</c:v>
                </c:pt>
                <c:pt idx="1331">
                  <c:v>27.957266680353197</c:v>
                </c:pt>
                <c:pt idx="1332">
                  <c:v>27.996030552511421</c:v>
                </c:pt>
                <c:pt idx="1333">
                  <c:v>28.034842856518843</c:v>
                </c:pt>
                <c:pt idx="1334">
                  <c:v>28.073703441904463</c:v>
                </c:pt>
                <c:pt idx="1335">
                  <c:v>28.112612154692055</c:v>
                </c:pt>
                <c:pt idx="1336">
                  <c:v>28.1515688373578</c:v>
                </c:pt>
                <c:pt idx="1337">
                  <c:v>28.190573328787643</c:v>
                </c:pt>
                <c:pt idx="1338">
                  <c:v>28.22962546423436</c:v>
                </c:pt>
                <c:pt idx="1339">
                  <c:v>28.268725075274325</c:v>
                </c:pt>
                <c:pt idx="1340">
                  <c:v>28.307871989764031</c:v>
                </c:pt>
                <c:pt idx="1341">
                  <c:v>28.347064599592684</c:v>
                </c:pt>
                <c:pt idx="1342">
                  <c:v>28.386305282178277</c:v>
                </c:pt>
                <c:pt idx="1343">
                  <c:v>28.425593856540019</c:v>
                </c:pt>
                <c:pt idx="1344">
                  <c:v>28.464930137817873</c:v>
                </c:pt>
                <c:pt idx="1345">
                  <c:v>28.504313937227227</c:v>
                </c:pt>
                <c:pt idx="1346">
                  <c:v>28.543745062013322</c:v>
                </c:pt>
                <c:pt idx="1347">
                  <c:v>28.583223315405274</c:v>
                </c:pt>
                <c:pt idx="1348">
                  <c:v>28.622748496569979</c:v>
                </c:pt>
                <c:pt idx="1349">
                  <c:v>28.662320400565616</c:v>
                </c:pt>
                <c:pt idx="1350">
                  <c:v>28.701938818294948</c:v>
                </c:pt>
                <c:pt idx="1351">
                  <c:v>28.741603536458328</c:v>
                </c:pt>
                <c:pt idx="1352">
                  <c:v>28.78131433750649</c:v>
                </c:pt>
                <c:pt idx="1353">
                  <c:v>28.821070999592997</c:v>
                </c:pt>
                <c:pt idx="1354">
                  <c:v>28.860873296526513</c:v>
                </c:pt>
                <c:pt idx="1355">
                  <c:v>28.9007209977228</c:v>
                </c:pt>
                <c:pt idx="1356">
                  <c:v>28.94061386815649</c:v>
                </c:pt>
                <c:pt idx="1357">
                  <c:v>28.98055166831254</c:v>
                </c:pt>
                <c:pt idx="1358">
                  <c:v>29.02053415413755</c:v>
                </c:pt>
                <c:pt idx="1359">
                  <c:v>29.06056107699083</c:v>
                </c:pt>
                <c:pt idx="1360">
                  <c:v>29.100632183595181</c:v>
                </c:pt>
                <c:pt idx="1361">
                  <c:v>29.140747215987524</c:v>
                </c:pt>
                <c:pt idx="1362">
                  <c:v>29.180905911469317</c:v>
                </c:pt>
                <c:pt idx="1363">
                  <c:v>29.221108002556687</c:v>
                </c:pt>
                <c:pt idx="1364">
                  <c:v>29.261353216930463</c:v>
                </c:pt>
                <c:pt idx="1365">
                  <c:v>29.301641277385972</c:v>
                </c:pt>
                <c:pt idx="1366">
                  <c:v>29.341971901782635</c:v>
                </c:pt>
                <c:pt idx="1367">
                  <c:v>29.382344802993369</c:v>
                </c:pt>
                <c:pt idx="1368">
                  <c:v>29.422759688853908</c:v>
                </c:pt>
                <c:pt idx="1369">
                  <c:v>29.463216262111818</c:v>
                </c:pt>
                <c:pt idx="1370">
                  <c:v>29.503714220375482</c:v>
                </c:pt>
                <c:pt idx="1371">
                  <c:v>29.544253256062838</c:v>
                </c:pt>
                <c:pt idx="1372">
                  <c:v>29.584833056350075</c:v>
                </c:pt>
                <c:pt idx="1373">
                  <c:v>29.625453303120072</c:v>
                </c:pt>
                <c:pt idx="1374">
                  <c:v>29.666113672910829</c:v>
                </c:pt>
                <c:pt idx="1375">
                  <c:v>29.706813836863702</c:v>
                </c:pt>
                <c:pt idx="1376">
                  <c:v>29.747553460671583</c:v>
                </c:pt>
                <c:pt idx="1377">
                  <c:v>29.788332204526899</c:v>
                </c:pt>
                <c:pt idx="1378">
                  <c:v>29.829149723069694</c:v>
                </c:pt>
                <c:pt idx="1379">
                  <c:v>29.870005665335384</c:v>
                </c:pt>
                <c:pt idx="1380">
                  <c:v>29.910899674702669</c:v>
                </c:pt>
                <c:pt idx="1381">
                  <c:v>29.951831388841267</c:v>
                </c:pt>
                <c:pt idx="1382">
                  <c:v>29.992800439659632</c:v>
                </c:pt>
                <c:pt idx="1383">
                  <c:v>30.033806453252637</c:v>
                </c:pt>
                <c:pt idx="1384">
                  <c:v>30.074849049849202</c:v>
                </c:pt>
                <c:pt idx="1385">
                  <c:v>30.11592784375998</c:v>
                </c:pt>
                <c:pt idx="1386">
                  <c:v>30.157042443324947</c:v>
                </c:pt>
                <c:pt idx="1387">
                  <c:v>30.198192450861082</c:v>
                </c:pt>
                <c:pt idx="1388">
                  <c:v>30.239377462610012</c:v>
                </c:pt>
                <c:pt idx="1389">
                  <c:v>30.280597068685719</c:v>
                </c:pt>
                <c:pt idx="1390">
                  <c:v>30.321850853022323</c:v>
                </c:pt>
                <c:pt idx="1391">
                  <c:v>30.363138393321833</c:v>
                </c:pt>
                <c:pt idx="1392">
                  <c:v>30.404459261002128</c:v>
                </c:pt>
                <c:pt idx="1393">
                  <c:v>30.445813021144826</c:v>
                </c:pt>
                <c:pt idx="1394">
                  <c:v>30.487199232443423</c:v>
                </c:pt>
                <c:pt idx="1395">
                  <c:v>30.528617447151522</c:v>
                </c:pt>
                <c:pt idx="1396">
                  <c:v>30.570067211031073</c:v>
                </c:pt>
                <c:pt idx="1397">
                  <c:v>30.61154806330093</c:v>
                </c:pt>
                <c:pt idx="1398">
                  <c:v>30.653059536585459</c:v>
                </c:pt>
                <c:pt idx="1399">
                  <c:v>30.694601156863357</c:v>
                </c:pt>
                <c:pt idx="1400">
                  <c:v>30.736172443416681</c:v>
                </c:pt>
                <c:pt idx="1401">
                  <c:v>30.777772908780044</c:v>
                </c:pt>
                <c:pt idx="1402">
                  <c:v>30.81940205869013</c:v>
                </c:pt>
                <c:pt idx="1403">
                  <c:v>30.861059392035326</c:v>
                </c:pt>
                <c:pt idx="1404">
                  <c:v>30.902744400805737</c:v>
                </c:pt>
                <c:pt idx="1405">
                  <c:v>30.944456570043428</c:v>
                </c:pt>
                <c:pt idx="1406">
                  <c:v>30.986195377792942</c:v>
                </c:pt>
                <c:pt idx="1407">
                  <c:v>31.027960295052203</c:v>
                </c:pt>
                <c:pt idx="1408">
                  <c:v>31.069750785723674</c:v>
                </c:pt>
                <c:pt idx="1409">
                  <c:v>31.11156630656599</c:v>
                </c:pt>
                <c:pt idx="1410">
                  <c:v>31.153406307145822</c:v>
                </c:pt>
                <c:pt idx="1411">
                  <c:v>31.195270229790243</c:v>
                </c:pt>
                <c:pt idx="1412">
                  <c:v>31.23715750953949</c:v>
                </c:pt>
                <c:pt idx="1413">
                  <c:v>31.279067574100115</c:v>
                </c:pt>
                <c:pt idx="1414">
                  <c:v>31.320999843798692</c:v>
                </c:pt>
                <c:pt idx="1415">
                  <c:v>31.362953731535889</c:v>
                </c:pt>
                <c:pt idx="1416">
                  <c:v>31.40492864274113</c:v>
                </c:pt>
                <c:pt idx="1417">
                  <c:v>31.446923975327739</c:v>
                </c:pt>
                <c:pt idx="1418">
                  <c:v>31.488939119648673</c:v>
                </c:pt>
                <c:pt idx="1419">
                  <c:v>31.530973458452742</c:v>
                </c:pt>
                <c:pt idx="1420">
                  <c:v>31.573026366841518</c:v>
                </c:pt>
                <c:pt idx="1421">
                  <c:v>31.615097212226825</c:v>
                </c:pt>
                <c:pt idx="1422">
                  <c:v>31.657185354288856</c:v>
                </c:pt>
                <c:pt idx="1423">
                  <c:v>31.699290144934928</c:v>
                </c:pt>
                <c:pt idx="1424">
                  <c:v>31.741410928259068</c:v>
                </c:pt>
                <c:pt idx="1425">
                  <c:v>31.783547040502089</c:v>
                </c:pt>
                <c:pt idx="1426">
                  <c:v>31.825697810012656</c:v>
                </c:pt>
                <c:pt idx="1427">
                  <c:v>31.867862557208884</c:v>
                </c:pt>
                <c:pt idx="1428">
                  <c:v>31.91004059454092</c:v>
                </c:pt>
                <c:pt idx="1429">
                  <c:v>31.952231226454266</c:v>
                </c:pt>
                <c:pt idx="1430">
                  <c:v>31.994433749353909</c:v>
                </c:pt>
                <c:pt idx="1431">
                  <c:v>32.036647451569408</c:v>
                </c:pt>
                <c:pt idx="1432">
                  <c:v>32.078871613320864</c:v>
                </c:pt>
                <c:pt idx="1433">
                  <c:v>32.12110550668573</c:v>
                </c:pt>
                <c:pt idx="1434">
                  <c:v>32.163348395566729</c:v>
                </c:pt>
                <c:pt idx="1435">
                  <c:v>32.205599535660646</c:v>
                </c:pt>
                <c:pt idx="1436">
                  <c:v>32.247858174428252</c:v>
                </c:pt>
                <c:pt idx="1437">
                  <c:v>32.290123551065051</c:v>
                </c:pt>
                <c:pt idx="1438">
                  <c:v>32.332394896473431</c:v>
                </c:pt>
                <c:pt idx="1439">
                  <c:v>32.374671433235591</c:v>
                </c:pt>
                <c:pt idx="1440">
                  <c:v>32.416952375587947</c:v>
                </c:pt>
                <c:pt idx="1441">
                  <c:v>32.459236929396241</c:v>
                </c:pt>
                <c:pt idx="1442">
                  <c:v>32.501524292132444</c:v>
                </c:pt>
                <c:pt idx="1443">
                  <c:v>32.543813652852329</c:v>
                </c:pt>
                <c:pt idx="1444">
                  <c:v>32.586104192174723</c:v>
                </c:pt>
                <c:pt idx="1445">
                  <c:v>32.62839508226174</c:v>
                </c:pt>
                <c:pt idx="1446">
                  <c:v>32.670685486800579</c:v>
                </c:pt>
                <c:pt idx="1447">
                  <c:v>32.712974560986609</c:v>
                </c:pt>
                <c:pt idx="1448">
                  <c:v>32.755261451507735</c:v>
                </c:pt>
                <c:pt idx="1449">
                  <c:v>32.797545296530359</c:v>
                </c:pt>
                <c:pt idx="1450">
                  <c:v>32.839825225686603</c:v>
                </c:pt>
                <c:pt idx="1451">
                  <c:v>32.88210036006339</c:v>
                </c:pt>
                <c:pt idx="1452">
                  <c:v>32.924369812192495</c:v>
                </c:pt>
                <c:pt idx="1453">
                  <c:v>32.966632686042729</c:v>
                </c:pt>
                <c:pt idx="1454">
                  <c:v>33.008888077013289</c:v>
                </c:pt>
                <c:pt idx="1455">
                  <c:v>33.051135071929018</c:v>
                </c:pt>
                <c:pt idx="1456">
                  <c:v>33.093372749037137</c:v>
                </c:pt>
                <c:pt idx="1457">
                  <c:v>33.135600178005809</c:v>
                </c:pt>
                <c:pt idx="1458">
                  <c:v>33.177816419924376</c:v>
                </c:pt>
                <c:pt idx="1459">
                  <c:v>33.220020527305401</c:v>
                </c:pt>
                <c:pt idx="1460">
                  <c:v>33.262211544088458</c:v>
                </c:pt>
                <c:pt idx="1461">
                  <c:v>33.30438850564579</c:v>
                </c:pt>
                <c:pt idx="1462">
                  <c:v>33.346550438789961</c:v>
                </c:pt>
                <c:pt idx="1463">
                  <c:v>33.388696361783133</c:v>
                </c:pt>
                <c:pt idx="1464">
                  <c:v>33.430825284348685</c:v>
                </c:pt>
                <c:pt idx="1465">
                  <c:v>33.472936207684455</c:v>
                </c:pt>
                <c:pt idx="1466">
                  <c:v>33.515028124478206</c:v>
                </c:pt>
                <c:pt idx="1467">
                  <c:v>33.557100018925105</c:v>
                </c:pt>
                <c:pt idx="1468">
                  <c:v>33.599150866747301</c:v>
                </c:pt>
                <c:pt idx="1469">
                  <c:v>33.641179635215622</c:v>
                </c:pt>
                <c:pt idx="1470">
                  <c:v>33.683185283173437</c:v>
                </c:pt>
                <c:pt idx="1471">
                  <c:v>33.725166761062702</c:v>
                </c:pt>
                <c:pt idx="1472">
                  <c:v>33.767123010952318</c:v>
                </c:pt>
                <c:pt idx="1473">
                  <c:v>33.809052966568693</c:v>
                </c:pt>
                <c:pt idx="1474">
                  <c:v>33.850955553328625</c:v>
                </c:pt>
                <c:pt idx="1475">
                  <c:v>33.892829688374611</c:v>
                </c:pt>
                <c:pt idx="1476">
                  <c:v>33.934674280612377</c:v>
                </c:pt>
                <c:pt idx="1477">
                  <c:v>33.976488230751038</c:v>
                </c:pt>
                <c:pt idx="1478">
                  <c:v>34.018270431345478</c:v>
                </c:pt>
                <c:pt idx="1479">
                  <c:v>34.060019766841499</c:v>
                </c:pt>
                <c:pt idx="1480">
                  <c:v>34.101735113623207</c:v>
                </c:pt>
                <c:pt idx="1481">
                  <c:v>34.143415340063186</c:v>
                </c:pt>
                <c:pt idx="1482">
                  <c:v>34.18505930657512</c:v>
                </c:pt>
                <c:pt idx="1483">
                  <c:v>34.226665865669148</c:v>
                </c:pt>
                <c:pt idx="1484">
                  <c:v>34.268233862009851</c:v>
                </c:pt>
                <c:pt idx="1485">
                  <c:v>34.309762132476841</c:v>
                </c:pt>
                <c:pt idx="1486">
                  <c:v>34.351249506228278</c:v>
                </c:pt>
                <c:pt idx="1487">
                  <c:v>34.392694804767054</c:v>
                </c:pt>
                <c:pt idx="1488">
                  <c:v>34.434096842009602</c:v>
                </c:pt>
                <c:pt idx="1489">
                  <c:v>34.475454424357906</c:v>
                </c:pt>
                <c:pt idx="1490">
                  <c:v>34.516766350774056</c:v>
                </c:pt>
                <c:pt idx="1491">
                  <c:v>34.558031412857851</c:v>
                </c:pt>
                <c:pt idx="1492">
                  <c:v>34.59924839492728</c:v>
                </c:pt>
                <c:pt idx="1493">
                  <c:v>34.640416074101992</c:v>
                </c:pt>
                <c:pt idx="1494">
                  <c:v>34.68153322038971</c:v>
                </c:pt>
                <c:pt idx="1495">
                  <c:v>34.722598596775725</c:v>
                </c:pt>
                <c:pt idx="1496">
                  <c:v>34.763610959315301</c:v>
                </c:pt>
                <c:pt idx="1497">
                  <c:v>34.804569057229386</c:v>
                </c:pt>
                <c:pt idx="1498">
                  <c:v>34.845471633003235</c:v>
                </c:pt>
                <c:pt idx="1499">
                  <c:v>34.886317422488126</c:v>
                </c:pt>
                <c:pt idx="1500">
                  <c:v>34.927105155006402</c:v>
                </c:pt>
                <c:pt idx="1501">
                  <c:v>34.967833553459634</c:v>
                </c:pt>
                <c:pt idx="1502">
                  <c:v>35.008501334439906</c:v>
                </c:pt>
                <c:pt idx="1503">
                  <c:v>35.04910720834431</c:v>
                </c:pt>
                <c:pt idx="1504">
                  <c:v>35.089649879492988</c:v>
                </c:pt>
                <c:pt idx="1505">
                  <c:v>35.130128046250007</c:v>
                </c:pt>
                <c:pt idx="1506">
                  <c:v>35.17054040114779</c:v>
                </c:pt>
                <c:pt idx="1507">
                  <c:v>35.210885631014897</c:v>
                </c:pt>
                <c:pt idx="1508">
                  <c:v>35.251162417106947</c:v>
                </c:pt>
                <c:pt idx="1509">
                  <c:v>35.291369435241052</c:v>
                </c:pt>
                <c:pt idx="1510">
                  <c:v>35.331505355933565</c:v>
                </c:pt>
                <c:pt idx="1511">
                  <c:v>35.371568844541159</c:v>
                </c:pt>
                <c:pt idx="1512">
                  <c:v>35.411558561405364</c:v>
                </c:pt>
                <c:pt idx="1513">
                  <c:v>35.451473162000553</c:v>
                </c:pt>
                <c:pt idx="1514">
                  <c:v>35.491311297085247</c:v>
                </c:pt>
                <c:pt idx="1515">
                  <c:v>35.531071612856834</c:v>
                </c:pt>
                <c:pt idx="1516">
                  <c:v>35.570752751109964</c:v>
                </c:pt>
                <c:pt idx="1517">
                  <c:v>35.610353349398082</c:v>
                </c:pt>
                <c:pt idx="1518">
                  <c:v>35.649872041198627</c:v>
                </c:pt>
                <c:pt idx="1519">
                  <c:v>35.689307456081657</c:v>
                </c:pt>
                <c:pt idx="1520">
                  <c:v>35.728658219881886</c:v>
                </c:pt>
                <c:pt idx="1521">
                  <c:v>35.767922954874159</c:v>
                </c:pt>
                <c:pt idx="1522">
                  <c:v>35.807100279952607</c:v>
                </c:pt>
                <c:pt idx="1523">
                  <c:v>35.846188810813047</c:v>
                </c:pt>
                <c:pt idx="1524">
                  <c:v>35.885187160138884</c:v>
                </c:pt>
                <c:pt idx="1525">
                  <c:v>35.924093937790616</c:v>
                </c:pt>
                <c:pt idx="1526">
                  <c:v>35.962907750998681</c:v>
                </c:pt>
                <c:pt idx="1527">
                  <c:v>36.00162720455976</c:v>
                </c:pt>
                <c:pt idx="1528">
                  <c:v>36.040250901036551</c:v>
                </c:pt>
                <c:pt idx="1529">
                  <c:v>36.078777440961034</c:v>
                </c:pt>
                <c:pt idx="1530">
                  <c:v>36.117205423040993</c:v>
                </c:pt>
                <c:pt idx="1531">
                  <c:v>36.155533444370199</c:v>
                </c:pt>
                <c:pt idx="1532">
                  <c:v>36.193760100641654</c:v>
                </c:pt>
                <c:pt idx="1533">
                  <c:v>36.231883986364579</c:v>
                </c:pt>
                <c:pt idx="1534">
                  <c:v>36.269903695084452</c:v>
                </c:pt>
                <c:pt idx="1535">
                  <c:v>36.30781781960647</c:v>
                </c:pt>
                <c:pt idx="1536">
                  <c:v>36.345624952222515</c:v>
                </c:pt>
                <c:pt idx="1537">
                  <c:v>36.383323684941054</c:v>
                </c:pt>
                <c:pt idx="1538">
                  <c:v>36.420912609720531</c:v>
                </c:pt>
                <c:pt idx="1539">
                  <c:v>36.458390318705966</c:v>
                </c:pt>
                <c:pt idx="1540">
                  <c:v>36.495755404468689</c:v>
                </c:pt>
                <c:pt idx="1541">
                  <c:v>36.533006460249268</c:v>
                </c:pt>
                <c:pt idx="1542">
                  <c:v>36.57014208020356</c:v>
                </c:pt>
                <c:pt idx="1543">
                  <c:v>36.607160859651771</c:v>
                </c:pt>
                <c:pt idx="1544">
                  <c:v>36.644061395330674</c:v>
                </c:pt>
                <c:pt idx="1545">
                  <c:v>36.680842285648865</c:v>
                </c:pt>
                <c:pt idx="1546">
                  <c:v>36.717502130944759</c:v>
                </c:pt>
                <c:pt idx="1547">
                  <c:v>36.754039533747644</c:v>
                </c:pt>
                <c:pt idx="1548">
                  <c:v>36.790453099041798</c:v>
                </c:pt>
                <c:pt idx="1549">
                  <c:v>36.826741434532856</c:v>
                </c:pt>
                <c:pt idx="1550">
                  <c:v>36.862903150917596</c:v>
                </c:pt>
                <c:pt idx="1551">
                  <c:v>36.898936862155942</c:v>
                </c:pt>
                <c:pt idx="1552">
                  <c:v>36.934841185745725</c:v>
                </c:pt>
                <c:pt idx="1553">
                  <c:v>36.970614743000304</c:v>
                </c:pt>
                <c:pt idx="1554">
                  <c:v>37.006256159328181</c:v>
                </c:pt>
                <c:pt idx="1555">
                  <c:v>37.04176406451554</c:v>
                </c:pt>
                <c:pt idx="1556">
                  <c:v>37.077137093010911</c:v>
                </c:pt>
                <c:pt idx="1557">
                  <c:v>37.112373884212211</c:v>
                </c:pt>
                <c:pt idx="1558">
                  <c:v>37.147473082756044</c:v>
                </c:pt>
                <c:pt idx="1559">
                  <c:v>37.182433338809112</c:v>
                </c:pt>
                <c:pt idx="1560">
                  <c:v>37.217253308361713</c:v>
                </c:pt>
                <c:pt idx="1561">
                  <c:v>37.251931653523336</c:v>
                </c:pt>
                <c:pt idx="1562">
                  <c:v>37.286467042820078</c:v>
                </c:pt>
                <c:pt idx="1563">
                  <c:v>37.320858151493844</c:v>
                </c:pt>
                <c:pt idx="1564">
                  <c:v>37.355103661803469</c:v>
                </c:pt>
                <c:pt idx="1565">
                  <c:v>37.389202263327334</c:v>
                </c:pt>
                <c:pt idx="1566">
                  <c:v>37.423152653267621</c:v>
                </c:pt>
                <c:pt idx="1567">
                  <c:v>37.456953536756032</c:v>
                </c:pt>
                <c:pt idx="1568">
                  <c:v>37.490603627160866</c:v>
                </c:pt>
                <c:pt idx="1569">
                  <c:v>37.52410164639533</c:v>
                </c:pt>
                <c:pt idx="1570">
                  <c:v>37.557446325227119</c:v>
                </c:pt>
                <c:pt idx="1571">
                  <c:v>37.590636403588981</c:v>
                </c:pt>
                <c:pt idx="1572">
                  <c:v>37.623670630890217</c:v>
                </c:pt>
                <c:pt idx="1573">
                  <c:v>37.656547766329126</c:v>
                </c:pt>
                <c:pt idx="1574">
                  <c:v>37.689266579206091</c:v>
                </c:pt>
                <c:pt idx="1575">
                  <c:v>37.721825849237426</c:v>
                </c:pt>
                <c:pt idx="1576">
                  <c:v>37.75422436686943</c:v>
                </c:pt>
                <c:pt idx="1577">
                  <c:v>37.78646093359329</c:v>
                </c:pt>
                <c:pt idx="1578">
                  <c:v>37.818534362259811</c:v>
                </c:pt>
                <c:pt idx="1579">
                  <c:v>37.85044347739457</c:v>
                </c:pt>
                <c:pt idx="1580">
                  <c:v>37.882187115513055</c:v>
                </c:pt>
                <c:pt idx="1581">
                  <c:v>37.913764125435527</c:v>
                </c:pt>
                <c:pt idx="1582">
                  <c:v>37.945173368601885</c:v>
                </c:pt>
                <c:pt idx="1583">
                  <c:v>37.976413719385995</c:v>
                </c:pt>
                <c:pt idx="1584">
                  <c:v>38.007484065409713</c:v>
                </c:pt>
                <c:pt idx="1585">
                  <c:v>38.038383307856066</c:v>
                </c:pt>
                <c:pt idx="1586">
                  <c:v>38.069110361781789</c:v>
                </c:pt>
                <c:pt idx="1587">
                  <c:v>38.099664156428943</c:v>
                </c:pt>
                <c:pt idx="1588">
                  <c:v>38.130043635535593</c:v>
                </c:pt>
                <c:pt idx="1589">
                  <c:v>38.160247757645088</c:v>
                </c:pt>
                <c:pt idx="1590">
                  <c:v>38.190275496414252</c:v>
                </c:pt>
                <c:pt idx="1591">
                  <c:v>38.220125840919927</c:v>
                </c:pt>
                <c:pt idx="1592">
                  <c:v>38.249797795964007</c:v>
                </c:pt>
                <c:pt idx="1593">
                  <c:v>38.279290382376793</c:v>
                </c:pt>
                <c:pt idx="1594">
                  <c:v>38.308602637318202</c:v>
                </c:pt>
                <c:pt idx="1595">
                  <c:v>38.337733614577239</c:v>
                </c:pt>
                <c:pt idx="1596">
                  <c:v>38.366682384868952</c:v>
                </c:pt>
                <c:pt idx="1597">
                  <c:v>38.395448036129309</c:v>
                </c:pt>
                <c:pt idx="1598">
                  <c:v>38.424029673807368</c:v>
                </c:pt>
                <c:pt idx="1599">
                  <c:v>38.452426421155025</c:v>
                </c:pt>
                <c:pt idx="1600">
                  <c:v>38.480637419513613</c:v>
                </c:pt>
                <c:pt idx="1601">
                  <c:v>38.508661828597937</c:v>
                </c:pt>
                <c:pt idx="1602">
                  <c:v>38.536498826776814</c:v>
                </c:pt>
                <c:pt idx="1603">
                  <c:v>38.564147611350649</c:v>
                </c:pt>
                <c:pt idx="1604">
                  <c:v>38.591607398825481</c:v>
                </c:pt>
                <c:pt idx="1605">
                  <c:v>38.618877425183292</c:v>
                </c:pt>
                <c:pt idx="1606">
                  <c:v>38.6459569461489</c:v>
                </c:pt>
                <c:pt idx="1607">
                  <c:v>38.672845237452556</c:v>
                </c:pt>
                <c:pt idx="1608">
                  <c:v>38.699541595089009</c:v>
                </c:pt>
                <c:pt idx="1609">
                  <c:v>38.726045335571825</c:v>
                </c:pt>
                <c:pt idx="1610">
                  <c:v>38.752355796183679</c:v>
                </c:pt>
                <c:pt idx="1611">
                  <c:v>38.778472335222148</c:v>
                </c:pt>
                <c:pt idx="1612">
                  <c:v>38.804394332240634</c:v>
                </c:pt>
                <c:pt idx="1613">
                  <c:v>38.830121188284679</c:v>
                </c:pt>
                <c:pt idx="1614">
                  <c:v>38.855652326123135</c:v>
                </c:pt>
                <c:pt idx="1615">
                  <c:v>38.880987190474279</c:v>
                </c:pt>
                <c:pt idx="1616">
                  <c:v>38.906125248226807</c:v>
                </c:pt>
                <c:pt idx="1617">
                  <c:v>38.931065988655043</c:v>
                </c:pt>
                <c:pt idx="1618">
                  <c:v>38.955808923628972</c:v>
                </c:pt>
                <c:pt idx="1619">
                  <c:v>38.980353587818257</c:v>
                </c:pt>
                <c:pt idx="1620">
                  <c:v>39.004699538890577</c:v>
                </c:pt>
                <c:pt idx="1621">
                  <c:v>39.028846357703806</c:v>
                </c:pt>
                <c:pt idx="1622">
                  <c:v>39.052793648492141</c:v>
                </c:pt>
                <c:pt idx="1623">
                  <c:v>39.076541039045914</c:v>
                </c:pt>
                <c:pt idx="1624">
                  <c:v>39.100088180884931</c:v>
                </c:pt>
                <c:pt idx="1625">
                  <c:v>39.123434749425293</c:v>
                </c:pt>
                <c:pt idx="1626">
                  <c:v>39.146580444139431</c:v>
                </c:pt>
                <c:pt idx="1627">
                  <c:v>39.169524988709412</c:v>
                </c:pt>
                <c:pt idx="1628">
                  <c:v>39.192268131173179</c:v>
                </c:pt>
                <c:pt idx="1629">
                  <c:v>39.214809644063735</c:v>
                </c:pt>
                <c:pt idx="1630">
                  <c:v>39.237149324541129</c:v>
                </c:pt>
                <c:pt idx="1631">
                  <c:v>39.259286994517005</c:v>
                </c:pt>
                <c:pt idx="1632">
                  <c:v>39.281222500771833</c:v>
                </c:pt>
                <c:pt idx="1633">
                  <c:v>39.302955715064421</c:v>
                </c:pt>
                <c:pt idx="1634">
                  <c:v>39.324486534233799</c:v>
                </c:pt>
                <c:pt idx="1635">
                  <c:v>39.345814880293354</c:v>
                </c:pt>
                <c:pt idx="1636">
                  <c:v>39.366940700516921</c:v>
                </c:pt>
                <c:pt idx="1637">
                  <c:v>39.387863967516935</c:v>
                </c:pt>
                <c:pt idx="1638">
                  <c:v>39.408584679314586</c:v>
                </c:pt>
                <c:pt idx="1639">
                  <c:v>39.429102859401539</c:v>
                </c:pt>
                <c:pt idx="1640">
                  <c:v>39.449418556793489</c:v>
                </c:pt>
                <c:pt idx="1641">
                  <c:v>39.469531846075419</c:v>
                </c:pt>
                <c:pt idx="1642">
                  <c:v>39.489442827438104</c:v>
                </c:pt>
                <c:pt idx="1643">
                  <c:v>39.509151626706476</c:v>
                </c:pt>
                <c:pt idx="1644">
                  <c:v>39.52865839535896</c:v>
                </c:pt>
                <c:pt idx="1645">
                  <c:v>39.547963310538314</c:v>
                </c:pt>
                <c:pt idx="1646">
                  <c:v>39.567066575053794</c:v>
                </c:pt>
                <c:pt idx="1647">
                  <c:v>39.585968417374275</c:v>
                </c:pt>
                <c:pt idx="1648">
                  <c:v>39.604669091612671</c:v>
                </c:pt>
                <c:pt idx="1649">
                  <c:v>39.623168877501385</c:v>
                </c:pt>
                <c:pt idx="1650">
                  <c:v>39.641468080358599</c:v>
                </c:pt>
                <c:pt idx="1651">
                  <c:v>39.659567031045952</c:v>
                </c:pt>
                <c:pt idx="1652">
                  <c:v>39.677466085916684</c:v>
                </c:pt>
                <c:pt idx="1653">
                  <c:v>39.695165626755085</c:v>
                </c:pt>
                <c:pt idx="1654">
                  <c:v>39.712666060706425</c:v>
                </c:pt>
                <c:pt idx="1655">
                  <c:v>39.729967820198311</c:v>
                </c:pt>
                <c:pt idx="1656">
                  <c:v>39.747071362852211</c:v>
                </c:pt>
                <c:pt idx="1657">
                  <c:v>39.763977171386394</c:v>
                </c:pt>
                <c:pt idx="1658">
                  <c:v>39.780685753509296</c:v>
                </c:pt>
                <c:pt idx="1659">
                  <c:v>39.797197641804011</c:v>
                </c:pt>
                <c:pt idx="1660">
                  <c:v>39.813513393603323</c:v>
                </c:pt>
                <c:pt idx="1661">
                  <c:v>39.829633590855913</c:v>
                </c:pt>
                <c:pt idx="1662">
                  <c:v>39.845558839983056</c:v>
                </c:pt>
                <c:pt idx="1663">
                  <c:v>39.86128977172654</c:v>
                </c:pt>
                <c:pt idx="1664">
                  <c:v>39.876827040987351</c:v>
                </c:pt>
                <c:pt idx="1665">
                  <c:v>39.892171326655188</c:v>
                </c:pt>
                <c:pt idx="1666">
                  <c:v>39.907323331429147</c:v>
                </c:pt>
                <c:pt idx="1667">
                  <c:v>39.922283781629382</c:v>
                </c:pt>
                <c:pt idx="1668">
                  <c:v>39.93705342699986</c:v>
                </c:pt>
                <c:pt idx="1669">
                  <c:v>39.951633040502109</c:v>
                </c:pt>
                <c:pt idx="1670">
                  <c:v>39.966023418100434</c:v>
                </c:pt>
                <c:pt idx="1671">
                  <c:v>39.980225378538123</c:v>
                </c:pt>
                <c:pt idx="1672">
                  <c:v>39.994239763105242</c:v>
                </c:pt>
                <c:pt idx="1673">
                  <c:v>40.00806743539767</c:v>
                </c:pt>
                <c:pt idx="1674">
                  <c:v>40.021590990069768</c:v>
                </c:pt>
                <c:pt idx="1675">
                  <c:v>40.034931288286948</c:v>
                </c:pt>
                <c:pt idx="1676">
                  <c:v>40.048089248174755</c:v>
                </c:pt>
                <c:pt idx="1677">
                  <c:v>40.061065809010834</c:v>
                </c:pt>
                <c:pt idx="1678">
                  <c:v>40.073861930944204</c:v>
                </c:pt>
                <c:pt idx="1679">
                  <c:v>40.086478594706193</c:v>
                </c:pt>
                <c:pt idx="1680">
                  <c:v>40.098916801313855</c:v>
                </c:pt>
                <c:pt idx="1681">
                  <c:v>40.111177571765474</c:v>
                </c:pt>
                <c:pt idx="1682">
                  <c:v>40.123261946728874</c:v>
                </c:pt>
                <c:pt idx="1683">
                  <c:v>40.13517098622183</c:v>
                </c:pt>
                <c:pt idx="1684">
                  <c:v>40.146905769285681</c:v>
                </c:pt>
                <c:pt idx="1685">
                  <c:v>40.158467393651634</c:v>
                </c:pt>
                <c:pt idx="1686">
                  <c:v>40.169856975400023</c:v>
                </c:pt>
                <c:pt idx="1687">
                  <c:v>40.181075648612882</c:v>
                </c:pt>
                <c:pt idx="1688">
                  <c:v>40.192124565019931</c:v>
                </c:pt>
                <c:pt idx="1689">
                  <c:v>40.203004893637903</c:v>
                </c:pt>
                <c:pt idx="1690">
                  <c:v>40.213717820403815</c:v>
                </c:pt>
                <c:pt idx="1691">
                  <c:v>40.224264547801852</c:v>
                </c:pt>
                <c:pt idx="1692">
                  <c:v>40.23464629448457</c:v>
                </c:pt>
                <c:pt idx="1693">
                  <c:v>40.244864294888202</c:v>
                </c:pt>
                <c:pt idx="1694">
                  <c:v>40.254919798842423</c:v>
                </c:pt>
                <c:pt idx="1695">
                  <c:v>40.264814071174783</c:v>
                </c:pt>
                <c:pt idx="1696">
                  <c:v>40.274548391309906</c:v>
                </c:pt>
                <c:pt idx="1697">
                  <c:v>40.284124052863859</c:v>
                </c:pt>
                <c:pt idx="1698">
                  <c:v>40.293542363233684</c:v>
                </c:pt>
                <c:pt idx="1699">
                  <c:v>40.302804643182299</c:v>
                </c:pt>
                <c:pt idx="1700">
                  <c:v>40.311912226419302</c:v>
                </c:pt>
                <c:pt idx="1701">
                  <c:v>40.320866459177346</c:v>
                </c:pt>
                <c:pt idx="1702">
                  <c:v>40.329668699785046</c:v>
                </c:pt>
                <c:pt idx="1703">
                  <c:v>40.338320318235716</c:v>
                </c:pt>
                <c:pt idx="1704">
                  <c:v>40.346822695753083</c:v>
                </c:pt>
                <c:pt idx="1705">
                  <c:v>40.355177224353646</c:v>
                </c:pt>
                <c:pt idx="1706">
                  <c:v>40.363385306405959</c:v>
                </c:pt>
                <c:pt idx="1707">
                  <c:v>40.371448354187258</c:v>
                </c:pt>
                <c:pt idx="1708">
                  <c:v>40.379367789437701</c:v>
                </c:pt>
                <c:pt idx="1709">
                  <c:v>40.387145042912081</c:v>
                </c:pt>
                <c:pt idx="1710">
                  <c:v>40.394781553929725</c:v>
                </c:pt>
                <c:pt idx="1711">
                  <c:v>40.402278769922511</c:v>
                </c:pt>
                <c:pt idx="1712">
                  <c:v>40.409638145981383</c:v>
                </c:pt>
                <c:pt idx="1713">
                  <c:v>40.416861144401516</c:v>
                </c:pt>
                <c:pt idx="1714">
                  <c:v>40.423949234226548</c:v>
                </c:pt>
                <c:pt idx="1715">
                  <c:v>40.430903890791839</c:v>
                </c:pt>
                <c:pt idx="1716">
                  <c:v>40.437726595267321</c:v>
                </c:pt>
                <c:pt idx="1717">
                  <c:v>40.444418834200036</c:v>
                </c:pt>
                <c:pt idx="1718">
                  <c:v>40.450982099056425</c:v>
                </c:pt>
                <c:pt idx="1719">
                  <c:v>40.457417885765146</c:v>
                </c:pt>
                <c:pt idx="1720">
                  <c:v>40.463727694260015</c:v>
                </c:pt>
                <c:pt idx="1721">
                  <c:v>40.469913028023804</c:v>
                </c:pt>
                <c:pt idx="1722">
                  <c:v>40.475975393632886</c:v>
                </c:pt>
                <c:pt idx="1723">
                  <c:v>40.481916300303276</c:v>
                </c:pt>
                <c:pt idx="1724">
                  <c:v>40.487737259437772</c:v>
                </c:pt>
                <c:pt idx="1725">
                  <c:v>40.493439784175067</c:v>
                </c:pt>
                <c:pt idx="1726">
                  <c:v>40.499025388940559</c:v>
                </c:pt>
                <c:pt idx="1727">
                  <c:v>40.504495588999575</c:v>
                </c:pt>
                <c:pt idx="1728">
                  <c:v>40.509851900012741</c:v>
                </c:pt>
                <c:pt idx="1729">
                  <c:v>40.515095837594181</c:v>
                </c:pt>
                <c:pt idx="1730">
                  <c:v>40.520228916872512</c:v>
                </c:pt>
                <c:pt idx="1731">
                  <c:v>40.525252652055009</c:v>
                </c:pt>
                <c:pt idx="1732">
                  <c:v>40.530168555995026</c:v>
                </c:pt>
                <c:pt idx="1733">
                  <c:v>40.534978139763176</c:v>
                </c:pt>
                <c:pt idx="1734">
                  <c:v>40.539682912222126</c:v>
                </c:pt>
                <c:pt idx="1735">
                  <c:v>40.544284379605493</c:v>
                </c:pt>
                <c:pt idx="1736">
                  <c:v>40.548784045101108</c:v>
                </c:pt>
                <c:pt idx="1737">
                  <c:v>40.553183408438493</c:v>
                </c:pt>
                <c:pt idx="1738">
                  <c:v>40.557483965481318</c:v>
                </c:pt>
                <c:pt idx="1739">
                  <c:v>40.561687207824541</c:v>
                </c:pt>
                <c:pt idx="1740">
                  <c:v>40.56579462239668</c:v>
                </c:pt>
                <c:pt idx="1741">
                  <c:v>40.569807691067489</c:v>
                </c:pt>
                <c:pt idx="1742">
                  <c:v>40.573727890261004</c:v>
                </c:pt>
                <c:pt idx="1743">
                  <c:v>40.577556690574369</c:v>
                </c:pt>
                <c:pt idx="1744">
                  <c:v>40.581295556402445</c:v>
                </c:pt>
                <c:pt idx="1745">
                  <c:v>40.58494594556867</c:v>
                </c:pt>
                <c:pt idx="1746">
                  <c:v>40.588509308961847</c:v>
                </c:pt>
                <c:pt idx="1747">
                  <c:v>40.591987090179657</c:v>
                </c:pt>
                <c:pt idx="1748">
                  <c:v>40.595380725178622</c:v>
                </c:pt>
                <c:pt idx="1749">
                  <c:v>40.598691641930721</c:v>
                </c:pt>
                <c:pt idx="1750">
                  <c:v>40.601921260087074</c:v>
                </c:pt>
                <c:pt idx="1751">
                  <c:v>40.605070990648585</c:v>
                </c:pt>
                <c:pt idx="1752">
                  <c:v>40.608142235643761</c:v>
                </c:pt>
                <c:pt idx="1753">
                  <c:v>40.611136387813922</c:v>
                </c:pt>
                <c:pt idx="1754">
                  <c:v>40.614054830305882</c:v>
                </c:pt>
                <c:pt idx="1755">
                  <c:v>40.616898936372131</c:v>
                </c:pt>
                <c:pt idx="1756">
                  <c:v>40.6196700690789</c:v>
                </c:pt>
                <c:pt idx="1757">
                  <c:v>40.622369581021893</c:v>
                </c:pt>
                <c:pt idx="1758">
                  <c:v>40.624998814050024</c:v>
                </c:pt>
                <c:pt idx="1759">
                  <c:v>40.627559098997239</c:v>
                </c:pt>
                <c:pt idx="1760">
                  <c:v>40.630051755422421</c:v>
                </c:pt>
                <c:pt idx="1761">
                  <c:v>40.632478091357534</c:v>
                </c:pt>
                <c:pt idx="1762">
                  <c:v>40.634839403064007</c:v>
                </c:pt>
                <c:pt idx="1763">
                  <c:v>40.637136974797684</c:v>
                </c:pt>
                <c:pt idx="1764">
                  <c:v>40.639372078581985</c:v>
                </c:pt>
                <c:pt idx="1765">
                  <c:v>40.641545973989707</c:v>
                </c:pt>
                <c:pt idx="1766">
                  <c:v>40.643659907933447</c:v>
                </c:pt>
                <c:pt idx="1767">
                  <c:v>40.645715114464508</c:v>
                </c:pt>
                <c:pt idx="1768">
                  <c:v>40.647712814580458</c:v>
                </c:pt>
                <c:pt idx="1769">
                  <c:v>40.64965421604149</c:v>
                </c:pt>
                <c:pt idx="1770">
                  <c:v>40.651540513195414</c:v>
                </c:pt>
                <c:pt idx="1771">
                  <c:v>40.653372886811361</c:v>
                </c:pt>
                <c:pt idx="1772">
                  <c:v>40.65515250392221</c:v>
                </c:pt>
                <c:pt idx="1773">
                  <c:v>40.656880517675908</c:v>
                </c:pt>
                <c:pt idx="1774">
                  <c:v>40.658558067195351</c:v>
                </c:pt>
                <c:pt idx="1775">
                  <c:v>40.660186277447075</c:v>
                </c:pt>
                <c:pt idx="1776">
                  <c:v>40.661766259118714</c:v>
                </c:pt>
                <c:pt idx="1777">
                  <c:v>40.663299108505079</c:v>
                </c:pt>
                <c:pt idx="1778">
                  <c:v>40.664785907402923</c:v>
                </c:pt>
                <c:pt idx="1779">
                  <c:v>40.666227723014408</c:v>
                </c:pt>
                <c:pt idx="1780">
                  <c:v>40.667625607859101</c:v>
                </c:pt>
                <c:pt idx="1781">
                  <c:v>40.668980599694414</c:v>
                </c:pt>
                <c:pt idx="1782">
                  <c:v>40.670293721444835</c:v>
                </c:pt>
                <c:pt idx="1783">
                  <c:v>40.671565981139189</c:v>
                </c:pt>
                <c:pt idx="1784">
                  <c:v>40.67279837185658</c:v>
                </c:pt>
                <c:pt idx="1785">
                  <c:v>40.673991871680443</c:v>
                </c:pt>
                <c:pt idx="1786">
                  <c:v>40.67514744366089</c:v>
                </c:pt>
                <c:pt idx="1787">
                  <c:v>40.676266035785055</c:v>
                </c:pt>
                <c:pt idx="1788">
                  <c:v>40.677348580955616</c:v>
                </c:pt>
                <c:pt idx="1789">
                  <c:v>40.678395996977166</c:v>
                </c:pt>
                <c:pt idx="1790">
                  <c:v>40.67940918655033</c:v>
                </c:pt>
                <c:pt idx="1791">
                  <c:v>40.680389037273841</c:v>
                </c:pt>
                <c:pt idx="1792">
                  <c:v>40.68133642165391</c:v>
                </c:pt>
                <c:pt idx="1793">
                  <c:v>40.682252197121358</c:v>
                </c:pt>
                <c:pt idx="1794">
                  <c:v>40.683137206055868</c:v>
                </c:pt>
                <c:pt idx="1795">
                  <c:v>40.683992275817708</c:v>
                </c:pt>
                <c:pt idx="1796">
                  <c:v>40.684818218786397</c:v>
                </c:pt>
                <c:pt idx="1797">
                  <c:v>40.685615832406356</c:v>
                </c:pt>
                <c:pt idx="1798">
                  <c:v>40.686385899239404</c:v>
                </c:pt>
                <c:pt idx="1799">
                  <c:v>40.687129187024027</c:v>
                </c:pt>
                <c:pt idx="1800">
                  <c:v>40.68784644874092</c:v>
                </c:pt>
                <c:pt idx="1801">
                  <c:v>40.688538422685234</c:v>
                </c:pt>
                <c:pt idx="1802">
                  <c:v>40.689205832544722</c:v>
                </c:pt>
                <c:pt idx="1803">
                  <c:v>40.689849387484216</c:v>
                </c:pt>
                <c:pt idx="1804">
                  <c:v>40.690469782235859</c:v>
                </c:pt>
                <c:pt idx="1805">
                  <c:v>40.691067697195024</c:v>
                </c:pt>
                <c:pt idx="1806">
                  <c:v>40.69164379852198</c:v>
                </c:pt>
              </c:numCache>
            </c:numRef>
          </c:yVal>
        </c:ser>
        <c:axId val="27430272"/>
        <c:axId val="31728384"/>
      </c:scatterChart>
      <c:valAx>
        <c:axId val="27430272"/>
        <c:scaling>
          <c:orientation val="maxMin"/>
        </c:scaling>
        <c:axPos val="b"/>
        <c:title>
          <c:tx>
            <c:rich>
              <a:bodyPr/>
              <a:lstStyle/>
              <a:p>
                <a:pPr>
                  <a:defRPr/>
                </a:pPr>
                <a:r>
                  <a:rPr lang="en-US"/>
                  <a:t>Current [A]</a:t>
                </a:r>
              </a:p>
            </c:rich>
          </c:tx>
          <c:layout/>
        </c:title>
        <c:numFmt formatCode="General" sourceLinked="1"/>
        <c:tickLblPos val="nextTo"/>
        <c:crossAx val="31728384"/>
        <c:crosses val="autoZero"/>
        <c:crossBetween val="midCat"/>
      </c:valAx>
      <c:valAx>
        <c:axId val="31728384"/>
        <c:scaling>
          <c:orientation val="minMax"/>
          <c:max val="50"/>
          <c:min val="5"/>
        </c:scaling>
        <c:axPos val="r"/>
        <c:majorGridlines/>
        <c:title>
          <c:tx>
            <c:rich>
              <a:bodyPr rot="-5400000" vert="horz"/>
              <a:lstStyle/>
              <a:p>
                <a:pPr>
                  <a:defRPr/>
                </a:pPr>
                <a:r>
                  <a:rPr lang="en-US"/>
                  <a:t>Temperature [K]</a:t>
                </a:r>
              </a:p>
            </c:rich>
          </c:tx>
          <c:layout>
            <c:manualLayout>
              <c:xMode val="edge"/>
              <c:yMode val="edge"/>
              <c:x val="1.0650171364783302E-2"/>
              <c:y val="0.30779494750656167"/>
            </c:manualLayout>
          </c:layout>
        </c:title>
        <c:numFmt formatCode="General" sourceLinked="1"/>
        <c:tickLblPos val="nextTo"/>
        <c:crossAx val="27430272"/>
        <c:crossesAt val="10000"/>
        <c:crossBetween val="midCat"/>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4"/>
  <c:chart>
    <c:title>
      <c:tx>
        <c:rich>
          <a:bodyPr/>
          <a:lstStyle/>
          <a:p>
            <a:pPr>
              <a:defRPr/>
            </a:pPr>
            <a:r>
              <a:rPr lang="en-US" dirty="0"/>
              <a:t>Temperature(current</a:t>
            </a:r>
            <a:r>
              <a:rPr lang="en-US" dirty="0" smtClean="0"/>
              <a:t>)</a:t>
            </a:r>
            <a:endParaRPr lang="en-US" dirty="0"/>
          </a:p>
        </c:rich>
      </c:tx>
      <c:layout/>
    </c:title>
    <c:plotArea>
      <c:layout/>
      <c:scatterChart>
        <c:scatterStyle val="lineMarker"/>
        <c:ser>
          <c:idx val="0"/>
          <c:order val="0"/>
          <c:tx>
            <c:v>Temperature(current) | Start: 20K</c:v>
          </c:tx>
          <c:spPr>
            <a:ln>
              <a:noFill/>
            </a:ln>
          </c:spPr>
          <c:marker>
            <c:symbol val="circle"/>
            <c:size val="3"/>
          </c:marker>
          <c:xVal>
            <c:numRef>
              <c:f>Sheet1!$B$18:$B$1824</c:f>
              <c:numCache>
                <c:formatCode>General</c:formatCode>
                <c:ptCount val="1807"/>
                <c:pt idx="0">
                  <c:v>9000</c:v>
                </c:pt>
                <c:pt idx="1">
                  <c:v>8999.9960055891206</c:v>
                </c:pt>
                <c:pt idx="2">
                  <c:v>8999.991987213567</c:v>
                </c:pt>
                <c:pt idx="3">
                  <c:v>8999.9879447295698</c:v>
                </c:pt>
                <c:pt idx="4">
                  <c:v>8999.9838779925049</c:v>
                </c:pt>
                <c:pt idx="5">
                  <c:v>8999.9797868568676</c:v>
                </c:pt>
                <c:pt idx="6">
                  <c:v>8999.9756711762911</c:v>
                </c:pt>
                <c:pt idx="7">
                  <c:v>8999.9715308035302</c:v>
                </c:pt>
                <c:pt idx="8">
                  <c:v>8999.9673655904553</c:v>
                </c:pt>
                <c:pt idx="9">
                  <c:v>8999.9631753880476</c:v>
                </c:pt>
                <c:pt idx="10">
                  <c:v>8999.9589600463933</c:v>
                </c:pt>
                <c:pt idx="11">
                  <c:v>8999.9547194146853</c:v>
                </c:pt>
                <c:pt idx="12">
                  <c:v>8999.9504533412</c:v>
                </c:pt>
                <c:pt idx="13">
                  <c:v>8999.9461616733133</c:v>
                </c:pt>
                <c:pt idx="14">
                  <c:v>8999.9418442574879</c:v>
                </c:pt>
                <c:pt idx="15">
                  <c:v>8999.9375009392534</c:v>
                </c:pt>
                <c:pt idx="16">
                  <c:v>8999.9331315632244</c:v>
                </c:pt>
                <c:pt idx="17">
                  <c:v>8999.9287359730806</c:v>
                </c:pt>
                <c:pt idx="18">
                  <c:v>8999.924314011565</c:v>
                </c:pt>
                <c:pt idx="19">
                  <c:v>8999.9198655204673</c:v>
                </c:pt>
                <c:pt idx="20">
                  <c:v>8999.9153903406423</c:v>
                </c:pt>
                <c:pt idx="21">
                  <c:v>8999.9108883119898</c:v>
                </c:pt>
                <c:pt idx="22">
                  <c:v>8999.9063592734292</c:v>
                </c:pt>
                <c:pt idx="23">
                  <c:v>8999.9018030629431</c:v>
                </c:pt>
                <c:pt idx="24">
                  <c:v>8999.8972195175174</c:v>
                </c:pt>
                <c:pt idx="25">
                  <c:v>8999.8926084731775</c:v>
                </c:pt>
                <c:pt idx="26">
                  <c:v>8999.8879697649536</c:v>
                </c:pt>
                <c:pt idx="27">
                  <c:v>8999.8833032268958</c:v>
                </c:pt>
                <c:pt idx="28">
                  <c:v>8999.87860869205</c:v>
                </c:pt>
                <c:pt idx="29">
                  <c:v>8999.873885992467</c:v>
                </c:pt>
                <c:pt idx="30">
                  <c:v>8999.8691349591809</c:v>
                </c:pt>
                <c:pt idx="31">
                  <c:v>8999.8643554222326</c:v>
                </c:pt>
                <c:pt idx="32">
                  <c:v>8999.8595472106226</c:v>
                </c:pt>
                <c:pt idx="33">
                  <c:v>8999.8547101523345</c:v>
                </c:pt>
                <c:pt idx="34">
                  <c:v>8999.8498440743169</c:v>
                </c:pt>
                <c:pt idx="35">
                  <c:v>8999.8449488024908</c:v>
                </c:pt>
                <c:pt idx="36">
                  <c:v>8999.8400241617128</c:v>
                </c:pt>
                <c:pt idx="37">
                  <c:v>8999.8350699758139</c:v>
                </c:pt>
                <c:pt idx="38">
                  <c:v>8999.8300860675517</c:v>
                </c:pt>
                <c:pt idx="39">
                  <c:v>8999.8250722586272</c:v>
                </c:pt>
                <c:pt idx="40">
                  <c:v>8999.8200283696642</c:v>
                </c:pt>
                <c:pt idx="41">
                  <c:v>8999.8149542202173</c:v>
                </c:pt>
                <c:pt idx="42">
                  <c:v>8999.8098496287639</c:v>
                </c:pt>
                <c:pt idx="43">
                  <c:v>8999.8047144126849</c:v>
                </c:pt>
                <c:pt idx="44">
                  <c:v>8999.7995483882642</c:v>
                </c:pt>
                <c:pt idx="45">
                  <c:v>8999.7943513706887</c:v>
                </c:pt>
                <c:pt idx="46">
                  <c:v>8999.7891231740323</c:v>
                </c:pt>
                <c:pt idx="47">
                  <c:v>8999.7838636112665</c:v>
                </c:pt>
                <c:pt idx="48">
                  <c:v>8999.7785724942223</c:v>
                </c:pt>
                <c:pt idx="49">
                  <c:v>8999.7732496336157</c:v>
                </c:pt>
                <c:pt idx="50">
                  <c:v>8999.7678948390221</c:v>
                </c:pt>
                <c:pt idx="51">
                  <c:v>8999.7625079188765</c:v>
                </c:pt>
                <c:pt idx="52">
                  <c:v>8999.7570886804606</c:v>
                </c:pt>
                <c:pt idx="53">
                  <c:v>8999.7516369299083</c:v>
                </c:pt>
                <c:pt idx="54">
                  <c:v>8999.7461524721894</c:v>
                </c:pt>
                <c:pt idx="55">
                  <c:v>8999.7406351110913</c:v>
                </c:pt>
                <c:pt idx="56">
                  <c:v>8999.7350846492373</c:v>
                </c:pt>
                <c:pt idx="57">
                  <c:v>8999.7295008880719</c:v>
                </c:pt>
                <c:pt idx="58">
                  <c:v>8999.7238836278302</c:v>
                </c:pt>
                <c:pt idx="59">
                  <c:v>8999.7182326675666</c:v>
                </c:pt>
                <c:pt idx="60">
                  <c:v>8999.7125478051275</c:v>
                </c:pt>
                <c:pt idx="61">
                  <c:v>8999.7068288371283</c:v>
                </c:pt>
                <c:pt idx="62">
                  <c:v>8999.7010755589927</c:v>
                </c:pt>
                <c:pt idx="63">
                  <c:v>8999.6952877648964</c:v>
                </c:pt>
                <c:pt idx="64">
                  <c:v>8999.6894652477931</c:v>
                </c:pt>
                <c:pt idx="65">
                  <c:v>8999.6836077993903</c:v>
                </c:pt>
                <c:pt idx="66">
                  <c:v>8999.6777152101422</c:v>
                </c:pt>
                <c:pt idx="67">
                  <c:v>8999.6717872692498</c:v>
                </c:pt>
                <c:pt idx="68">
                  <c:v>8999.6658237646498</c:v>
                </c:pt>
                <c:pt idx="69">
                  <c:v>8999.6598244830111</c:v>
                </c:pt>
                <c:pt idx="70">
                  <c:v>8999.6537892097258</c:v>
                </c:pt>
                <c:pt idx="71">
                  <c:v>8999.647717728878</c:v>
                </c:pt>
                <c:pt idx="72">
                  <c:v>8999.6416098232767</c:v>
                </c:pt>
                <c:pt idx="73">
                  <c:v>8999.6354652744285</c:v>
                </c:pt>
                <c:pt idx="74">
                  <c:v>8999.6292838625177</c:v>
                </c:pt>
                <c:pt idx="75">
                  <c:v>8999.6230653664225</c:v>
                </c:pt>
                <c:pt idx="76">
                  <c:v>8999.6168095636804</c:v>
                </c:pt>
                <c:pt idx="77">
                  <c:v>8999.6105162305139</c:v>
                </c:pt>
                <c:pt idx="78">
                  <c:v>8999.6041851417885</c:v>
                </c:pt>
                <c:pt idx="79">
                  <c:v>8999.5978160710238</c:v>
                </c:pt>
                <c:pt idx="80">
                  <c:v>8999.5914087903839</c:v>
                </c:pt>
                <c:pt idx="81">
                  <c:v>8999.584963070658</c:v>
                </c:pt>
                <c:pt idx="82">
                  <c:v>8999.5784786812746</c:v>
                </c:pt>
                <c:pt idx="83">
                  <c:v>8999.5719553902709</c:v>
                </c:pt>
                <c:pt idx="84">
                  <c:v>8999.5653929642904</c:v>
                </c:pt>
                <c:pt idx="85">
                  <c:v>8999.558791168587</c:v>
                </c:pt>
                <c:pt idx="86">
                  <c:v>8999.5521497669906</c:v>
                </c:pt>
                <c:pt idx="87">
                  <c:v>8999.5454685219356</c:v>
                </c:pt>
                <c:pt idx="88">
                  <c:v>8999.5387471944105</c:v>
                </c:pt>
                <c:pt idx="89">
                  <c:v>8999.531985543983</c:v>
                </c:pt>
                <c:pt idx="90">
                  <c:v>8999.5251833287821</c:v>
                </c:pt>
                <c:pt idx="91">
                  <c:v>8999.5183403054798</c:v>
                </c:pt>
                <c:pt idx="92">
                  <c:v>8999.5114562292874</c:v>
                </c:pt>
                <c:pt idx="93">
                  <c:v>8999.5045308539484</c:v>
                </c:pt>
                <c:pt idx="94">
                  <c:v>8999.4975639317345</c:v>
                </c:pt>
                <c:pt idx="95">
                  <c:v>8999.4905552134333</c:v>
                </c:pt>
                <c:pt idx="96">
                  <c:v>8999.4835044483261</c:v>
                </c:pt>
                <c:pt idx="97">
                  <c:v>8999.4764113842029</c:v>
                </c:pt>
                <c:pt idx="98">
                  <c:v>8999.4692757673347</c:v>
                </c:pt>
                <c:pt idx="99">
                  <c:v>8999.462097342479</c:v>
                </c:pt>
                <c:pt idx="100">
                  <c:v>8999.4548758528508</c:v>
                </c:pt>
                <c:pt idx="101">
                  <c:v>8999.4476110401265</c:v>
                </c:pt>
                <c:pt idx="102">
                  <c:v>8999.440302644447</c:v>
                </c:pt>
                <c:pt idx="103">
                  <c:v>8999.4329504043835</c:v>
                </c:pt>
                <c:pt idx="104">
                  <c:v>8999.4255540569393</c:v>
                </c:pt>
                <c:pt idx="105">
                  <c:v>8999.4181133375405</c:v>
                </c:pt>
                <c:pt idx="106">
                  <c:v>8999.4106279800326</c:v>
                </c:pt>
                <c:pt idx="107">
                  <c:v>8999.4030977166694</c:v>
                </c:pt>
                <c:pt idx="108">
                  <c:v>8999.3955222780733</c:v>
                </c:pt>
                <c:pt idx="109">
                  <c:v>8999.3879013932874</c:v>
                </c:pt>
                <c:pt idx="110">
                  <c:v>8999.3802347897035</c:v>
                </c:pt>
                <c:pt idx="111">
                  <c:v>8999.372522193089</c:v>
                </c:pt>
                <c:pt idx="112">
                  <c:v>8999.3647633275632</c:v>
                </c:pt>
                <c:pt idx="113">
                  <c:v>8999.3569579155919</c:v>
                </c:pt>
                <c:pt idx="114">
                  <c:v>8999.3491056779803</c:v>
                </c:pt>
                <c:pt idx="115">
                  <c:v>8999.3412063338583</c:v>
                </c:pt>
                <c:pt idx="116">
                  <c:v>8999.3332596006676</c:v>
                </c:pt>
                <c:pt idx="117">
                  <c:v>8999.3252651941548</c:v>
                </c:pt>
                <c:pt idx="118">
                  <c:v>8999.3172228283711</c:v>
                </c:pt>
                <c:pt idx="119">
                  <c:v>8999.309132215647</c:v>
                </c:pt>
                <c:pt idx="120">
                  <c:v>8999.3009930665812</c:v>
                </c:pt>
                <c:pt idx="121">
                  <c:v>8999.2928050900518</c:v>
                </c:pt>
                <c:pt idx="122">
                  <c:v>8999.2845679931797</c:v>
                </c:pt>
                <c:pt idx="123">
                  <c:v>8999.2762814813323</c:v>
                </c:pt>
                <c:pt idx="124">
                  <c:v>8999.2679452581142</c:v>
                </c:pt>
                <c:pt idx="125">
                  <c:v>8999.2595590253495</c:v>
                </c:pt>
                <c:pt idx="126">
                  <c:v>8999.2511224830687</c:v>
                </c:pt>
                <c:pt idx="127">
                  <c:v>8999.242635329525</c:v>
                </c:pt>
                <c:pt idx="128">
                  <c:v>8999.2340972611291</c:v>
                </c:pt>
                <c:pt idx="129">
                  <c:v>8999.2255079724946</c:v>
                </c:pt>
                <c:pt idx="130">
                  <c:v>8999.2168671564068</c:v>
                </c:pt>
                <c:pt idx="131">
                  <c:v>8999.2081745037849</c:v>
                </c:pt>
                <c:pt idx="132">
                  <c:v>8999.1994297037272</c:v>
                </c:pt>
                <c:pt idx="133">
                  <c:v>8999.1906324434385</c:v>
                </c:pt>
                <c:pt idx="134">
                  <c:v>8999.18178240827</c:v>
                </c:pt>
                <c:pt idx="135">
                  <c:v>8999.1728792816684</c:v>
                </c:pt>
                <c:pt idx="136">
                  <c:v>8999.163922745196</c:v>
                </c:pt>
                <c:pt idx="137">
                  <c:v>8999.1549124785015</c:v>
                </c:pt>
                <c:pt idx="138">
                  <c:v>8999.1458481593108</c:v>
                </c:pt>
                <c:pt idx="139">
                  <c:v>8999.1367294634074</c:v>
                </c:pt>
                <c:pt idx="140">
                  <c:v>8999.1275560646591</c:v>
                </c:pt>
                <c:pt idx="141">
                  <c:v>8999.1183276349511</c:v>
                </c:pt>
                <c:pt idx="142">
                  <c:v>8999.109043844217</c:v>
                </c:pt>
                <c:pt idx="143">
                  <c:v>8999.099704360402</c:v>
                </c:pt>
                <c:pt idx="144">
                  <c:v>8999.0903088494651</c:v>
                </c:pt>
                <c:pt idx="145">
                  <c:v>8999.0808569753572</c:v>
                </c:pt>
                <c:pt idx="146">
                  <c:v>8999.0713484000225</c:v>
                </c:pt>
                <c:pt idx="147">
                  <c:v>8999.0617827833721</c:v>
                </c:pt>
                <c:pt idx="148">
                  <c:v>8999.0521597832812</c:v>
                </c:pt>
                <c:pt idx="149">
                  <c:v>8999.042479055579</c:v>
                </c:pt>
                <c:pt idx="150">
                  <c:v>8999.0327402540133</c:v>
                </c:pt>
                <c:pt idx="151">
                  <c:v>8999.0229430302716</c:v>
                </c:pt>
                <c:pt idx="152">
                  <c:v>8999.0130870339508</c:v>
                </c:pt>
                <c:pt idx="153">
                  <c:v>8999.0031719125454</c:v>
                </c:pt>
                <c:pt idx="154">
                  <c:v>8998.9931973114326</c:v>
                </c:pt>
                <c:pt idx="155">
                  <c:v>8998.9831628738702</c:v>
                </c:pt>
                <c:pt idx="156">
                  <c:v>8998.9730682409736</c:v>
                </c:pt>
                <c:pt idx="157">
                  <c:v>8998.9629130517023</c:v>
                </c:pt>
                <c:pt idx="158">
                  <c:v>8998.9526969428607</c:v>
                </c:pt>
                <c:pt idx="159">
                  <c:v>8998.9424195490701</c:v>
                </c:pt>
                <c:pt idx="160">
                  <c:v>8998.9320805027583</c:v>
                </c:pt>
                <c:pt idx="161">
                  <c:v>8998.9216794341537</c:v>
                </c:pt>
                <c:pt idx="162">
                  <c:v>8998.9112159712713</c:v>
                </c:pt>
                <c:pt idx="163">
                  <c:v>8998.9006897398831</c:v>
                </c:pt>
                <c:pt idx="164">
                  <c:v>8998.8901003635292</c:v>
                </c:pt>
                <c:pt idx="165">
                  <c:v>8998.8794474634942</c:v>
                </c:pt>
                <c:pt idx="166">
                  <c:v>8998.8687306587835</c:v>
                </c:pt>
                <c:pt idx="167">
                  <c:v>8998.8579495661215</c:v>
                </c:pt>
                <c:pt idx="168">
                  <c:v>8998.8471037999352</c:v>
                </c:pt>
                <c:pt idx="169">
                  <c:v>8998.8361929723451</c:v>
                </c:pt>
                <c:pt idx="170">
                  <c:v>8998.8252166931306</c:v>
                </c:pt>
                <c:pt idx="171">
                  <c:v>8998.8141745697576</c:v>
                </c:pt>
                <c:pt idx="172">
                  <c:v>8998.8030662073124</c:v>
                </c:pt>
                <c:pt idx="173">
                  <c:v>8998.7918912085315</c:v>
                </c:pt>
                <c:pt idx="174">
                  <c:v>8998.7806491737574</c:v>
                </c:pt>
                <c:pt idx="175">
                  <c:v>8998.7693397009443</c:v>
                </c:pt>
                <c:pt idx="176">
                  <c:v>8998.75796238564</c:v>
                </c:pt>
                <c:pt idx="177">
                  <c:v>8998.7465168209565</c:v>
                </c:pt>
                <c:pt idx="178">
                  <c:v>8998.7350025975738</c:v>
                </c:pt>
                <c:pt idx="179">
                  <c:v>8998.7234193037166</c:v>
                </c:pt>
                <c:pt idx="180">
                  <c:v>8998.7117665251426</c:v>
                </c:pt>
                <c:pt idx="181">
                  <c:v>8998.7000438451178</c:v>
                </c:pt>
                <c:pt idx="182">
                  <c:v>8998.6882508444269</c:v>
                </c:pt>
                <c:pt idx="183">
                  <c:v>8998.6763871013227</c:v>
                </c:pt>
                <c:pt idx="184">
                  <c:v>8998.6644521915459</c:v>
                </c:pt>
                <c:pt idx="185">
                  <c:v>8998.6524456882744</c:v>
                </c:pt>
                <c:pt idx="186">
                  <c:v>8998.6403671621556</c:v>
                </c:pt>
                <c:pt idx="187">
                  <c:v>8998.6282161812342</c:v>
                </c:pt>
                <c:pt idx="188">
                  <c:v>8998.6159923109844</c:v>
                </c:pt>
                <c:pt idx="189">
                  <c:v>8998.6036951142687</c:v>
                </c:pt>
                <c:pt idx="190">
                  <c:v>8998.5913241513281</c:v>
                </c:pt>
                <c:pt idx="191">
                  <c:v>8998.5788789797698</c:v>
                </c:pt>
                <c:pt idx="192">
                  <c:v>8998.566359154549</c:v>
                </c:pt>
                <c:pt idx="193">
                  <c:v>8998.5537642279542</c:v>
                </c:pt>
                <c:pt idx="194">
                  <c:v>8998.541093749589</c:v>
                </c:pt>
                <c:pt idx="195">
                  <c:v>8998.5283472663541</c:v>
                </c:pt>
                <c:pt idx="196">
                  <c:v>8998.5155243224362</c:v>
                </c:pt>
                <c:pt idx="197">
                  <c:v>8998.5026244592937</c:v>
                </c:pt>
                <c:pt idx="198">
                  <c:v>8998.4896472156342</c:v>
                </c:pt>
                <c:pt idx="199">
                  <c:v>8998.4765921273938</c:v>
                </c:pt>
                <c:pt idx="200">
                  <c:v>8998.4634587277378</c:v>
                </c:pt>
                <c:pt idx="201">
                  <c:v>8998.4502465470232</c:v>
                </c:pt>
                <c:pt idx="202">
                  <c:v>8998.4369551127984</c:v>
                </c:pt>
                <c:pt idx="203">
                  <c:v>8998.423583949776</c:v>
                </c:pt>
                <c:pt idx="204">
                  <c:v>8998.4101325798274</c:v>
                </c:pt>
                <c:pt idx="205">
                  <c:v>8998.3966005219445</c:v>
                </c:pt>
                <c:pt idx="206">
                  <c:v>8998.3829872922488</c:v>
                </c:pt>
                <c:pt idx="207">
                  <c:v>8998.3692924039551</c:v>
                </c:pt>
                <c:pt idx="208">
                  <c:v>8998.3555153673642</c:v>
                </c:pt>
                <c:pt idx="209">
                  <c:v>8998.341655689841</c:v>
                </c:pt>
                <c:pt idx="210">
                  <c:v>8998.3277128757909</c:v>
                </c:pt>
                <c:pt idx="211">
                  <c:v>8998.3136864266489</c:v>
                </c:pt>
                <c:pt idx="212">
                  <c:v>8998.2995758408797</c:v>
                </c:pt>
                <c:pt idx="213">
                  <c:v>8998.2853806139174</c:v>
                </c:pt>
                <c:pt idx="214">
                  <c:v>8998.271100238193</c:v>
                </c:pt>
                <c:pt idx="215">
                  <c:v>8998.2567342030761</c:v>
                </c:pt>
                <c:pt idx="216">
                  <c:v>8998.2422819948988</c:v>
                </c:pt>
                <c:pt idx="217">
                  <c:v>8998.2277430968916</c:v>
                </c:pt>
                <c:pt idx="218">
                  <c:v>8998.2131169891945</c:v>
                </c:pt>
                <c:pt idx="219">
                  <c:v>8998.1984031488446</c:v>
                </c:pt>
                <c:pt idx="220">
                  <c:v>8998.1836010497282</c:v>
                </c:pt>
                <c:pt idx="221">
                  <c:v>8998.1687101625866</c:v>
                </c:pt>
                <c:pt idx="222">
                  <c:v>8998.1537299549873</c:v>
                </c:pt>
                <c:pt idx="223">
                  <c:v>8998.1386598913068</c:v>
                </c:pt>
                <c:pt idx="224">
                  <c:v>8998.1234994327097</c:v>
                </c:pt>
                <c:pt idx="225">
                  <c:v>8998.1082480371351</c:v>
                </c:pt>
                <c:pt idx="226">
                  <c:v>8998.0929051592684</c:v>
                </c:pt>
                <c:pt idx="227">
                  <c:v>8998.0774702505332</c:v>
                </c:pt>
                <c:pt idx="228">
                  <c:v>8998.0619427590609</c:v>
                </c:pt>
                <c:pt idx="229">
                  <c:v>8998.0463221296759</c:v>
                </c:pt>
                <c:pt idx="230">
                  <c:v>8998.0306078038775</c:v>
                </c:pt>
                <c:pt idx="231">
                  <c:v>8998.0147992198144</c:v>
                </c:pt>
                <c:pt idx="232">
                  <c:v>8997.9988958122722</c:v>
                </c:pt>
                <c:pt idx="233">
                  <c:v>8997.9828970126473</c:v>
                </c:pt>
                <c:pt idx="234">
                  <c:v>8997.9668022489241</c:v>
                </c:pt>
                <c:pt idx="235">
                  <c:v>8997.950610945667</c:v>
                </c:pt>
                <c:pt idx="236">
                  <c:v>8997.9343225239936</c:v>
                </c:pt>
                <c:pt idx="237">
                  <c:v>8997.9179364015363</c:v>
                </c:pt>
                <c:pt idx="238">
                  <c:v>8997.9014519924622</c:v>
                </c:pt>
                <c:pt idx="239">
                  <c:v>8997.8848687073969</c:v>
                </c:pt>
                <c:pt idx="240">
                  <c:v>8997.8681859534627</c:v>
                </c:pt>
                <c:pt idx="241">
                  <c:v>8997.8514031342202</c:v>
                </c:pt>
                <c:pt idx="242">
                  <c:v>8997.834519649643</c:v>
                </c:pt>
                <c:pt idx="243">
                  <c:v>8997.8175348961231</c:v>
                </c:pt>
                <c:pt idx="244">
                  <c:v>8997.8004482664364</c:v>
                </c:pt>
                <c:pt idx="245">
                  <c:v>8997.7832591497117</c:v>
                </c:pt>
                <c:pt idx="246">
                  <c:v>8997.7659669314144</c:v>
                </c:pt>
                <c:pt idx="247">
                  <c:v>8997.7485709933444</c:v>
                </c:pt>
                <c:pt idx="248">
                  <c:v>8997.7310707135821</c:v>
                </c:pt>
                <c:pt idx="249">
                  <c:v>8997.7134654664842</c:v>
                </c:pt>
                <c:pt idx="250">
                  <c:v>8997.6957546226604</c:v>
                </c:pt>
                <c:pt idx="251">
                  <c:v>8997.6779375489496</c:v>
                </c:pt>
                <c:pt idx="252">
                  <c:v>8997.6600136083944</c:v>
                </c:pt>
                <c:pt idx="253">
                  <c:v>8997.6419821602285</c:v>
                </c:pt>
                <c:pt idx="254">
                  <c:v>8997.6238425598367</c:v>
                </c:pt>
                <c:pt idx="255">
                  <c:v>8997.6055941587329</c:v>
                </c:pt>
                <c:pt idx="256">
                  <c:v>8997.587236304571</c:v>
                </c:pt>
                <c:pt idx="257">
                  <c:v>8997.5687683410797</c:v>
                </c:pt>
                <c:pt idx="258">
                  <c:v>8997.5501896080495</c:v>
                </c:pt>
                <c:pt idx="259">
                  <c:v>8997.5314994413366</c:v>
                </c:pt>
                <c:pt idx="260">
                  <c:v>8997.5126971727968</c:v>
                </c:pt>
                <c:pt idx="261">
                  <c:v>8997.4937821302919</c:v>
                </c:pt>
                <c:pt idx="262">
                  <c:v>8997.474753637649</c:v>
                </c:pt>
                <c:pt idx="263">
                  <c:v>8997.4556110146605</c:v>
                </c:pt>
                <c:pt idx="264">
                  <c:v>8997.4363535770262</c:v>
                </c:pt>
                <c:pt idx="265">
                  <c:v>8997.4169806363552</c:v>
                </c:pt>
                <c:pt idx="266">
                  <c:v>8997.397491500129</c:v>
                </c:pt>
                <c:pt idx="267">
                  <c:v>8997.377885471682</c:v>
                </c:pt>
                <c:pt idx="268">
                  <c:v>8997.3581618501739</c:v>
                </c:pt>
                <c:pt idx="269">
                  <c:v>8997.3383199305626</c:v>
                </c:pt>
                <c:pt idx="270">
                  <c:v>8997.318359003586</c:v>
                </c:pt>
                <c:pt idx="271">
                  <c:v>8997.2982783557345</c:v>
                </c:pt>
                <c:pt idx="272">
                  <c:v>8997.2780772692113</c:v>
                </c:pt>
                <c:pt idx="273">
                  <c:v>8997.2577550219357</c:v>
                </c:pt>
                <c:pt idx="274">
                  <c:v>8997.2373108874908</c:v>
                </c:pt>
                <c:pt idx="275">
                  <c:v>8997.2167441351194</c:v>
                </c:pt>
                <c:pt idx="276">
                  <c:v>8997.1960540296659</c:v>
                </c:pt>
                <c:pt idx="277">
                  <c:v>8997.1752398315894</c:v>
                </c:pt>
                <c:pt idx="278">
                  <c:v>8997.1543007969103</c:v>
                </c:pt>
                <c:pt idx="279">
                  <c:v>8997.1332361771929</c:v>
                </c:pt>
                <c:pt idx="280">
                  <c:v>8997.1120452195246</c:v>
                </c:pt>
                <c:pt idx="281">
                  <c:v>8997.0907271664655</c:v>
                </c:pt>
                <c:pt idx="282">
                  <c:v>8997.0692812560555</c:v>
                </c:pt>
                <c:pt idx="283">
                  <c:v>8997.0477067217671</c:v>
                </c:pt>
                <c:pt idx="284">
                  <c:v>8997.0260027924705</c:v>
                </c:pt>
                <c:pt idx="285">
                  <c:v>8997.0041686924287</c:v>
                </c:pt>
                <c:pt idx="286">
                  <c:v>8996.9822036412497</c:v>
                </c:pt>
                <c:pt idx="287">
                  <c:v>8996.9601068538741</c:v>
                </c:pt>
                <c:pt idx="288">
                  <c:v>8996.9378775405348</c:v>
                </c:pt>
                <c:pt idx="289">
                  <c:v>8996.9155149067337</c:v>
                </c:pt>
                <c:pt idx="290">
                  <c:v>8996.893018153216</c:v>
                </c:pt>
                <c:pt idx="291">
                  <c:v>8996.8703864759336</c:v>
                </c:pt>
                <c:pt idx="292">
                  <c:v>8996.8476190660313</c:v>
                </c:pt>
                <c:pt idx="293">
                  <c:v>8996.8247151098112</c:v>
                </c:pt>
                <c:pt idx="294">
                  <c:v>8996.8016737886792</c:v>
                </c:pt>
                <c:pt idx="295">
                  <c:v>8996.7784942791677</c:v>
                </c:pt>
                <c:pt idx="296">
                  <c:v>8996.7551757528545</c:v>
                </c:pt>
                <c:pt idx="297">
                  <c:v>8996.7317173763749</c:v>
                </c:pt>
                <c:pt idx="298">
                  <c:v>8996.708118311346</c:v>
                </c:pt>
                <c:pt idx="299">
                  <c:v>8996.6843777143895</c:v>
                </c:pt>
                <c:pt idx="300">
                  <c:v>8996.6604947370615</c:v>
                </c:pt>
                <c:pt idx="301">
                  <c:v>8996.6364685258468</c:v>
                </c:pt>
                <c:pt idx="302">
                  <c:v>8996.6122982221023</c:v>
                </c:pt>
                <c:pt idx="303">
                  <c:v>8996.5879829620553</c:v>
                </c:pt>
                <c:pt idx="304">
                  <c:v>8996.5635218767657</c:v>
                </c:pt>
                <c:pt idx="305">
                  <c:v>8996.5389140920652</c:v>
                </c:pt>
                <c:pt idx="306">
                  <c:v>8996.5141587285743</c:v>
                </c:pt>
                <c:pt idx="307">
                  <c:v>8996.4892549016331</c:v>
                </c:pt>
                <c:pt idx="308">
                  <c:v>8996.4642017212936</c:v>
                </c:pt>
                <c:pt idx="309">
                  <c:v>8996.4389982922658</c:v>
                </c:pt>
                <c:pt idx="310">
                  <c:v>8996.4136437139077</c:v>
                </c:pt>
                <c:pt idx="311">
                  <c:v>8996.3881370801791</c:v>
                </c:pt>
                <c:pt idx="312">
                  <c:v>8996.362477479619</c:v>
                </c:pt>
                <c:pt idx="313">
                  <c:v>8996.3366639953001</c:v>
                </c:pt>
                <c:pt idx="314">
                  <c:v>8996.3106957048112</c:v>
                </c:pt>
                <c:pt idx="315">
                  <c:v>8996.2845716802149</c:v>
                </c:pt>
                <c:pt idx="316">
                  <c:v>8996.258290988013</c:v>
                </c:pt>
                <c:pt idx="317">
                  <c:v>8996.2318526891286</c:v>
                </c:pt>
                <c:pt idx="318">
                  <c:v>8996.2052558388477</c:v>
                </c:pt>
                <c:pt idx="319">
                  <c:v>8996.178499486803</c:v>
                </c:pt>
                <c:pt idx="320">
                  <c:v>8996.1515826769428</c:v>
                </c:pt>
                <c:pt idx="321">
                  <c:v>8996.1245044474854</c:v>
                </c:pt>
                <c:pt idx="322">
                  <c:v>8996.0972638308922</c:v>
                </c:pt>
                <c:pt idx="323">
                  <c:v>8996.0698598538293</c:v>
                </c:pt>
                <c:pt idx="324">
                  <c:v>8996.0422915371346</c:v>
                </c:pt>
                <c:pt idx="325">
                  <c:v>8996.0145578957872</c:v>
                </c:pt>
                <c:pt idx="326">
                  <c:v>8995.9866579388527</c:v>
                </c:pt>
                <c:pt idx="327">
                  <c:v>8995.9585906694901</c:v>
                </c:pt>
                <c:pt idx="328">
                  <c:v>8995.9303550848726</c:v>
                </c:pt>
                <c:pt idx="329">
                  <c:v>8995.9019501761704</c:v>
                </c:pt>
                <c:pt idx="330">
                  <c:v>8995.8733749285093</c:v>
                </c:pt>
                <c:pt idx="331">
                  <c:v>8995.844628320956</c:v>
                </c:pt>
                <c:pt idx="332">
                  <c:v>8995.8157093264417</c:v>
                </c:pt>
                <c:pt idx="333">
                  <c:v>8995.7866169117642</c:v>
                </c:pt>
                <c:pt idx="334">
                  <c:v>8995.7573500375311</c:v>
                </c:pt>
                <c:pt idx="335">
                  <c:v>8995.7279076581308</c:v>
                </c:pt>
                <c:pt idx="336">
                  <c:v>8995.6982887216891</c:v>
                </c:pt>
                <c:pt idx="337">
                  <c:v>8995.6684921700253</c:v>
                </c:pt>
                <c:pt idx="338">
                  <c:v>8995.6385169386358</c:v>
                </c:pt>
                <c:pt idx="339">
                  <c:v>8995.6083619566452</c:v>
                </c:pt>
                <c:pt idx="340">
                  <c:v>8995.5780261467553</c:v>
                </c:pt>
                <c:pt idx="341">
                  <c:v>8995.5475084252321</c:v>
                </c:pt>
                <c:pt idx="342">
                  <c:v>8995.5168077018443</c:v>
                </c:pt>
                <c:pt idx="343">
                  <c:v>8995.4859228798377</c:v>
                </c:pt>
                <c:pt idx="344">
                  <c:v>8995.4548528558989</c:v>
                </c:pt>
                <c:pt idx="345">
                  <c:v>8995.4235965200951</c:v>
                </c:pt>
                <c:pt idx="346">
                  <c:v>8995.3921527558668</c:v>
                </c:pt>
                <c:pt idx="347">
                  <c:v>8995.3605204399482</c:v>
                </c:pt>
                <c:pt idx="348">
                  <c:v>8995.3286984423776</c:v>
                </c:pt>
                <c:pt idx="349">
                  <c:v>8995.2966856264102</c:v>
                </c:pt>
                <c:pt idx="350">
                  <c:v>8995.2644808485056</c:v>
                </c:pt>
                <c:pt idx="351">
                  <c:v>8995.2320829582677</c:v>
                </c:pt>
                <c:pt idx="352">
                  <c:v>8995.1994907984263</c:v>
                </c:pt>
                <c:pt idx="353">
                  <c:v>8995.1667032047808</c:v>
                </c:pt>
                <c:pt idx="354">
                  <c:v>8995.1337190061677</c:v>
                </c:pt>
                <c:pt idx="355">
                  <c:v>8995.1005370243947</c:v>
                </c:pt>
                <c:pt idx="356">
                  <c:v>8995.067156074243</c:v>
                </c:pt>
                <c:pt idx="357">
                  <c:v>8995.033574963385</c:v>
                </c:pt>
                <c:pt idx="358">
                  <c:v>8994.9997924923628</c:v>
                </c:pt>
                <c:pt idx="359">
                  <c:v>8994.9658074545314</c:v>
                </c:pt>
                <c:pt idx="360">
                  <c:v>8994.9316186360356</c:v>
                </c:pt>
                <c:pt idx="361">
                  <c:v>8994.8972248157479</c:v>
                </c:pt>
                <c:pt idx="362">
                  <c:v>8994.8626247652319</c:v>
                </c:pt>
                <c:pt idx="363">
                  <c:v>8994.8278172487117</c:v>
                </c:pt>
                <c:pt idx="364">
                  <c:v>8994.7928010230025</c:v>
                </c:pt>
                <c:pt idx="365">
                  <c:v>8994.757574837482</c:v>
                </c:pt>
                <c:pt idx="366">
                  <c:v>8994.7221374340479</c:v>
                </c:pt>
                <c:pt idx="367">
                  <c:v>8994.6864875470692</c:v>
                </c:pt>
                <c:pt idx="368">
                  <c:v>8994.6506239033333</c:v>
                </c:pt>
                <c:pt idx="369">
                  <c:v>8994.6145452220317</c:v>
                </c:pt>
                <c:pt idx="370">
                  <c:v>8994.578250214654</c:v>
                </c:pt>
                <c:pt idx="371">
                  <c:v>8994.541737585012</c:v>
                </c:pt>
                <c:pt idx="372">
                  <c:v>8994.5050060291469</c:v>
                </c:pt>
                <c:pt idx="373">
                  <c:v>8994.4680542353053</c:v>
                </c:pt>
                <c:pt idx="374">
                  <c:v>8994.4308808838741</c:v>
                </c:pt>
                <c:pt idx="375">
                  <c:v>8994.393484647353</c:v>
                </c:pt>
                <c:pt idx="376">
                  <c:v>8994.3558641903019</c:v>
                </c:pt>
                <c:pt idx="377">
                  <c:v>8994.3180181692805</c:v>
                </c:pt>
                <c:pt idx="378">
                  <c:v>8994.2799452328145</c:v>
                </c:pt>
                <c:pt idx="379">
                  <c:v>8994.2416440213474</c:v>
                </c:pt>
                <c:pt idx="380">
                  <c:v>8994.2031131671811</c:v>
                </c:pt>
                <c:pt idx="381">
                  <c:v>8994.1643512944447</c:v>
                </c:pt>
                <c:pt idx="382">
                  <c:v>8994.1253570190293</c:v>
                </c:pt>
                <c:pt idx="383">
                  <c:v>8994.0861289485401</c:v>
                </c:pt>
                <c:pt idx="384">
                  <c:v>8994.04666568227</c:v>
                </c:pt>
                <c:pt idx="385">
                  <c:v>8994.006965811117</c:v>
                </c:pt>
                <c:pt idx="386">
                  <c:v>8993.9670279175516</c:v>
                </c:pt>
                <c:pt idx="387">
                  <c:v>8993.9268505755699</c:v>
                </c:pt>
                <c:pt idx="388">
                  <c:v>8993.8864323506314</c:v>
                </c:pt>
                <c:pt idx="389">
                  <c:v>8993.8457717996171</c:v>
                </c:pt>
                <c:pt idx="390">
                  <c:v>8993.8048674707807</c:v>
                </c:pt>
                <c:pt idx="391">
                  <c:v>8993.7637179036828</c:v>
                </c:pt>
                <c:pt idx="392">
                  <c:v>8993.7223216291513</c:v>
                </c:pt>
                <c:pt idx="393">
                  <c:v>8993.6806771692281</c:v>
                </c:pt>
                <c:pt idx="394">
                  <c:v>8993.638783037115</c:v>
                </c:pt>
                <c:pt idx="395">
                  <c:v>8993.5966377371151</c:v>
                </c:pt>
                <c:pt idx="396">
                  <c:v>8993.5542397646004</c:v>
                </c:pt>
                <c:pt idx="397">
                  <c:v>8993.5115876059281</c:v>
                </c:pt>
                <c:pt idx="398">
                  <c:v>8993.468679738402</c:v>
                </c:pt>
                <c:pt idx="399">
                  <c:v>8993.4255146302312</c:v>
                </c:pt>
                <c:pt idx="400">
                  <c:v>8993.3820907404552</c:v>
                </c:pt>
                <c:pt idx="401">
                  <c:v>8993.3384065189057</c:v>
                </c:pt>
                <c:pt idx="402">
                  <c:v>8993.2944604061267</c:v>
                </c:pt>
                <c:pt idx="403">
                  <c:v>8993.2502508333473</c:v>
                </c:pt>
                <c:pt idx="404">
                  <c:v>8993.2057762224194</c:v>
                </c:pt>
                <c:pt idx="405">
                  <c:v>8993.1610349857492</c:v>
                </c:pt>
                <c:pt idx="406">
                  <c:v>8993.1160255262603</c:v>
                </c:pt>
                <c:pt idx="407">
                  <c:v>8993.0707462373084</c:v>
                </c:pt>
                <c:pt idx="408">
                  <c:v>8993.0251955026524</c:v>
                </c:pt>
                <c:pt idx="409">
                  <c:v>8992.9793716963904</c:v>
                </c:pt>
                <c:pt idx="410">
                  <c:v>8992.9332731828927</c:v>
                </c:pt>
                <c:pt idx="411">
                  <c:v>8992.8868983167467</c:v>
                </c:pt>
                <c:pt idx="412">
                  <c:v>8992.8402454427069</c:v>
                </c:pt>
                <c:pt idx="413">
                  <c:v>8992.7933128956302</c:v>
                </c:pt>
                <c:pt idx="414">
                  <c:v>8992.746099000411</c:v>
                </c:pt>
                <c:pt idx="415">
                  <c:v>8992.6986020719432</c:v>
                </c:pt>
                <c:pt idx="416">
                  <c:v>8992.650820415025</c:v>
                </c:pt>
                <c:pt idx="417">
                  <c:v>8992.6027523243447</c:v>
                </c:pt>
                <c:pt idx="418">
                  <c:v>8992.5543960843661</c:v>
                </c:pt>
                <c:pt idx="419">
                  <c:v>8992.505749969323</c:v>
                </c:pt>
                <c:pt idx="420">
                  <c:v>8992.4568122431192</c:v>
                </c:pt>
                <c:pt idx="421">
                  <c:v>8992.4075811592866</c:v>
                </c:pt>
                <c:pt idx="422">
                  <c:v>8992.3580549609014</c:v>
                </c:pt>
                <c:pt idx="423">
                  <c:v>8992.3082318805555</c:v>
                </c:pt>
                <c:pt idx="424">
                  <c:v>8992.2581101402666</c:v>
                </c:pt>
                <c:pt idx="425">
                  <c:v>8992.2076879514279</c:v>
                </c:pt>
                <c:pt idx="426">
                  <c:v>8992.1569635147353</c:v>
                </c:pt>
                <c:pt idx="427">
                  <c:v>8992.1059350201358</c:v>
                </c:pt>
                <c:pt idx="428">
                  <c:v>8992.0546006467575</c:v>
                </c:pt>
                <c:pt idx="429">
                  <c:v>8992.0029585628436</c:v>
                </c:pt>
                <c:pt idx="430">
                  <c:v>8991.9510069256776</c:v>
                </c:pt>
                <c:pt idx="431">
                  <c:v>8991.8987438815529</c:v>
                </c:pt>
                <c:pt idx="432">
                  <c:v>8991.8461675656672</c:v>
                </c:pt>
                <c:pt idx="433">
                  <c:v>8991.7932761020766</c:v>
                </c:pt>
                <c:pt idx="434">
                  <c:v>8991.740067603625</c:v>
                </c:pt>
                <c:pt idx="435">
                  <c:v>8991.6865401718787</c:v>
                </c:pt>
                <c:pt idx="436">
                  <c:v>8991.6326918970626</c:v>
                </c:pt>
                <c:pt idx="437">
                  <c:v>8991.5785208579855</c:v>
                </c:pt>
                <c:pt idx="438">
                  <c:v>8991.5240251219766</c:v>
                </c:pt>
                <c:pt idx="439">
                  <c:v>8991.4692027448127</c:v>
                </c:pt>
                <c:pt idx="440">
                  <c:v>8991.4140517706637</c:v>
                </c:pt>
                <c:pt idx="441">
                  <c:v>8991.3585702319942</c:v>
                </c:pt>
                <c:pt idx="442">
                  <c:v>8991.3027561495346</c:v>
                </c:pt>
                <c:pt idx="443">
                  <c:v>8991.2466075321718</c:v>
                </c:pt>
                <c:pt idx="444">
                  <c:v>8991.1901223768982</c:v>
                </c:pt>
                <c:pt idx="445">
                  <c:v>8991.1332986687466</c:v>
                </c:pt>
                <c:pt idx="446">
                  <c:v>8991.0761343807044</c:v>
                </c:pt>
                <c:pt idx="447">
                  <c:v>8991.0186274736589</c:v>
                </c:pt>
                <c:pt idx="448">
                  <c:v>8990.9607758963029</c:v>
                </c:pt>
                <c:pt idx="449">
                  <c:v>8990.9025775850732</c:v>
                </c:pt>
                <c:pt idx="450">
                  <c:v>8990.8440304640899</c:v>
                </c:pt>
                <c:pt idx="451">
                  <c:v>8990.7851324450694</c:v>
                </c:pt>
                <c:pt idx="452">
                  <c:v>8990.7258814272482</c:v>
                </c:pt>
                <c:pt idx="453">
                  <c:v>8990.6662752973152</c:v>
                </c:pt>
                <c:pt idx="454">
                  <c:v>8990.6063119293431</c:v>
                </c:pt>
                <c:pt idx="455">
                  <c:v>8990.5459891846931</c:v>
                </c:pt>
                <c:pt idx="456">
                  <c:v>8990.4853049119647</c:v>
                </c:pt>
                <c:pt idx="457">
                  <c:v>8990.4242569469025</c:v>
                </c:pt>
                <c:pt idx="458">
                  <c:v>8990.3628431123161</c:v>
                </c:pt>
                <c:pt idx="459">
                  <c:v>8990.301061218026</c:v>
                </c:pt>
                <c:pt idx="460">
                  <c:v>8990.238909060763</c:v>
                </c:pt>
                <c:pt idx="461">
                  <c:v>8990.176384424105</c:v>
                </c:pt>
                <c:pt idx="462">
                  <c:v>8990.1134850783947</c:v>
                </c:pt>
                <c:pt idx="463">
                  <c:v>8990.0502087806472</c:v>
                </c:pt>
                <c:pt idx="464">
                  <c:v>8989.9865532744934</c:v>
                </c:pt>
                <c:pt idx="465">
                  <c:v>8989.922516290093</c:v>
                </c:pt>
                <c:pt idx="466">
                  <c:v>8989.858095544043</c:v>
                </c:pt>
                <c:pt idx="467">
                  <c:v>8989.7932887393181</c:v>
                </c:pt>
                <c:pt idx="468">
                  <c:v>8989.7280935651524</c:v>
                </c:pt>
                <c:pt idx="469">
                  <c:v>8989.662507697014</c:v>
                </c:pt>
                <c:pt idx="470">
                  <c:v>8989.5965287964755</c:v>
                </c:pt>
                <c:pt idx="471">
                  <c:v>8989.530154511147</c:v>
                </c:pt>
                <c:pt idx="472">
                  <c:v>8989.4633824745924</c:v>
                </c:pt>
                <c:pt idx="473">
                  <c:v>8989.396210306264</c:v>
                </c:pt>
                <c:pt idx="474">
                  <c:v>8989.3286356113804</c:v>
                </c:pt>
                <c:pt idx="475">
                  <c:v>8989.260655980881</c:v>
                </c:pt>
                <c:pt idx="476">
                  <c:v>8989.1922689913135</c:v>
                </c:pt>
                <c:pt idx="477">
                  <c:v>8989.1234722047611</c:v>
                </c:pt>
                <c:pt idx="478">
                  <c:v>8989.0542631687549</c:v>
                </c:pt>
                <c:pt idx="479">
                  <c:v>8988.9846394161959</c:v>
                </c:pt>
                <c:pt idx="480">
                  <c:v>8988.9145984652514</c:v>
                </c:pt>
                <c:pt idx="481">
                  <c:v>8988.8441378192711</c:v>
                </c:pt>
                <c:pt idx="482">
                  <c:v>8988.7732549667071</c:v>
                </c:pt>
                <c:pt idx="483">
                  <c:v>8988.7019473810269</c:v>
                </c:pt>
                <c:pt idx="484">
                  <c:v>8988.630212520613</c:v>
                </c:pt>
                <c:pt idx="485">
                  <c:v>8988.5580478286829</c:v>
                </c:pt>
                <c:pt idx="486">
                  <c:v>8988.4854507331947</c:v>
                </c:pt>
                <c:pt idx="487">
                  <c:v>8988.4124186467652</c:v>
                </c:pt>
                <c:pt idx="488">
                  <c:v>8988.3389489665551</c:v>
                </c:pt>
                <c:pt idx="489">
                  <c:v>8988.2650390742056</c:v>
                </c:pt>
                <c:pt idx="490">
                  <c:v>8988.1906863357381</c:v>
                </c:pt>
                <c:pt idx="491">
                  <c:v>8988.1158881014471</c:v>
                </c:pt>
                <c:pt idx="492">
                  <c:v>8988.0406417058184</c:v>
                </c:pt>
                <c:pt idx="493">
                  <c:v>8987.9649444674433</c:v>
                </c:pt>
                <c:pt idx="494">
                  <c:v>8987.8887936889078</c:v>
                </c:pt>
                <c:pt idx="495">
                  <c:v>8987.8121866567126</c:v>
                </c:pt>
                <c:pt idx="496">
                  <c:v>8987.7351206411604</c:v>
                </c:pt>
                <c:pt idx="497">
                  <c:v>8987.6575928962793</c:v>
                </c:pt>
                <c:pt idx="498">
                  <c:v>8987.5796006597066</c:v>
                </c:pt>
                <c:pt idx="499">
                  <c:v>8987.5011411526157</c:v>
                </c:pt>
                <c:pt idx="500">
                  <c:v>8987.4222115795892</c:v>
                </c:pt>
                <c:pt idx="501">
                  <c:v>8987.3428091285441</c:v>
                </c:pt>
                <c:pt idx="502">
                  <c:v>8987.2629309706281</c:v>
                </c:pt>
                <c:pt idx="503">
                  <c:v>8987.1825742601122</c:v>
                </c:pt>
                <c:pt idx="504">
                  <c:v>8987.1017361342983</c:v>
                </c:pt>
                <c:pt idx="505">
                  <c:v>8987.0204137134115</c:v>
                </c:pt>
                <c:pt idx="506">
                  <c:v>8986.9386041005037</c:v>
                </c:pt>
                <c:pt idx="507">
                  <c:v>8986.8563043813501</c:v>
                </c:pt>
                <c:pt idx="508">
                  <c:v>8986.7735116243621</c:v>
                </c:pt>
                <c:pt idx="509">
                  <c:v>8986.6902228804483</c:v>
                </c:pt>
                <c:pt idx="510">
                  <c:v>8986.6064351829464</c:v>
                </c:pt>
                <c:pt idx="511">
                  <c:v>8986.5221455475021</c:v>
                </c:pt>
                <c:pt idx="512">
                  <c:v>8986.4373509719662</c:v>
                </c:pt>
                <c:pt idx="513">
                  <c:v>8986.3520484362925</c:v>
                </c:pt>
                <c:pt idx="514">
                  <c:v>8986.2662349024286</c:v>
                </c:pt>
                <c:pt idx="515">
                  <c:v>8986.1799073142156</c:v>
                </c:pt>
                <c:pt idx="516">
                  <c:v>8986.0930625972669</c:v>
                </c:pt>
                <c:pt idx="517">
                  <c:v>8986.0056976588694</c:v>
                </c:pt>
                <c:pt idx="518">
                  <c:v>8985.9178093878872</c:v>
                </c:pt>
                <c:pt idx="519">
                  <c:v>8985.8293946546291</c:v>
                </c:pt>
                <c:pt idx="520">
                  <c:v>8985.7404503107573</c:v>
                </c:pt>
                <c:pt idx="521">
                  <c:v>8985.6509731891474</c:v>
                </c:pt>
                <c:pt idx="522">
                  <c:v>8985.5609601038323</c:v>
                </c:pt>
                <c:pt idx="523">
                  <c:v>8985.470407849838</c:v>
                </c:pt>
                <c:pt idx="524">
                  <c:v>8985.379313203086</c:v>
                </c:pt>
                <c:pt idx="525">
                  <c:v>8985.2876729203072</c:v>
                </c:pt>
                <c:pt idx="526">
                  <c:v>8985.1954837388766</c:v>
                </c:pt>
                <c:pt idx="527">
                  <c:v>8985.1027423767573</c:v>
                </c:pt>
                <c:pt idx="528">
                  <c:v>8985.0094455323288</c:v>
                </c:pt>
                <c:pt idx="529">
                  <c:v>8984.915589884311</c:v>
                </c:pt>
                <c:pt idx="530">
                  <c:v>8984.8211720916552</c:v>
                </c:pt>
                <c:pt idx="531">
                  <c:v>8984.7261887933728</c:v>
                </c:pt>
                <c:pt idx="532">
                  <c:v>8984.6306366084755</c:v>
                </c:pt>
                <c:pt idx="533">
                  <c:v>8984.5345121358314</c:v>
                </c:pt>
                <c:pt idx="534">
                  <c:v>8984.4378119540288</c:v>
                </c:pt>
                <c:pt idx="535">
                  <c:v>8984.3405326213069</c:v>
                </c:pt>
                <c:pt idx="536">
                  <c:v>8984.2426706753849</c:v>
                </c:pt>
                <c:pt idx="537">
                  <c:v>8984.144222633362</c:v>
                </c:pt>
                <c:pt idx="538">
                  <c:v>8984.0451849915898</c:v>
                </c:pt>
                <c:pt idx="539">
                  <c:v>8983.9455542255673</c:v>
                </c:pt>
                <c:pt idx="540">
                  <c:v>8983.8453267897894</c:v>
                </c:pt>
                <c:pt idx="541">
                  <c:v>8983.7444991176526</c:v>
                </c:pt>
                <c:pt idx="542">
                  <c:v>8983.6430676212949</c:v>
                </c:pt>
                <c:pt idx="543">
                  <c:v>8983.5410286915048</c:v>
                </c:pt>
                <c:pt idx="544">
                  <c:v>8983.4383786975723</c:v>
                </c:pt>
                <c:pt idx="545">
                  <c:v>8983.3351139871793</c:v>
                </c:pt>
                <c:pt idx="546">
                  <c:v>8983.2312308862674</c:v>
                </c:pt>
                <c:pt idx="547">
                  <c:v>8983.1267256988758</c:v>
                </c:pt>
                <c:pt idx="548">
                  <c:v>8983.0215947070737</c:v>
                </c:pt>
                <c:pt idx="549">
                  <c:v>8982.9158341707807</c:v>
                </c:pt>
                <c:pt idx="550">
                  <c:v>8982.8094403276591</c:v>
                </c:pt>
                <c:pt idx="551">
                  <c:v>8982.702409392974</c:v>
                </c:pt>
                <c:pt idx="552">
                  <c:v>8982.5947375594624</c:v>
                </c:pt>
                <c:pt idx="553">
                  <c:v>8982.486420997202</c:v>
                </c:pt>
                <c:pt idx="554">
                  <c:v>8982.377455853486</c:v>
                </c:pt>
                <c:pt idx="555">
                  <c:v>8982.2678382526647</c:v>
                </c:pt>
                <c:pt idx="556">
                  <c:v>8982.1575642960324</c:v>
                </c:pt>
                <c:pt idx="557">
                  <c:v>8982.0466300616881</c:v>
                </c:pt>
                <c:pt idx="558">
                  <c:v>8981.9350316043892</c:v>
                </c:pt>
                <c:pt idx="559">
                  <c:v>8981.8227649554192</c:v>
                </c:pt>
                <c:pt idx="560">
                  <c:v>8981.7098261224492</c:v>
                </c:pt>
                <c:pt idx="561">
                  <c:v>8981.5962110893925</c:v>
                </c:pt>
                <c:pt idx="562">
                  <c:v>8981.4819158162882</c:v>
                </c:pt>
                <c:pt idx="563">
                  <c:v>8981.3669362391192</c:v>
                </c:pt>
                <c:pt idx="564">
                  <c:v>8981.2512682697234</c:v>
                </c:pt>
                <c:pt idx="565">
                  <c:v>8981.1349077955874</c:v>
                </c:pt>
                <c:pt idx="566">
                  <c:v>8981.0178506797547</c:v>
                </c:pt>
                <c:pt idx="567">
                  <c:v>8980.9000927606739</c:v>
                </c:pt>
                <c:pt idx="568">
                  <c:v>8980.7816298520302</c:v>
                </c:pt>
                <c:pt idx="569">
                  <c:v>8980.6624577426155</c:v>
                </c:pt>
                <c:pt idx="570">
                  <c:v>8980.5425721961801</c:v>
                </c:pt>
                <c:pt idx="571">
                  <c:v>8980.4219689512847</c:v>
                </c:pt>
                <c:pt idx="572">
                  <c:v>8980.3006437211534</c:v>
                </c:pt>
                <c:pt idx="573">
                  <c:v>8980.1785921935261</c:v>
                </c:pt>
                <c:pt idx="574">
                  <c:v>8980.0558100304952</c:v>
                </c:pt>
                <c:pt idx="575">
                  <c:v>8979.932292868376</c:v>
                </c:pt>
                <c:pt idx="576">
                  <c:v>8979.8080363175322</c:v>
                </c:pt>
                <c:pt idx="577">
                  <c:v>8979.6830359622472</c:v>
                </c:pt>
                <c:pt idx="578">
                  <c:v>8979.5572873605452</c:v>
                </c:pt>
                <c:pt idx="579">
                  <c:v>8979.4307860440531</c:v>
                </c:pt>
                <c:pt idx="580">
                  <c:v>8979.3035275178499</c:v>
                </c:pt>
                <c:pt idx="581">
                  <c:v>8979.1755072602864</c:v>
                </c:pt>
                <c:pt idx="582">
                  <c:v>8979.0467207228594</c:v>
                </c:pt>
                <c:pt idx="583">
                  <c:v>8978.917163330023</c:v>
                </c:pt>
                <c:pt idx="584">
                  <c:v>8978.7868304790518</c:v>
                </c:pt>
                <c:pt idx="585">
                  <c:v>8978.6557175398757</c:v>
                </c:pt>
                <c:pt idx="586">
                  <c:v>8978.5238198549087</c:v>
                </c:pt>
                <c:pt idx="587">
                  <c:v>8978.3911327388978</c:v>
                </c:pt>
                <c:pt idx="588">
                  <c:v>8978.2576514787652</c:v>
                </c:pt>
                <c:pt idx="589">
                  <c:v>8978.1233713334259</c:v>
                </c:pt>
                <c:pt idx="590">
                  <c:v>8977.988287533637</c:v>
                </c:pt>
                <c:pt idx="591">
                  <c:v>8977.8523952818305</c:v>
                </c:pt>
                <c:pt idx="592">
                  <c:v>8977.7156897519544</c:v>
                </c:pt>
                <c:pt idx="593">
                  <c:v>8977.5781660892808</c:v>
                </c:pt>
                <c:pt idx="594">
                  <c:v>8977.4398194102632</c:v>
                </c:pt>
                <c:pt idx="595">
                  <c:v>8977.3006448023516</c:v>
                </c:pt>
                <c:pt idx="596">
                  <c:v>8977.1606373238319</c:v>
                </c:pt>
                <c:pt idx="597">
                  <c:v>8977.0197920036517</c:v>
                </c:pt>
                <c:pt idx="598">
                  <c:v>8976.8781038412362</c:v>
                </c:pt>
                <c:pt idx="599">
                  <c:v>8976.7355678063486</c:v>
                </c:pt>
                <c:pt idx="600">
                  <c:v>8976.5921788388587</c:v>
                </c:pt>
                <c:pt idx="601">
                  <c:v>8976.4479318486283</c:v>
                </c:pt>
                <c:pt idx="602">
                  <c:v>8976.3028217153023</c:v>
                </c:pt>
                <c:pt idx="603">
                  <c:v>8976.1568432881249</c:v>
                </c:pt>
                <c:pt idx="604">
                  <c:v>8976.0099913857939</c:v>
                </c:pt>
                <c:pt idx="605">
                  <c:v>8975.8622607962443</c:v>
                </c:pt>
                <c:pt idx="606">
                  <c:v>8975.7136462764902</c:v>
                </c:pt>
                <c:pt idx="607">
                  <c:v>8975.5641425524354</c:v>
                </c:pt>
                <c:pt idx="608">
                  <c:v>8975.4137443186974</c:v>
                </c:pt>
                <c:pt idx="609">
                  <c:v>8975.2624462384192</c:v>
                </c:pt>
                <c:pt idx="610">
                  <c:v>8975.1102429430794</c:v>
                </c:pt>
                <c:pt idx="611">
                  <c:v>8974.957129032322</c:v>
                </c:pt>
                <c:pt idx="612">
                  <c:v>8974.8030990737552</c:v>
                </c:pt>
                <c:pt idx="613">
                  <c:v>8974.6481476027711</c:v>
                </c:pt>
                <c:pt idx="614">
                  <c:v>8974.4922691223455</c:v>
                </c:pt>
                <c:pt idx="615">
                  <c:v>8974.3354581028707</c:v>
                </c:pt>
                <c:pt idx="616">
                  <c:v>8974.177708981937</c:v>
                </c:pt>
                <c:pt idx="617">
                  <c:v>8974.0190161641713</c:v>
                </c:pt>
                <c:pt idx="618">
                  <c:v>8973.859374021009</c:v>
                </c:pt>
                <c:pt idx="619">
                  <c:v>8973.6987768905383</c:v>
                </c:pt>
                <c:pt idx="620">
                  <c:v>8973.5372190772632</c:v>
                </c:pt>
                <c:pt idx="621">
                  <c:v>8973.3746948519401</c:v>
                </c:pt>
                <c:pt idx="622">
                  <c:v>8973.2111984513685</c:v>
                </c:pt>
                <c:pt idx="623">
                  <c:v>8973.0467240781891</c:v>
                </c:pt>
                <c:pt idx="624">
                  <c:v>8972.881265900689</c:v>
                </c:pt>
                <c:pt idx="625">
                  <c:v>8972.7148180525983</c:v>
                </c:pt>
                <c:pt idx="626">
                  <c:v>8972.5473746328844</c:v>
                </c:pt>
                <c:pt idx="627">
                  <c:v>8972.3789297055573</c:v>
                </c:pt>
                <c:pt idx="628">
                  <c:v>8972.2094772994715</c:v>
                </c:pt>
                <c:pt idx="629">
                  <c:v>8972.0390114080801</c:v>
                </c:pt>
                <c:pt idx="630">
                  <c:v>8971.8675259892825</c:v>
                </c:pt>
                <c:pt idx="631">
                  <c:v>8971.6950149651893</c:v>
                </c:pt>
                <c:pt idx="632">
                  <c:v>8971.521472221908</c:v>
                </c:pt>
                <c:pt idx="633">
                  <c:v>8971.3468916093334</c:v>
                </c:pt>
                <c:pt idx="634">
                  <c:v>8971.1712669409608</c:v>
                </c:pt>
                <c:pt idx="635">
                  <c:v>8970.9945919936381</c:v>
                </c:pt>
                <c:pt idx="636">
                  <c:v>8970.8168605073824</c:v>
                </c:pt>
                <c:pt idx="637">
                  <c:v>8970.6380661851454</c:v>
                </c:pt>
                <c:pt idx="638">
                  <c:v>8970.4582026925927</c:v>
                </c:pt>
                <c:pt idx="639">
                  <c:v>8970.2772636579175</c:v>
                </c:pt>
                <c:pt idx="640">
                  <c:v>8970.0952426715867</c:v>
                </c:pt>
                <c:pt idx="641">
                  <c:v>8969.9121332861323</c:v>
                </c:pt>
                <c:pt idx="642">
                  <c:v>8969.7279290159495</c:v>
                </c:pt>
                <c:pt idx="643">
                  <c:v>8969.5426233370345</c:v>
                </c:pt>
                <c:pt idx="644">
                  <c:v>8969.356209686799</c:v>
                </c:pt>
                <c:pt idx="645">
                  <c:v>8969.1686814638306</c:v>
                </c:pt>
                <c:pt idx="646">
                  <c:v>8968.980032027659</c:v>
                </c:pt>
                <c:pt idx="647">
                  <c:v>8968.7902546985351</c:v>
                </c:pt>
                <c:pt idx="648">
                  <c:v>8968.599342757203</c:v>
                </c:pt>
                <c:pt idx="649">
                  <c:v>8968.4072894446654</c:v>
                </c:pt>
                <c:pt idx="650">
                  <c:v>8968.214087961971</c:v>
                </c:pt>
                <c:pt idx="651">
                  <c:v>8968.0197314699417</c:v>
                </c:pt>
                <c:pt idx="652">
                  <c:v>8967.824213088983</c:v>
                </c:pt>
                <c:pt idx="653">
                  <c:v>8967.6275258988171</c:v>
                </c:pt>
                <c:pt idx="654">
                  <c:v>8967.4296629382661</c:v>
                </c:pt>
                <c:pt idx="655">
                  <c:v>8967.2306172049939</c:v>
                </c:pt>
                <c:pt idx="656">
                  <c:v>8967.0303816552878</c:v>
                </c:pt>
                <c:pt idx="657">
                  <c:v>8966.828949203802</c:v>
                </c:pt>
                <c:pt idx="658">
                  <c:v>8966.6263127233269</c:v>
                </c:pt>
                <c:pt idx="659">
                  <c:v>8966.4224650445376</c:v>
                </c:pt>
                <c:pt idx="660">
                  <c:v>8966.2173989557486</c:v>
                </c:pt>
                <c:pt idx="661">
                  <c:v>8966.0111072026739</c:v>
                </c:pt>
                <c:pt idx="662">
                  <c:v>8965.8035824881717</c:v>
                </c:pt>
                <c:pt idx="663">
                  <c:v>8965.5948174720106</c:v>
                </c:pt>
                <c:pt idx="664">
                  <c:v>8965.3848047705924</c:v>
                </c:pt>
                <c:pt idx="665">
                  <c:v>8965.1735369567305</c:v>
                </c:pt>
                <c:pt idx="666">
                  <c:v>8964.9610065593697</c:v>
                </c:pt>
                <c:pt idx="667">
                  <c:v>8964.7472060633536</c:v>
                </c:pt>
                <c:pt idx="668">
                  <c:v>8964.5321279091531</c:v>
                </c:pt>
                <c:pt idx="669">
                  <c:v>8964.3157644926177</c:v>
                </c:pt>
                <c:pt idx="670">
                  <c:v>8964.0981081647151</c:v>
                </c:pt>
                <c:pt idx="671">
                  <c:v>8963.8791512312655</c:v>
                </c:pt>
                <c:pt idx="672">
                  <c:v>8963.6588859526819</c:v>
                </c:pt>
                <c:pt idx="673">
                  <c:v>8963.4373045437133</c:v>
                </c:pt>
                <c:pt idx="674">
                  <c:v>8963.2143991731755</c:v>
                </c:pt>
                <c:pt idx="675">
                  <c:v>8962.9901619636748</c:v>
                </c:pt>
                <c:pt idx="676">
                  <c:v>8962.7645849913679</c:v>
                </c:pt>
                <c:pt idx="677">
                  <c:v>8962.5376602856504</c:v>
                </c:pt>
                <c:pt idx="678">
                  <c:v>8962.3093798289301</c:v>
                </c:pt>
                <c:pt idx="679">
                  <c:v>8962.0797355563263</c:v>
                </c:pt>
                <c:pt idx="680">
                  <c:v>8961.8487193554029</c:v>
                </c:pt>
                <c:pt idx="681">
                  <c:v>8961.6163230658913</c:v>
                </c:pt>
                <c:pt idx="682">
                  <c:v>8961.3825384794327</c:v>
                </c:pt>
                <c:pt idx="683">
                  <c:v>8961.1473573392705</c:v>
                </c:pt>
                <c:pt idx="684">
                  <c:v>8960.9107713399808</c:v>
                </c:pt>
                <c:pt idx="685">
                  <c:v>8960.6727721272018</c:v>
                </c:pt>
                <c:pt idx="686">
                  <c:v>8960.4333512973408</c:v>
                </c:pt>
                <c:pt idx="687">
                  <c:v>8960.192500397292</c:v>
                </c:pt>
                <c:pt idx="688">
                  <c:v>8959.9502109241457</c:v>
                </c:pt>
                <c:pt idx="689">
                  <c:v>8959.7064743249121</c:v>
                </c:pt>
                <c:pt idx="690">
                  <c:v>8959.4612819962131</c:v>
                </c:pt>
                <c:pt idx="691">
                  <c:v>8959.2146252840139</c:v>
                </c:pt>
                <c:pt idx="692">
                  <c:v>8958.9664954833115</c:v>
                </c:pt>
                <c:pt idx="693">
                  <c:v>8958.7168838378566</c:v>
                </c:pt>
                <c:pt idx="694">
                  <c:v>8958.4657815398368</c:v>
                </c:pt>
                <c:pt idx="695">
                  <c:v>8958.2131797296024</c:v>
                </c:pt>
                <c:pt idx="696">
                  <c:v>8957.9590694953458</c:v>
                </c:pt>
                <c:pt idx="697">
                  <c:v>8957.7034418728308</c:v>
                </c:pt>
                <c:pt idx="698">
                  <c:v>8957.446287845034</c:v>
                </c:pt>
                <c:pt idx="699">
                  <c:v>8957.1875983419231</c:v>
                </c:pt>
                <c:pt idx="700">
                  <c:v>8956.9273642400676</c:v>
                </c:pt>
                <c:pt idx="701">
                  <c:v>8956.6655763623949</c:v>
                </c:pt>
                <c:pt idx="702">
                  <c:v>8956.4022254778411</c:v>
                </c:pt>
                <c:pt idx="703">
                  <c:v>8956.1373023010547</c:v>
                </c:pt>
                <c:pt idx="704">
                  <c:v>8955.870797492089</c:v>
                </c:pt>
                <c:pt idx="705">
                  <c:v>8955.602701656082</c:v>
                </c:pt>
                <c:pt idx="706">
                  <c:v>8955.3330053429327</c:v>
                </c:pt>
                <c:pt idx="707">
                  <c:v>8955.0616990470007</c:v>
                </c:pt>
                <c:pt idx="708">
                  <c:v>8954.7887732067829</c:v>
                </c:pt>
                <c:pt idx="709">
                  <c:v>8954.5142182045656</c:v>
                </c:pt>
                <c:pt idx="710">
                  <c:v>8954.2380243661373</c:v>
                </c:pt>
                <c:pt idx="711">
                  <c:v>8953.9601819604468</c:v>
                </c:pt>
                <c:pt idx="712">
                  <c:v>8953.6806811992883</c:v>
                </c:pt>
                <c:pt idx="713">
                  <c:v>8953.399512236947</c:v>
                </c:pt>
                <c:pt idx="714">
                  <c:v>8953.1166651698913</c:v>
                </c:pt>
                <c:pt idx="715">
                  <c:v>8952.8321300364423</c:v>
                </c:pt>
                <c:pt idx="716">
                  <c:v>8952.5458968164294</c:v>
                </c:pt>
                <c:pt idx="717">
                  <c:v>8952.2579554308486</c:v>
                </c:pt>
                <c:pt idx="718">
                  <c:v>8951.9682957415553</c:v>
                </c:pt>
                <c:pt idx="719">
                  <c:v>8951.6769075508892</c:v>
                </c:pt>
                <c:pt idx="720">
                  <c:v>8951.3837806013471</c:v>
                </c:pt>
                <c:pt idx="721">
                  <c:v>8951.0889045752483</c:v>
                </c:pt>
                <c:pt idx="722">
                  <c:v>8950.7922690943869</c:v>
                </c:pt>
                <c:pt idx="723">
                  <c:v>8950.4938637196665</c:v>
                </c:pt>
                <c:pt idx="724">
                  <c:v>8950.1936779507796</c:v>
                </c:pt>
                <c:pt idx="725">
                  <c:v>8949.8917012258371</c:v>
                </c:pt>
                <c:pt idx="726">
                  <c:v>8949.5879229210241</c:v>
                </c:pt>
                <c:pt idx="727">
                  <c:v>8949.2823323502489</c:v>
                </c:pt>
                <c:pt idx="728">
                  <c:v>8948.9749187647703</c:v>
                </c:pt>
                <c:pt idx="729">
                  <c:v>8948.6656713528628</c:v>
                </c:pt>
                <c:pt idx="730">
                  <c:v>8948.3545792394343</c:v>
                </c:pt>
                <c:pt idx="731">
                  <c:v>8948.0416314856848</c:v>
                </c:pt>
                <c:pt idx="732">
                  <c:v>8947.7268170887273</c:v>
                </c:pt>
                <c:pt idx="733">
                  <c:v>8947.4101249812193</c:v>
                </c:pt>
                <c:pt idx="734">
                  <c:v>8947.0915440310255</c:v>
                </c:pt>
                <c:pt idx="735">
                  <c:v>8946.771063040791</c:v>
                </c:pt>
                <c:pt idx="736">
                  <c:v>8946.4486707476281</c:v>
                </c:pt>
                <c:pt idx="737">
                  <c:v>8946.1243558227143</c:v>
                </c:pt>
                <c:pt idx="738">
                  <c:v>8945.7981068709068</c:v>
                </c:pt>
                <c:pt idx="739">
                  <c:v>8945.4699124303897</c:v>
                </c:pt>
                <c:pt idx="740">
                  <c:v>8945.1397609722826</c:v>
                </c:pt>
                <c:pt idx="741">
                  <c:v>8944.8076409002388</c:v>
                </c:pt>
                <c:pt idx="742">
                  <c:v>8944.4735405501069</c:v>
                </c:pt>
                <c:pt idx="743">
                  <c:v>8944.1374481894964</c:v>
                </c:pt>
                <c:pt idx="744">
                  <c:v>8943.7993520174168</c:v>
                </c:pt>
                <c:pt idx="745">
                  <c:v>8943.4592401638874</c:v>
                </c:pt>
                <c:pt idx="746">
                  <c:v>8943.1171006895311</c:v>
                </c:pt>
                <c:pt idx="747">
                  <c:v>8942.7729215851978</c:v>
                </c:pt>
                <c:pt idx="748">
                  <c:v>8942.4266907715428</c:v>
                </c:pt>
                <c:pt idx="749">
                  <c:v>8942.0783960986555</c:v>
                </c:pt>
                <c:pt idx="750">
                  <c:v>8941.7280253456447</c:v>
                </c:pt>
                <c:pt idx="751">
                  <c:v>8941.3755662202257</c:v>
                </c:pt>
                <c:pt idx="752">
                  <c:v>8941.0210063583472</c:v>
                </c:pt>
                <c:pt idx="753">
                  <c:v>8940.6643333237389</c:v>
                </c:pt>
                <c:pt idx="754">
                  <c:v>8940.3055346075453</c:v>
                </c:pt>
                <c:pt idx="755">
                  <c:v>8939.9445976279021</c:v>
                </c:pt>
                <c:pt idx="756">
                  <c:v>8939.5815097294872</c:v>
                </c:pt>
                <c:pt idx="757">
                  <c:v>8939.2162581831562</c:v>
                </c:pt>
                <c:pt idx="758">
                  <c:v>8938.8488301854941</c:v>
                </c:pt>
                <c:pt idx="759">
                  <c:v>8938.4792128584104</c:v>
                </c:pt>
                <c:pt idx="760">
                  <c:v>8938.1073932486906</c:v>
                </c:pt>
                <c:pt idx="761">
                  <c:v>8937.7333583276195</c:v>
                </c:pt>
                <c:pt idx="762">
                  <c:v>8937.3570949904824</c:v>
                </c:pt>
                <c:pt idx="763">
                  <c:v>8936.9785900562201</c:v>
                </c:pt>
                <c:pt idx="764">
                  <c:v>8936.5978302669209</c:v>
                </c:pt>
                <c:pt idx="765">
                  <c:v>8936.2148022874444</c:v>
                </c:pt>
                <c:pt idx="766">
                  <c:v>8935.8294927049446</c:v>
                </c:pt>
                <c:pt idx="767">
                  <c:v>8935.4418880284575</c:v>
                </c:pt>
                <c:pt idx="768">
                  <c:v>8935.0519746884456</c:v>
                </c:pt>
                <c:pt idx="769">
                  <c:v>8934.6597390363731</c:v>
                </c:pt>
                <c:pt idx="770">
                  <c:v>8934.2651673442269</c:v>
                </c:pt>
                <c:pt idx="771">
                  <c:v>8933.8682458041112</c:v>
                </c:pt>
                <c:pt idx="772">
                  <c:v>8933.4689605277599</c:v>
                </c:pt>
                <c:pt idx="773">
                  <c:v>8933.067297546113</c:v>
                </c:pt>
                <c:pt idx="774">
                  <c:v>8932.6632428088415</c:v>
                </c:pt>
                <c:pt idx="775">
                  <c:v>8932.2567821838948</c:v>
                </c:pt>
                <c:pt idx="776">
                  <c:v>8931.8479014570603</c:v>
                </c:pt>
                <c:pt idx="777">
                  <c:v>8931.4365863314742</c:v>
                </c:pt>
                <c:pt idx="778">
                  <c:v>8931.022822427165</c:v>
                </c:pt>
                <c:pt idx="779">
                  <c:v>8930.6065952806021</c:v>
                </c:pt>
                <c:pt idx="780">
                  <c:v>8930.1878903442084</c:v>
                </c:pt>
                <c:pt idx="781">
                  <c:v>8929.7666929858951</c:v>
                </c:pt>
                <c:pt idx="782">
                  <c:v>8929.3429884885973</c:v>
                </c:pt>
                <c:pt idx="783">
                  <c:v>8928.9167620497774</c:v>
                </c:pt>
                <c:pt idx="784">
                  <c:v>8928.48799878096</c:v>
                </c:pt>
                <c:pt idx="785">
                  <c:v>8928.0566837072511</c:v>
                </c:pt>
                <c:pt idx="786">
                  <c:v>8927.6228017668618</c:v>
                </c:pt>
                <c:pt idx="787">
                  <c:v>8927.1863378105809</c:v>
                </c:pt>
                <c:pt idx="788">
                  <c:v>8926.7472766013489</c:v>
                </c:pt>
                <c:pt idx="789">
                  <c:v>8926.3056028137107</c:v>
                </c:pt>
                <c:pt idx="790">
                  <c:v>8925.8613010333647</c:v>
                </c:pt>
                <c:pt idx="791">
                  <c:v>8925.4143557566367</c:v>
                </c:pt>
                <c:pt idx="792">
                  <c:v>8924.9647513899909</c:v>
                </c:pt>
                <c:pt idx="793">
                  <c:v>8924.5124722495275</c:v>
                </c:pt>
                <c:pt idx="794">
                  <c:v>8924.057502560483</c:v>
                </c:pt>
                <c:pt idx="795">
                  <c:v>8923.5998264567243</c:v>
                </c:pt>
                <c:pt idx="796">
                  <c:v>8923.1394279802316</c:v>
                </c:pt>
                <c:pt idx="797">
                  <c:v>8922.6762910805883</c:v>
                </c:pt>
                <c:pt idx="798">
                  <c:v>8922.2103996144742</c:v>
                </c:pt>
                <c:pt idx="799">
                  <c:v>8921.7417373451444</c:v>
                </c:pt>
                <c:pt idx="800">
                  <c:v>8921.2702879418939</c:v>
                </c:pt>
                <c:pt idx="801">
                  <c:v>8920.7960349795685</c:v>
                </c:pt>
                <c:pt idx="802">
                  <c:v>8920.3189619380173</c:v>
                </c:pt>
                <c:pt idx="803">
                  <c:v>8919.839052201567</c:v>
                </c:pt>
                <c:pt idx="804">
                  <c:v>8919.3562890584835</c:v>
                </c:pt>
                <c:pt idx="805">
                  <c:v>8918.8706557004698</c:v>
                </c:pt>
                <c:pt idx="806">
                  <c:v>8918.3821352220948</c:v>
                </c:pt>
                <c:pt idx="807">
                  <c:v>8917.8907106202805</c:v>
                </c:pt>
                <c:pt idx="808">
                  <c:v>8917.3963647937398</c:v>
                </c:pt>
                <c:pt idx="809">
                  <c:v>8916.899080542451</c:v>
                </c:pt>
                <c:pt idx="810">
                  <c:v>8916.3988405671043</c:v>
                </c:pt>
                <c:pt idx="811">
                  <c:v>8915.8956274685479</c:v>
                </c:pt>
                <c:pt idx="812">
                  <c:v>8915.3894237472505</c:v>
                </c:pt>
                <c:pt idx="813">
                  <c:v>8914.8802118027306</c:v>
                </c:pt>
                <c:pt idx="814">
                  <c:v>8914.3679739329964</c:v>
                </c:pt>
                <c:pt idx="815">
                  <c:v>8913.852692334016</c:v>
                </c:pt>
                <c:pt idx="816">
                  <c:v>8913.3343490991156</c:v>
                </c:pt>
                <c:pt idx="817">
                  <c:v>8912.8129262184339</c:v>
                </c:pt>
                <c:pt idx="818">
                  <c:v>8912.2884055783597</c:v>
                </c:pt>
                <c:pt idx="819">
                  <c:v>8911.7607689609449</c:v>
                </c:pt>
                <c:pt idx="820">
                  <c:v>8911.2299980433327</c:v>
                </c:pt>
                <c:pt idx="821">
                  <c:v>8910.6960743971977</c:v>
                </c:pt>
                <c:pt idx="822">
                  <c:v>8910.1589794881438</c:v>
                </c:pt>
                <c:pt idx="823">
                  <c:v>8909.6186946751386</c:v>
                </c:pt>
                <c:pt idx="824">
                  <c:v>8909.075201209911</c:v>
                </c:pt>
                <c:pt idx="825">
                  <c:v>8908.5284802363822</c:v>
                </c:pt>
                <c:pt idx="826">
                  <c:v>8907.9785127900468</c:v>
                </c:pt>
                <c:pt idx="827">
                  <c:v>8907.4252797974186</c:v>
                </c:pt>
                <c:pt idx="828">
                  <c:v>8906.868762075399</c:v>
                </c:pt>
                <c:pt idx="829">
                  <c:v>8906.3089403306876</c:v>
                </c:pt>
                <c:pt idx="830">
                  <c:v>8905.7457951591878</c:v>
                </c:pt>
                <c:pt idx="831">
                  <c:v>8905.1793070453823</c:v>
                </c:pt>
                <c:pt idx="832">
                  <c:v>8904.6094563617498</c:v>
                </c:pt>
                <c:pt idx="833">
                  <c:v>8904.0362233681226</c:v>
                </c:pt>
                <c:pt idx="834">
                  <c:v>8903.4595882111098</c:v>
                </c:pt>
                <c:pt idx="835">
                  <c:v>8902.8795309234338</c:v>
                </c:pt>
                <c:pt idx="836">
                  <c:v>8902.2960314233551</c:v>
                </c:pt>
                <c:pt idx="837">
                  <c:v>8901.7090695140196</c:v>
                </c:pt>
                <c:pt idx="838">
                  <c:v>8901.118624882829</c:v>
                </c:pt>
                <c:pt idx="839">
                  <c:v>8900.5246771008424</c:v>
                </c:pt>
                <c:pt idx="840">
                  <c:v>8899.9272056221016</c:v>
                </c:pt>
                <c:pt idx="841">
                  <c:v>8899.3261897830325</c:v>
                </c:pt>
                <c:pt idx="842">
                  <c:v>8898.7216088018013</c:v>
                </c:pt>
                <c:pt idx="843">
                  <c:v>8898.1134417776284</c:v>
                </c:pt>
                <c:pt idx="844">
                  <c:v>8897.5016676902014</c:v>
                </c:pt>
                <c:pt idx="845">
                  <c:v>8896.8862653990054</c:v>
                </c:pt>
                <c:pt idx="846">
                  <c:v>8896.2672136426572</c:v>
                </c:pt>
                <c:pt idx="847">
                  <c:v>8895.6444910382797</c:v>
                </c:pt>
                <c:pt idx="848">
                  <c:v>8895.0180760808071</c:v>
                </c:pt>
                <c:pt idx="849">
                  <c:v>8894.3879471423752</c:v>
                </c:pt>
                <c:pt idx="850">
                  <c:v>8893.754082471607</c:v>
                </c:pt>
                <c:pt idx="851">
                  <c:v>8893.1164601929759</c:v>
                </c:pt>
                <c:pt idx="852">
                  <c:v>8892.4750583061286</c:v>
                </c:pt>
                <c:pt idx="853">
                  <c:v>8891.8298546852202</c:v>
                </c:pt>
                <c:pt idx="854">
                  <c:v>8891.1808270782276</c:v>
                </c:pt>
                <c:pt idx="855">
                  <c:v>8890.5279531062679</c:v>
                </c:pt>
                <c:pt idx="856">
                  <c:v>8889.8712102629288</c:v>
                </c:pt>
                <c:pt idx="857">
                  <c:v>8889.2105759135829</c:v>
                </c:pt>
                <c:pt idx="858">
                  <c:v>8888.5460272946748</c:v>
                </c:pt>
                <c:pt idx="859">
                  <c:v>8887.8775415130731</c:v>
                </c:pt>
                <c:pt idx="860">
                  <c:v>8887.2050955453342</c:v>
                </c:pt>
                <c:pt idx="861">
                  <c:v>8886.5286662370272</c:v>
                </c:pt>
                <c:pt idx="862">
                  <c:v>8885.8482303020228</c:v>
                </c:pt>
                <c:pt idx="863">
                  <c:v>8885.1637643217964</c:v>
                </c:pt>
                <c:pt idx="864">
                  <c:v>8884.4752447447136</c:v>
                </c:pt>
                <c:pt idx="865">
                  <c:v>8883.7826478853331</c:v>
                </c:pt>
                <c:pt idx="866">
                  <c:v>8883.0859499236594</c:v>
                </c:pt>
                <c:pt idx="867">
                  <c:v>8882.3851269044735</c:v>
                </c:pt>
                <c:pt idx="868">
                  <c:v>8881.6801547365776</c:v>
                </c:pt>
                <c:pt idx="869">
                  <c:v>8880.9710091920715</c:v>
                </c:pt>
                <c:pt idx="870">
                  <c:v>8880.2576659056449</c:v>
                </c:pt>
                <c:pt idx="871">
                  <c:v>8879.5401003738407</c:v>
                </c:pt>
                <c:pt idx="872">
                  <c:v>8878.8182879543056</c:v>
                </c:pt>
                <c:pt idx="873">
                  <c:v>8878.0922038650751</c:v>
                </c:pt>
                <c:pt idx="874">
                  <c:v>8877.3618231838136</c:v>
                </c:pt>
                <c:pt idx="875">
                  <c:v>8876.6271208470989</c:v>
                </c:pt>
                <c:pt idx="876">
                  <c:v>8875.8880716496406</c:v>
                </c:pt>
                <c:pt idx="877">
                  <c:v>8875.1446502435538</c:v>
                </c:pt>
                <c:pt idx="878">
                  <c:v>8874.3968311375938</c:v>
                </c:pt>
                <c:pt idx="879">
                  <c:v>8873.6445886964157</c:v>
                </c:pt>
                <c:pt idx="880">
                  <c:v>8872.8878971397862</c:v>
                </c:pt>
                <c:pt idx="881">
                  <c:v>8872.1267305418532</c:v>
                </c:pt>
                <c:pt idx="882">
                  <c:v>8871.3610628303541</c:v>
                </c:pt>
                <c:pt idx="883">
                  <c:v>8870.590867785857</c:v>
                </c:pt>
                <c:pt idx="884">
                  <c:v>8869.8161190409846</c:v>
                </c:pt>
                <c:pt idx="885">
                  <c:v>8869.0367900796464</c:v>
                </c:pt>
                <c:pt idx="886">
                  <c:v>8868.2528542362325</c:v>
                </c:pt>
                <c:pt idx="887">
                  <c:v>8867.4642846948591</c:v>
                </c:pt>
                <c:pt idx="888">
                  <c:v>8866.6710544885718</c:v>
                </c:pt>
                <c:pt idx="889">
                  <c:v>8865.8731364985488</c:v>
                </c:pt>
                <c:pt idx="890">
                  <c:v>8865.0705034533185</c:v>
                </c:pt>
                <c:pt idx="891">
                  <c:v>8864.2631279279485</c:v>
                </c:pt>
                <c:pt idx="892">
                  <c:v>8863.4509823432581</c:v>
                </c:pt>
                <c:pt idx="893">
                  <c:v>8862.6340389650104</c:v>
                </c:pt>
                <c:pt idx="894">
                  <c:v>8861.8122699030973</c:v>
                </c:pt>
                <c:pt idx="895">
                  <c:v>8860.9856471107487</c:v>
                </c:pt>
                <c:pt idx="896">
                  <c:v>8860.1541423836934</c:v>
                </c:pt>
                <c:pt idx="897">
                  <c:v>8859.3177273593628</c:v>
                </c:pt>
                <c:pt idx="898">
                  <c:v>8858.4763735160559</c:v>
                </c:pt>
                <c:pt idx="899">
                  <c:v>8857.6300521721332</c:v>
                </c:pt>
                <c:pt idx="900">
                  <c:v>8856.7787344851495</c:v>
                </c:pt>
                <c:pt idx="901">
                  <c:v>8855.9223914510858</c:v>
                </c:pt>
                <c:pt idx="902">
                  <c:v>8855.0609939034475</c:v>
                </c:pt>
                <c:pt idx="903">
                  <c:v>8854.1945125124912</c:v>
                </c:pt>
                <c:pt idx="904">
                  <c:v>8853.3229177843059</c:v>
                </c:pt>
                <c:pt idx="905">
                  <c:v>8852.4461800600584</c:v>
                </c:pt>
                <c:pt idx="906">
                  <c:v>8851.5642695150764</c:v>
                </c:pt>
                <c:pt idx="907">
                  <c:v>8850.677156158019</c:v>
                </c:pt>
                <c:pt idx="908">
                  <c:v>8849.784809830031</c:v>
                </c:pt>
                <c:pt idx="909">
                  <c:v>8848.8872002038661</c:v>
                </c:pt>
                <c:pt idx="910">
                  <c:v>8847.9842967830537</c:v>
                </c:pt>
                <c:pt idx="911">
                  <c:v>8847.0760689010003</c:v>
                </c:pt>
                <c:pt idx="912">
                  <c:v>8846.162485720135</c:v>
                </c:pt>
                <c:pt idx="913">
                  <c:v>8845.2435162310503</c:v>
                </c:pt>
                <c:pt idx="914">
                  <c:v>8844.3191292515912</c:v>
                </c:pt>
                <c:pt idx="915">
                  <c:v>8843.3892934260311</c:v>
                </c:pt>
                <c:pt idx="916">
                  <c:v>8842.4539772241314</c:v>
                </c:pt>
                <c:pt idx="917">
                  <c:v>8841.5131489402938</c:v>
                </c:pt>
                <c:pt idx="918">
                  <c:v>8840.5667766926508</c:v>
                </c:pt>
                <c:pt idx="919">
                  <c:v>8839.6148284221908</c:v>
                </c:pt>
                <c:pt idx="920">
                  <c:v>8838.6572718918396</c:v>
                </c:pt>
                <c:pt idx="921">
                  <c:v>8837.6940746855835</c:v>
                </c:pt>
                <c:pt idx="922">
                  <c:v>8836.725204207547</c:v>
                </c:pt>
                <c:pt idx="923">
                  <c:v>8835.7506276811037</c:v>
                </c:pt>
                <c:pt idx="924">
                  <c:v>8834.7703121479517</c:v>
                </c:pt>
                <c:pt idx="925">
                  <c:v>8833.7842244672011</c:v>
                </c:pt>
                <c:pt idx="926">
                  <c:v>8832.7923313144765</c:v>
                </c:pt>
                <c:pt idx="927">
                  <c:v>8831.7945991809665</c:v>
                </c:pt>
                <c:pt idx="928">
                  <c:v>8830.7909943725263</c:v>
                </c:pt>
                <c:pt idx="929">
                  <c:v>8829.7814830087336</c:v>
                </c:pt>
                <c:pt idx="930">
                  <c:v>8828.766031021969</c:v>
                </c:pt>
                <c:pt idx="931">
                  <c:v>8827.7446041564799</c:v>
                </c:pt>
                <c:pt idx="932">
                  <c:v>8826.7171679674266</c:v>
                </c:pt>
                <c:pt idx="933">
                  <c:v>8825.6836878199847</c:v>
                </c:pt>
                <c:pt idx="934">
                  <c:v>8824.6441288883361</c:v>
                </c:pt>
                <c:pt idx="935">
                  <c:v>8823.5984561547903</c:v>
                </c:pt>
                <c:pt idx="936">
                  <c:v>8822.5466344087745</c:v>
                </c:pt>
                <c:pt idx="937">
                  <c:v>8821.4886282459338</c:v>
                </c:pt>
                <c:pt idx="938">
                  <c:v>8820.4244020671249</c:v>
                </c:pt>
                <c:pt idx="939">
                  <c:v>8819.353920077474</c:v>
                </c:pt>
                <c:pt idx="940">
                  <c:v>8818.277146285438</c:v>
                </c:pt>
                <c:pt idx="941">
                  <c:v>8817.1940445017917</c:v>
                </c:pt>
                <c:pt idx="942">
                  <c:v>8816.1045783386817</c:v>
                </c:pt>
                <c:pt idx="943">
                  <c:v>8815.008711208653</c:v>
                </c:pt>
                <c:pt idx="944">
                  <c:v>8813.906406323671</c:v>
                </c:pt>
                <c:pt idx="945">
                  <c:v>8812.7976266941296</c:v>
                </c:pt>
                <c:pt idx="946">
                  <c:v>8811.6823351278854</c:v>
                </c:pt>
                <c:pt idx="947">
                  <c:v>8810.560494229243</c:v>
                </c:pt>
                <c:pt idx="948">
                  <c:v>8809.4320663979961</c:v>
                </c:pt>
                <c:pt idx="949">
                  <c:v>8808.2970138284054</c:v>
                </c:pt>
                <c:pt idx="950">
                  <c:v>8807.1552985082217</c:v>
                </c:pt>
                <c:pt idx="951">
                  <c:v>8806.0068822176709</c:v>
                </c:pt>
                <c:pt idx="952">
                  <c:v>8804.8517265284645</c:v>
                </c:pt>
                <c:pt idx="953">
                  <c:v>8803.6897928027793</c:v>
                </c:pt>
                <c:pt idx="954">
                  <c:v>8802.5210421922493</c:v>
                </c:pt>
                <c:pt idx="955">
                  <c:v>8801.345435636953</c:v>
                </c:pt>
                <c:pt idx="956">
                  <c:v>8800.1629338644088</c:v>
                </c:pt>
                <c:pt idx="957">
                  <c:v>8798.9734973885497</c:v>
                </c:pt>
                <c:pt idx="958">
                  <c:v>8797.7770865086732</c:v>
                </c:pt>
                <c:pt idx="959">
                  <c:v>8796.5736613084555</c:v>
                </c:pt>
                <c:pt idx="960">
                  <c:v>8795.363181654895</c:v>
                </c:pt>
                <c:pt idx="961">
                  <c:v>8794.1456071973062</c:v>
                </c:pt>
                <c:pt idx="962">
                  <c:v>8792.9208973662426</c:v>
                </c:pt>
                <c:pt idx="963">
                  <c:v>8791.6890113724985</c:v>
                </c:pt>
                <c:pt idx="964">
                  <c:v>8790.4499082060483</c:v>
                </c:pt>
                <c:pt idx="965">
                  <c:v>8789.2035466350062</c:v>
                </c:pt>
                <c:pt idx="966">
                  <c:v>8787.949885204569</c:v>
                </c:pt>
                <c:pt idx="967">
                  <c:v>8786.6888822359888</c:v>
                </c:pt>
                <c:pt idx="968">
                  <c:v>8785.4204958254886</c:v>
                </c:pt>
                <c:pt idx="969">
                  <c:v>8784.1446838432294</c:v>
                </c:pt>
                <c:pt idx="970">
                  <c:v>8782.861403932242</c:v>
                </c:pt>
                <c:pt idx="971">
                  <c:v>8781.570613507356</c:v>
                </c:pt>
                <c:pt idx="972">
                  <c:v>8780.2722697541631</c:v>
                </c:pt>
                <c:pt idx="973">
                  <c:v>8778.9663296278904</c:v>
                </c:pt>
                <c:pt idx="974">
                  <c:v>8777.6527498524192</c:v>
                </c:pt>
                <c:pt idx="975">
                  <c:v>8776.3314869191072</c:v>
                </c:pt>
                <c:pt idx="976">
                  <c:v>8775.0024970857903</c:v>
                </c:pt>
                <c:pt idx="977">
                  <c:v>8773.6657363756713</c:v>
                </c:pt>
                <c:pt idx="978">
                  <c:v>8772.321160576239</c:v>
                </c:pt>
                <c:pt idx="979">
                  <c:v>8770.9687252381827</c:v>
                </c:pt>
                <c:pt idx="980">
                  <c:v>8769.6083856743135</c:v>
                </c:pt>
                <c:pt idx="981">
                  <c:v>8768.2400969584633</c:v>
                </c:pt>
                <c:pt idx="982">
                  <c:v>8766.8638139243812</c:v>
                </c:pt>
                <c:pt idx="983">
                  <c:v>8765.479491164675</c:v>
                </c:pt>
                <c:pt idx="984">
                  <c:v>8764.0870830296717</c:v>
                </c:pt>
                <c:pt idx="985">
                  <c:v>8762.6865436263342</c:v>
                </c:pt>
                <c:pt idx="986">
                  <c:v>8761.2778268171605</c:v>
                </c:pt>
                <c:pt idx="987">
                  <c:v>8759.8608862190667</c:v>
                </c:pt>
                <c:pt idx="988">
                  <c:v>8758.4356752022904</c:v>
                </c:pt>
                <c:pt idx="989">
                  <c:v>8757.0021468892683</c:v>
                </c:pt>
                <c:pt idx="990">
                  <c:v>8755.5602541535263</c:v>
                </c:pt>
                <c:pt idx="991">
                  <c:v>8754.109949618567</c:v>
                </c:pt>
                <c:pt idx="992">
                  <c:v>8752.6511856567431</c:v>
                </c:pt>
                <c:pt idx="993">
                  <c:v>8751.183914388148</c:v>
                </c:pt>
                <c:pt idx="994">
                  <c:v>8749.7080876794844</c:v>
                </c:pt>
                <c:pt idx="995">
                  <c:v>8748.2236571429348</c:v>
                </c:pt>
                <c:pt idx="996">
                  <c:v>8746.7305741350374</c:v>
                </c:pt>
                <c:pt idx="997">
                  <c:v>8745.228789755567</c:v>
                </c:pt>
                <c:pt idx="998">
                  <c:v>8743.7182548463879</c:v>
                </c:pt>
                <c:pt idx="999">
                  <c:v>8742.1989199903237</c:v>
                </c:pt>
                <c:pt idx="1000">
                  <c:v>8740.6707355100334</c:v>
                </c:pt>
                <c:pt idx="1001">
                  <c:v>8739.1336514668474</c:v>
                </c:pt>
                <c:pt idx="1002">
                  <c:v>8737.587617659643</c:v>
                </c:pt>
                <c:pt idx="1003">
                  <c:v>8736.0325836237153</c:v>
                </c:pt>
                <c:pt idx="1004">
                  <c:v>8734.468498629607</c:v>
                </c:pt>
                <c:pt idx="1005">
                  <c:v>8732.8953116819703</c:v>
                </c:pt>
                <c:pt idx="1006">
                  <c:v>8731.3129715184405</c:v>
                </c:pt>
                <c:pt idx="1007">
                  <c:v>8729.7214266084447</c:v>
                </c:pt>
                <c:pt idx="1008">
                  <c:v>8728.1206251520889</c:v>
                </c:pt>
                <c:pt idx="1009">
                  <c:v>8726.5105150789859</c:v>
                </c:pt>
                <c:pt idx="1010">
                  <c:v>8724.8910440471027</c:v>
                </c:pt>
                <c:pt idx="1011">
                  <c:v>8723.2621594416105</c:v>
                </c:pt>
                <c:pt idx="1012">
                  <c:v>8721.6238083737189</c:v>
                </c:pt>
                <c:pt idx="1013">
                  <c:v>8719.9759376795064</c:v>
                </c:pt>
                <c:pt idx="1014">
                  <c:v>8718.3184939188031</c:v>
                </c:pt>
                <c:pt idx="1015">
                  <c:v>8716.6514233739654</c:v>
                </c:pt>
                <c:pt idx="1016">
                  <c:v>8714.9746720487619</c:v>
                </c:pt>
                <c:pt idx="1017">
                  <c:v>8713.2881856671829</c:v>
                </c:pt>
                <c:pt idx="1018">
                  <c:v>8711.5919096722955</c:v>
                </c:pt>
                <c:pt idx="1019">
                  <c:v>8709.8857892250453</c:v>
                </c:pt>
                <c:pt idx="1020">
                  <c:v>8708.169769203123</c:v>
                </c:pt>
                <c:pt idx="1021">
                  <c:v>8706.4437941997658</c:v>
                </c:pt>
                <c:pt idx="1022">
                  <c:v>8704.7078085225949</c:v>
                </c:pt>
                <c:pt idx="1023">
                  <c:v>8702.9617561924624</c:v>
                </c:pt>
                <c:pt idx="1024">
                  <c:v>8701.2055809422491</c:v>
                </c:pt>
                <c:pt idx="1025">
                  <c:v>8699.439226215718</c:v>
                </c:pt>
                <c:pt idx="1026">
                  <c:v>8697.6626351663217</c:v>
                </c:pt>
                <c:pt idx="1027">
                  <c:v>8695.8757506560341</c:v>
                </c:pt>
                <c:pt idx="1028">
                  <c:v>8694.078515254183</c:v>
                </c:pt>
                <c:pt idx="1029">
                  <c:v>8692.2708712362564</c:v>
                </c:pt>
                <c:pt idx="1030">
                  <c:v>8690.4527605827425</c:v>
                </c:pt>
                <c:pt idx="1031">
                  <c:v>8688.624124977945</c:v>
                </c:pt>
                <c:pt idx="1032">
                  <c:v>8686.7849058088123</c:v>
                </c:pt>
                <c:pt idx="1033">
                  <c:v>8684.9350441637453</c:v>
                </c:pt>
                <c:pt idx="1034">
                  <c:v>8683.0744808314448</c:v>
                </c:pt>
                <c:pt idx="1035">
                  <c:v>8681.2031562996963</c:v>
                </c:pt>
                <c:pt idx="1036">
                  <c:v>8679.3210107542418</c:v>
                </c:pt>
                <c:pt idx="1037">
                  <c:v>8677.4279840775525</c:v>
                </c:pt>
                <c:pt idx="1038">
                  <c:v>8675.5240158476936</c:v>
                </c:pt>
                <c:pt idx="1039">
                  <c:v>8673.6090453371053</c:v>
                </c:pt>
                <c:pt idx="1040">
                  <c:v>8671.6830115114572</c:v>
                </c:pt>
                <c:pt idx="1041">
                  <c:v>8669.7458530284566</c:v>
                </c:pt>
                <c:pt idx="1042">
                  <c:v>8667.7975082366902</c:v>
                </c:pt>
                <c:pt idx="1043">
                  <c:v>8665.8379151744066</c:v>
                </c:pt>
                <c:pt idx="1044">
                  <c:v>8663.867011568389</c:v>
                </c:pt>
                <c:pt idx="1045">
                  <c:v>8661.8847348327581</c:v>
                </c:pt>
                <c:pt idx="1046">
                  <c:v>8659.8910220677826</c:v>
                </c:pt>
                <c:pt idx="1047">
                  <c:v>8657.8858100587349</c:v>
                </c:pt>
                <c:pt idx="1048">
                  <c:v>8655.8690352747053</c:v>
                </c:pt>
                <c:pt idx="1049">
                  <c:v>8653.8406338674267</c:v>
                </c:pt>
                <c:pt idx="1050">
                  <c:v>8651.8005416701108</c:v>
                </c:pt>
                <c:pt idx="1051">
                  <c:v>8649.7486941962725</c:v>
                </c:pt>
                <c:pt idx="1052">
                  <c:v>8647.6850266385645</c:v>
                </c:pt>
                <c:pt idx="1053">
                  <c:v>8645.6094738676238</c:v>
                </c:pt>
                <c:pt idx="1054">
                  <c:v>8643.5219704308856</c:v>
                </c:pt>
                <c:pt idx="1055">
                  <c:v>8641.4224505514321</c:v>
                </c:pt>
                <c:pt idx="1056">
                  <c:v>8639.3108481268246</c:v>
                </c:pt>
                <c:pt idx="1057">
                  <c:v>8637.1870967279519</c:v>
                </c:pt>
                <c:pt idx="1058">
                  <c:v>8635.0511295978704</c:v>
                </c:pt>
                <c:pt idx="1059">
                  <c:v>8632.9028796506445</c:v>
                </c:pt>
                <c:pt idx="1060">
                  <c:v>8630.7422794701888</c:v>
                </c:pt>
                <c:pt idx="1061">
                  <c:v>8628.5692613091178</c:v>
                </c:pt>
                <c:pt idx="1062">
                  <c:v>8626.383757087613</c:v>
                </c:pt>
                <c:pt idx="1063">
                  <c:v>8624.1856983922553</c:v>
                </c:pt>
                <c:pt idx="1064">
                  <c:v>8621.9750164748875</c:v>
                </c:pt>
                <c:pt idx="1065">
                  <c:v>8619.7516422514836</c:v>
                </c:pt>
                <c:pt idx="1066">
                  <c:v>8617.5155063009825</c:v>
                </c:pt>
                <c:pt idx="1067">
                  <c:v>8615.2665388641872</c:v>
                </c:pt>
                <c:pt idx="1068">
                  <c:v>8613.0046698426049</c:v>
                </c:pt>
                <c:pt idx="1069">
                  <c:v>8610.7298287973281</c:v>
                </c:pt>
                <c:pt idx="1070">
                  <c:v>8608.4419449479064</c:v>
                </c:pt>
                <c:pt idx="1071">
                  <c:v>8606.1409471712341</c:v>
                </c:pt>
                <c:pt idx="1072">
                  <c:v>8603.826764000396</c:v>
                </c:pt>
                <c:pt idx="1073">
                  <c:v>8601.4993236236005</c:v>
                </c:pt>
                <c:pt idx="1074">
                  <c:v>8599.1585538830386</c:v>
                </c:pt>
                <c:pt idx="1075">
                  <c:v>8596.8043822737691</c:v>
                </c:pt>
                <c:pt idx="1076">
                  <c:v>8594.4367359426269</c:v>
                </c:pt>
                <c:pt idx="1077">
                  <c:v>8592.0555416871321</c:v>
                </c:pt>
                <c:pt idx="1078">
                  <c:v>8589.6607259543835</c:v>
                </c:pt>
                <c:pt idx="1079">
                  <c:v>8587.2522148399548</c:v>
                </c:pt>
                <c:pt idx="1080">
                  <c:v>8584.8299340868234</c:v>
                </c:pt>
                <c:pt idx="1081">
                  <c:v>8582.3938090843058</c:v>
                </c:pt>
                <c:pt idx="1082">
                  <c:v>8579.9437648669445</c:v>
                </c:pt>
                <c:pt idx="1083">
                  <c:v>8577.4797261134499</c:v>
                </c:pt>
                <c:pt idx="1084">
                  <c:v>8575.00161714565</c:v>
                </c:pt>
                <c:pt idx="1085">
                  <c:v>8572.5093619274085</c:v>
                </c:pt>
                <c:pt idx="1086">
                  <c:v>8570.0028840635823</c:v>
                </c:pt>
                <c:pt idx="1087">
                  <c:v>8567.4821067989633</c:v>
                </c:pt>
                <c:pt idx="1088">
                  <c:v>8564.9469530172319</c:v>
                </c:pt>
                <c:pt idx="1089">
                  <c:v>8562.3973452399368</c:v>
                </c:pt>
                <c:pt idx="1090">
                  <c:v>8559.8332056254421</c:v>
                </c:pt>
                <c:pt idx="1091">
                  <c:v>8557.2544559679063</c:v>
                </c:pt>
                <c:pt idx="1092">
                  <c:v>8554.6610176962731</c:v>
                </c:pt>
                <c:pt idx="1093">
                  <c:v>8552.0528118732527</c:v>
                </c:pt>
                <c:pt idx="1094">
                  <c:v>8549.4297591943159</c:v>
                </c:pt>
                <c:pt idx="1095">
                  <c:v>8546.79177998669</c:v>
                </c:pt>
                <c:pt idx="1096">
                  <c:v>8544.1387942083747</c:v>
                </c:pt>
                <c:pt idx="1097">
                  <c:v>8541.4707214471618</c:v>
                </c:pt>
                <c:pt idx="1098">
                  <c:v>8538.7874809196492</c:v>
                </c:pt>
                <c:pt idx="1099">
                  <c:v>8536.0889914702639</c:v>
                </c:pt>
                <c:pt idx="1100">
                  <c:v>8533.3751715703311</c:v>
                </c:pt>
                <c:pt idx="1101">
                  <c:v>8530.6459393170971</c:v>
                </c:pt>
                <c:pt idx="1102">
                  <c:v>8527.9012124327855</c:v>
                </c:pt>
                <c:pt idx="1103">
                  <c:v>8525.1409082636619</c:v>
                </c:pt>
                <c:pt idx="1104">
                  <c:v>8522.3649437791209</c:v>
                </c:pt>
                <c:pt idx="1105">
                  <c:v>8519.5732355707551</c:v>
                </c:pt>
                <c:pt idx="1106">
                  <c:v>8516.7656998514412</c:v>
                </c:pt>
                <c:pt idx="1107">
                  <c:v>8513.9422524544516</c:v>
                </c:pt>
                <c:pt idx="1108">
                  <c:v>8511.1028088325547</c:v>
                </c:pt>
                <c:pt idx="1109">
                  <c:v>8508.2472840571336</c:v>
                </c:pt>
                <c:pt idx="1110">
                  <c:v>8505.3755928173287</c:v>
                </c:pt>
                <c:pt idx="1111">
                  <c:v>8502.4876494191631</c:v>
                </c:pt>
                <c:pt idx="1112">
                  <c:v>8499.5833677846913</c:v>
                </c:pt>
                <c:pt idx="1113">
                  <c:v>8496.6626614511624</c:v>
                </c:pt>
                <c:pt idx="1114">
                  <c:v>8493.7254435701925</c:v>
                </c:pt>
                <c:pt idx="1115">
                  <c:v>8490.771626906946</c:v>
                </c:pt>
                <c:pt idx="1116">
                  <c:v>8487.8011238393246</c:v>
                </c:pt>
                <c:pt idx="1117">
                  <c:v>8484.8138463571831</c:v>
                </c:pt>
                <c:pt idx="1118">
                  <c:v>8481.8097060615164</c:v>
                </c:pt>
                <c:pt idx="1119">
                  <c:v>8478.7886141637282</c:v>
                </c:pt>
                <c:pt idx="1120">
                  <c:v>8475.7504814848417</c:v>
                </c:pt>
                <c:pt idx="1121">
                  <c:v>8472.6952184547536</c:v>
                </c:pt>
                <c:pt idx="1122">
                  <c:v>8469.6227351115158</c:v>
                </c:pt>
                <c:pt idx="1123">
                  <c:v>8466.5329411005951</c:v>
                </c:pt>
                <c:pt idx="1124">
                  <c:v>8463.4257456741725</c:v>
                </c:pt>
                <c:pt idx="1125">
                  <c:v>8460.301057690458</c:v>
                </c:pt>
                <c:pt idx="1126">
                  <c:v>8457.1587856129863</c:v>
                </c:pt>
                <c:pt idx="1127">
                  <c:v>8453.9988375099601</c:v>
                </c:pt>
                <c:pt idx="1128">
                  <c:v>8450.8211210535974</c:v>
                </c:pt>
                <c:pt idx="1129">
                  <c:v>8447.625543519498</c:v>
                </c:pt>
                <c:pt idx="1130">
                  <c:v>8444.4120117860002</c:v>
                </c:pt>
                <c:pt idx="1131">
                  <c:v>8441.1804323335891</c:v>
                </c:pt>
                <c:pt idx="1132">
                  <c:v>8437.9307112442875</c:v>
                </c:pt>
                <c:pt idx="1133">
                  <c:v>8434.662754201092</c:v>
                </c:pt>
                <c:pt idx="1134">
                  <c:v>8431.3764664873906</c:v>
                </c:pt>
                <c:pt idx="1135">
                  <c:v>8428.0717529864469</c:v>
                </c:pt>
                <c:pt idx="1136">
                  <c:v>8424.7485181808188</c:v>
                </c:pt>
                <c:pt idx="1137">
                  <c:v>8421.4066661518955</c:v>
                </c:pt>
                <c:pt idx="1138">
                  <c:v>8418.0461005793695</c:v>
                </c:pt>
                <c:pt idx="1139">
                  <c:v>8414.6667247407659</c:v>
                </c:pt>
                <c:pt idx="1140">
                  <c:v>8411.2684415109889</c:v>
                </c:pt>
                <c:pt idx="1141">
                  <c:v>8407.8511533618384</c:v>
                </c:pt>
                <c:pt idx="1142">
                  <c:v>8404.4147623616518</c:v>
                </c:pt>
                <c:pt idx="1143">
                  <c:v>8400.9591701748177</c:v>
                </c:pt>
                <c:pt idx="1144">
                  <c:v>8397.4842780614545</c:v>
                </c:pt>
                <c:pt idx="1145">
                  <c:v>8393.9899868769917</c:v>
                </c:pt>
                <c:pt idx="1146">
                  <c:v>8390.4761970718391</c:v>
                </c:pt>
                <c:pt idx="1147">
                  <c:v>8386.9428086910648</c:v>
                </c:pt>
                <c:pt idx="1148">
                  <c:v>8383.3897213740529</c:v>
                </c:pt>
                <c:pt idx="1149">
                  <c:v>8379.8168343542511</c:v>
                </c:pt>
                <c:pt idx="1150">
                  <c:v>8376.2240464588813</c:v>
                </c:pt>
                <c:pt idx="1151">
                  <c:v>8372.6112561086684</c:v>
                </c:pt>
                <c:pt idx="1152">
                  <c:v>8368.9783613176551</c:v>
                </c:pt>
                <c:pt idx="1153">
                  <c:v>8365.3252596929724</c:v>
                </c:pt>
                <c:pt idx="1154">
                  <c:v>8361.6518484346634</c:v>
                </c:pt>
                <c:pt idx="1155">
                  <c:v>8357.9580243354976</c:v>
                </c:pt>
                <c:pt idx="1156">
                  <c:v>8354.24368378088</c:v>
                </c:pt>
                <c:pt idx="1157">
                  <c:v>8350.5087227486856</c:v>
                </c:pt>
                <c:pt idx="1158">
                  <c:v>8346.7530368091993</c:v>
                </c:pt>
                <c:pt idx="1159">
                  <c:v>8342.9765211250324</c:v>
                </c:pt>
                <c:pt idx="1160">
                  <c:v>8339.1790704510931</c:v>
                </c:pt>
                <c:pt idx="1161">
                  <c:v>8335.3605791345472</c:v>
                </c:pt>
                <c:pt idx="1162">
                  <c:v>8331.5209411148389</c:v>
                </c:pt>
                <c:pt idx="1163">
                  <c:v>8327.6600499237211</c:v>
                </c:pt>
                <c:pt idx="1164">
                  <c:v>8323.7777986853052</c:v>
                </c:pt>
                <c:pt idx="1165">
                  <c:v>8319.8740801161512</c:v>
                </c:pt>
                <c:pt idx="1166">
                  <c:v>8315.9487865253668</c:v>
                </c:pt>
                <c:pt idx="1167">
                  <c:v>8312.0018098147557</c:v>
                </c:pt>
                <c:pt idx="1168">
                  <c:v>8308.0330414789823</c:v>
                </c:pt>
                <c:pt idx="1169">
                  <c:v>8304.042372605747</c:v>
                </c:pt>
                <c:pt idx="1170">
                  <c:v>8300.0296938760257</c:v>
                </c:pt>
                <c:pt idx="1171">
                  <c:v>8295.9948955643067</c:v>
                </c:pt>
                <c:pt idx="1172">
                  <c:v>8291.9378675388762</c:v>
                </c:pt>
                <c:pt idx="1173">
                  <c:v>8287.8584992621072</c:v>
                </c:pt>
                <c:pt idx="1174">
                  <c:v>8283.7566797908275</c:v>
                </c:pt>
                <c:pt idx="1175">
                  <c:v>8279.6322977766577</c:v>
                </c:pt>
                <c:pt idx="1176">
                  <c:v>8275.485241466411</c:v>
                </c:pt>
                <c:pt idx="1177">
                  <c:v>8271.3153987025544</c:v>
                </c:pt>
                <c:pt idx="1178">
                  <c:v>8267.1226569236314</c:v>
                </c:pt>
                <c:pt idx="1179">
                  <c:v>8262.9069031647632</c:v>
                </c:pt>
                <c:pt idx="1180">
                  <c:v>8258.6680240582027</c:v>
                </c:pt>
                <c:pt idx="1181">
                  <c:v>8254.4059058338498</c:v>
                </c:pt>
                <c:pt idx="1182">
                  <c:v>8250.1204343198751</c:v>
                </c:pt>
                <c:pt idx="1183">
                  <c:v>8245.8114949433202</c:v>
                </c:pt>
                <c:pt idx="1184">
                  <c:v>8241.4789727307907</c:v>
                </c:pt>
                <c:pt idx="1185">
                  <c:v>8237.1227523091275</c:v>
                </c:pt>
                <c:pt idx="1186">
                  <c:v>8232.7427179061215</c:v>
                </c:pt>
                <c:pt idx="1187">
                  <c:v>8228.3387533513232</c:v>
                </c:pt>
                <c:pt idx="1188">
                  <c:v>8223.9107420768123</c:v>
                </c:pt>
                <c:pt idx="1189">
                  <c:v>8219.4585671180448</c:v>
                </c:pt>
                <c:pt idx="1190">
                  <c:v>8214.9821111147321</c:v>
                </c:pt>
                <c:pt idx="1191">
                  <c:v>8210.4812563117575</c:v>
                </c:pt>
                <c:pt idx="1192">
                  <c:v>8205.9558845601096</c:v>
                </c:pt>
                <c:pt idx="1193">
                  <c:v>8201.4058773179149</c:v>
                </c:pt>
                <c:pt idx="1194">
                  <c:v>8196.831115651421</c:v>
                </c:pt>
                <c:pt idx="1195">
                  <c:v>8192.2314802360961</c:v>
                </c:pt>
                <c:pt idx="1196">
                  <c:v>8187.6068513577293</c:v>
                </c:pt>
                <c:pt idx="1197">
                  <c:v>8182.9571089135879</c:v>
                </c:pt>
                <c:pt idx="1198">
                  <c:v>8178.2821324136157</c:v>
                </c:pt>
                <c:pt idx="1199">
                  <c:v>8173.5818009816503</c:v>
                </c:pt>
                <c:pt idx="1200">
                  <c:v>8168.8559933567194</c:v>
                </c:pt>
                <c:pt idx="1201">
                  <c:v>8164.1045878943496</c:v>
                </c:pt>
                <c:pt idx="1202">
                  <c:v>8159.3274625679423</c:v>
                </c:pt>
                <c:pt idx="1203">
                  <c:v>8154.5244949701655</c:v>
                </c:pt>
                <c:pt idx="1204">
                  <c:v>8149.6955623144304</c:v>
                </c:pt>
                <c:pt idx="1205">
                  <c:v>8144.8405414363706</c:v>
                </c:pt>
                <c:pt idx="1206">
                  <c:v>8139.9593087953936</c:v>
                </c:pt>
                <c:pt idx="1207">
                  <c:v>8135.0517404762786</c:v>
                </c:pt>
                <c:pt idx="1208">
                  <c:v>8130.1177121908013</c:v>
                </c:pt>
                <c:pt idx="1209">
                  <c:v>8125.1570992794395</c:v>
                </c:pt>
                <c:pt idx="1210">
                  <c:v>8120.16977671308</c:v>
                </c:pt>
                <c:pt idx="1211">
                  <c:v>8115.1556190948313</c:v>
                </c:pt>
                <c:pt idx="1212">
                  <c:v>8110.1145006618381</c:v>
                </c:pt>
                <c:pt idx="1213">
                  <c:v>8105.046295287164</c:v>
                </c:pt>
                <c:pt idx="1214">
                  <c:v>8099.9508764817383</c:v>
                </c:pt>
                <c:pt idx="1215">
                  <c:v>8094.8281173963205</c:v>
                </c:pt>
                <c:pt idx="1216">
                  <c:v>8089.6778908235583</c:v>
                </c:pt>
                <c:pt idx="1217">
                  <c:v>8084.5000692000613</c:v>
                </c:pt>
                <c:pt idx="1218">
                  <c:v>8079.2945246085492</c:v>
                </c:pt>
                <c:pt idx="1219">
                  <c:v>8074.0611287800457</c:v>
                </c:pt>
                <c:pt idx="1220">
                  <c:v>8068.7997530961311</c:v>
                </c:pt>
                <c:pt idx="1221">
                  <c:v>8063.5102685912543</c:v>
                </c:pt>
                <c:pt idx="1222">
                  <c:v>8058.1925459550757</c:v>
                </c:pt>
                <c:pt idx="1223">
                  <c:v>8052.8464555349028</c:v>
                </c:pt>
                <c:pt idx="1224">
                  <c:v>8047.4718673381594</c:v>
                </c:pt>
                <c:pt idx="1225">
                  <c:v>8042.0686510349215</c:v>
                </c:pt>
                <c:pt idx="1226">
                  <c:v>8036.6366759604907</c:v>
                </c:pt>
                <c:pt idx="1227">
                  <c:v>8031.1758111180707</c:v>
                </c:pt>
                <c:pt idx="1228">
                  <c:v>8025.6859251814631</c:v>
                </c:pt>
                <c:pt idx="1229">
                  <c:v>8020.1668864978346</c:v>
                </c:pt>
                <c:pt idx="1230">
                  <c:v>8014.6185630905547</c:v>
                </c:pt>
                <c:pt idx="1231">
                  <c:v>8009.0408226620902</c:v>
                </c:pt>
                <c:pt idx="1232">
                  <c:v>8003.433532596956</c:v>
                </c:pt>
                <c:pt idx="1233">
                  <c:v>7997.7965599647378</c:v>
                </c:pt>
                <c:pt idx="1234">
                  <c:v>7992.1297715231703</c:v>
                </c:pt>
                <c:pt idx="1235">
                  <c:v>7986.4330337212923</c:v>
                </c:pt>
                <c:pt idx="1236">
                  <c:v>7980.7062127026584</c:v>
                </c:pt>
                <c:pt idx="1237">
                  <c:v>7974.9491743086064</c:v>
                </c:pt>
                <c:pt idx="1238">
                  <c:v>7969.1617840816243</c:v>
                </c:pt>
                <c:pt idx="1239">
                  <c:v>7963.3439072687406</c:v>
                </c:pt>
                <c:pt idx="1240">
                  <c:v>7957.4954088250306</c:v>
                </c:pt>
                <c:pt idx="1241">
                  <c:v>7951.6161534171497</c:v>
                </c:pt>
                <c:pt idx="1242">
                  <c:v>7945.7060054269532</c:v>
                </c:pt>
                <c:pt idx="1243">
                  <c:v>7939.764828955208</c:v>
                </c:pt>
                <c:pt idx="1244">
                  <c:v>7933.7924878253298</c:v>
                </c:pt>
                <c:pt idx="1245">
                  <c:v>7927.7888455872371</c:v>
                </c:pt>
                <c:pt idx="1246">
                  <c:v>7921.7537655212491</c:v>
                </c:pt>
                <c:pt idx="1247">
                  <c:v>7915.6871106420695</c:v>
                </c:pt>
                <c:pt idx="1248">
                  <c:v>7909.588743702845</c:v>
                </c:pt>
                <c:pt idx="1249">
                  <c:v>7903.4585271992937</c:v>
                </c:pt>
                <c:pt idx="1250">
                  <c:v>7897.2963233739101</c:v>
                </c:pt>
                <c:pt idx="1251">
                  <c:v>7891.1019942202529</c:v>
                </c:pt>
                <c:pt idx="1252">
                  <c:v>7884.8754014873057</c:v>
                </c:pt>
                <c:pt idx="1253">
                  <c:v>7878.6164066839146</c:v>
                </c:pt>
                <c:pt idx="1254">
                  <c:v>7872.3248710833068</c:v>
                </c:pt>
                <c:pt idx="1255">
                  <c:v>7866.0006557276947</c:v>
                </c:pt>
                <c:pt idx="1256">
                  <c:v>7859.6436214329533</c:v>
                </c:pt>
                <c:pt idx="1257">
                  <c:v>7853.2536287933717</c:v>
                </c:pt>
                <c:pt idx="1258">
                  <c:v>7846.8305381865139</c:v>
                </c:pt>
                <c:pt idx="1259">
                  <c:v>7840.3742097781351</c:v>
                </c:pt>
                <c:pt idx="1260">
                  <c:v>7833.8845035271934</c:v>
                </c:pt>
                <c:pt idx="1261">
                  <c:v>7827.3612791909482</c:v>
                </c:pt>
                <c:pt idx="1262">
                  <c:v>7820.8043963301379</c:v>
                </c:pt>
                <c:pt idx="1263">
                  <c:v>7814.21371431426</c:v>
                </c:pt>
                <c:pt idx="1264">
                  <c:v>7807.5890923269117</c:v>
                </c:pt>
                <c:pt idx="1265">
                  <c:v>7800.930389371244</c:v>
                </c:pt>
                <c:pt idx="1266">
                  <c:v>7794.2374642754903</c:v>
                </c:pt>
                <c:pt idx="1267">
                  <c:v>7787.5101756985914</c:v>
                </c:pt>
                <c:pt idx="1268">
                  <c:v>7780.7483821359101</c:v>
                </c:pt>
                <c:pt idx="1269">
                  <c:v>7773.95194192504</c:v>
                </c:pt>
                <c:pt idx="1270">
                  <c:v>7767.1207132516965</c:v>
                </c:pt>
                <c:pt idx="1271">
                  <c:v>7760.2545541557147</c:v>
                </c:pt>
                <c:pt idx="1272">
                  <c:v>7753.3533225371339</c:v>
                </c:pt>
                <c:pt idx="1273">
                  <c:v>7746.4168761623814</c:v>
                </c:pt>
                <c:pt idx="1274">
                  <c:v>7739.4450726705472</c:v>
                </c:pt>
                <c:pt idx="1275">
                  <c:v>7732.4377695797593</c:v>
                </c:pt>
                <c:pt idx="1276">
                  <c:v>7725.3948242936603</c:v>
                </c:pt>
                <c:pt idx="1277">
                  <c:v>7718.3160941079723</c:v>
                </c:pt>
                <c:pt idx="1278">
                  <c:v>7711.2014362171685</c:v>
                </c:pt>
                <c:pt idx="1279">
                  <c:v>7704.0507077212533</c:v>
                </c:pt>
                <c:pt idx="1280">
                  <c:v>7696.86376563263</c:v>
                </c:pt>
                <c:pt idx="1281">
                  <c:v>7689.640466883071</c:v>
                </c:pt>
                <c:pt idx="1282">
                  <c:v>7682.3806683308012</c:v>
                </c:pt>
                <c:pt idx="1283">
                  <c:v>7675.0842267676881</c:v>
                </c:pt>
                <c:pt idx="1284">
                  <c:v>7667.7509989265109</c:v>
                </c:pt>
                <c:pt idx="1285">
                  <c:v>7660.3808414883788</c:v>
                </c:pt>
                <c:pt idx="1286">
                  <c:v>7652.9736110902095</c:v>
                </c:pt>
                <c:pt idx="1287">
                  <c:v>7645.5291643323544</c:v>
                </c:pt>
                <c:pt idx="1288">
                  <c:v>7638.0473577863031</c:v>
                </c:pt>
                <c:pt idx="1289">
                  <c:v>7630.5280480025258</c:v>
                </c:pt>
                <c:pt idx="1290">
                  <c:v>7622.9710915183896</c:v>
                </c:pt>
                <c:pt idx="1291">
                  <c:v>7615.3763448662285</c:v>
                </c:pt>
                <c:pt idx="1292">
                  <c:v>7607.7436645814923</c:v>
                </c:pt>
                <c:pt idx="1293">
                  <c:v>7600.0729072110225</c:v>
                </c:pt>
                <c:pt idx="1294">
                  <c:v>7592.3639293214565</c:v>
                </c:pt>
                <c:pt idx="1295">
                  <c:v>7584.616587507704</c:v>
                </c:pt>
                <c:pt idx="1296">
                  <c:v>7576.8307384015916</c:v>
                </c:pt>
                <c:pt idx="1297">
                  <c:v>7569.0062386805903</c:v>
                </c:pt>
                <c:pt idx="1298">
                  <c:v>7561.1429450766691</c:v>
                </c:pt>
                <c:pt idx="1299">
                  <c:v>7553.240714385277</c:v>
                </c:pt>
                <c:pt idx="1300">
                  <c:v>7545.2994034744306</c:v>
                </c:pt>
                <c:pt idx="1301">
                  <c:v>7537.3188692939293</c:v>
                </c:pt>
                <c:pt idx="1302">
                  <c:v>7529.298968884691</c:v>
                </c:pt>
                <c:pt idx="1303">
                  <c:v>7521.2395593882202</c:v>
                </c:pt>
                <c:pt idx="1304">
                  <c:v>7513.1404980561801</c:v>
                </c:pt>
                <c:pt idx="1305">
                  <c:v>7505.0016422601011</c:v>
                </c:pt>
                <c:pt idx="1306">
                  <c:v>7496.822849501219</c:v>
                </c:pt>
                <c:pt idx="1307">
                  <c:v>7488.6039774204228</c:v>
                </c:pt>
                <c:pt idx="1308">
                  <c:v>7480.3448838083605</c:v>
                </c:pt>
                <c:pt idx="1309">
                  <c:v>7472.0454266156303</c:v>
                </c:pt>
                <c:pt idx="1310">
                  <c:v>7463.7054639631351</c:v>
                </c:pt>
                <c:pt idx="1311">
                  <c:v>7455.3248541525581</c:v>
                </c:pt>
                <c:pt idx="1312">
                  <c:v>7446.9034556769575</c:v>
                </c:pt>
                <c:pt idx="1313">
                  <c:v>7438.4411272315137</c:v>
                </c:pt>
                <c:pt idx="1314">
                  <c:v>7429.937727724383</c:v>
                </c:pt>
                <c:pt idx="1315">
                  <c:v>7421.3931162877197</c:v>
                </c:pt>
                <c:pt idx="1316">
                  <c:v>7412.807152288784</c:v>
                </c:pt>
                <c:pt idx="1317">
                  <c:v>7404.1796953412486</c:v>
                </c:pt>
                <c:pt idx="1318">
                  <c:v>7395.5106053165728</c:v>
                </c:pt>
                <c:pt idx="1319">
                  <c:v>7386.7997423555735</c:v>
                </c:pt>
                <c:pt idx="1320">
                  <c:v>7378.0469668800988</c:v>
                </c:pt>
                <c:pt idx="1321">
                  <c:v>7369.2521396048423</c:v>
                </c:pt>
                <c:pt idx="1322">
                  <c:v>7360.4151215493202</c:v>
                </c:pt>
                <c:pt idx="1323">
                  <c:v>7351.5357740499621</c:v>
                </c:pt>
                <c:pt idx="1324">
                  <c:v>7342.6139587723674</c:v>
                </c:pt>
                <c:pt idx="1325">
                  <c:v>7333.649537723677</c:v>
                </c:pt>
                <c:pt idx="1326">
                  <c:v>7324.6423732651165</c:v>
                </c:pt>
                <c:pt idx="1327">
                  <c:v>7315.5923281246623</c:v>
                </c:pt>
                <c:pt idx="1328">
                  <c:v>7306.4992654098687</c:v>
                </c:pt>
                <c:pt idx="1329">
                  <c:v>7297.3630486208194</c:v>
                </c:pt>
                <c:pt idx="1330">
                  <c:v>7288.1835416632593</c:v>
                </c:pt>
                <c:pt idx="1331">
                  <c:v>7278.960608861832</c:v>
                </c:pt>
                <c:pt idx="1332">
                  <c:v>7269.6941149735057</c:v>
                </c:pt>
                <c:pt idx="1333">
                  <c:v>7260.3839252011176</c:v>
                </c:pt>
                <c:pt idx="1334">
                  <c:v>7251.029905207085</c:v>
                </c:pt>
                <c:pt idx="1335">
                  <c:v>7241.6319211272648</c:v>
                </c:pt>
                <c:pt idx="1336">
                  <c:v>7232.1898395849548</c:v>
                </c:pt>
                <c:pt idx="1337">
                  <c:v>7222.7035277050618</c:v>
                </c:pt>
                <c:pt idx="1338">
                  <c:v>7213.1728531284161</c:v>
                </c:pt>
                <c:pt idx="1339">
                  <c:v>7203.5976840262338</c:v>
                </c:pt>
                <c:pt idx="1340">
                  <c:v>7193.9778891147398</c:v>
                </c:pt>
                <c:pt idx="1341">
                  <c:v>7184.3133376699534</c:v>
                </c:pt>
                <c:pt idx="1342">
                  <c:v>7174.6038995426088</c:v>
                </c:pt>
                <c:pt idx="1343">
                  <c:v>7164.8494451732549</c:v>
                </c:pt>
                <c:pt idx="1344">
                  <c:v>7155.0498456075011</c:v>
                </c:pt>
                <c:pt idx="1345">
                  <c:v>7145.204972511423</c:v>
                </c:pt>
                <c:pt idx="1346">
                  <c:v>7135.3146981871259</c:v>
                </c:pt>
                <c:pt idx="1347">
                  <c:v>7125.3788955884656</c:v>
                </c:pt>
                <c:pt idx="1348">
                  <c:v>7115.3974383369405</c:v>
                </c:pt>
                <c:pt idx="1349">
                  <c:v>7105.3702007377315</c:v>
                </c:pt>
                <c:pt idx="1350">
                  <c:v>7095.2970577959013</c:v>
                </c:pt>
                <c:pt idx="1351">
                  <c:v>7085.1778852327807</c:v>
                </c:pt>
                <c:pt idx="1352">
                  <c:v>7075.012559502482</c:v>
                </c:pt>
                <c:pt idx="1353">
                  <c:v>7064.8009578085939</c:v>
                </c:pt>
                <c:pt idx="1354">
                  <c:v>7054.5429581210537</c:v>
                </c:pt>
                <c:pt idx="1355">
                  <c:v>7044.238439193151</c:v>
                </c:pt>
                <c:pt idx="1356">
                  <c:v>7033.8872805787278</c:v>
                </c:pt>
                <c:pt idx="1357">
                  <c:v>7023.4893626495168</c:v>
                </c:pt>
                <c:pt idx="1358">
                  <c:v>7013.0445666126743</c:v>
                </c:pt>
                <c:pt idx="1359">
                  <c:v>7002.5527745284526</c:v>
                </c:pt>
                <c:pt idx="1360">
                  <c:v>6992.0138693280505</c:v>
                </c:pt>
                <c:pt idx="1361">
                  <c:v>6981.4277348316418</c:v>
                </c:pt>
                <c:pt idx="1362">
                  <c:v>6970.7942557665447</c:v>
                </c:pt>
                <c:pt idx="1363">
                  <c:v>6960.1133177855863</c:v>
                </c:pt>
                <c:pt idx="1364">
                  <c:v>6949.3848074856214</c:v>
                </c:pt>
                <c:pt idx="1365">
                  <c:v>6938.6086124262174</c:v>
                </c:pt>
                <c:pt idx="1366">
                  <c:v>6927.784621148523</c:v>
                </c:pt>
                <c:pt idx="1367">
                  <c:v>6916.9127231942875</c:v>
                </c:pt>
                <c:pt idx="1368">
                  <c:v>6905.9928091250604</c:v>
                </c:pt>
                <c:pt idx="1369">
                  <c:v>6895.0247705415659</c:v>
                </c:pt>
                <c:pt idx="1370">
                  <c:v>6884.0085001032357</c:v>
                </c:pt>
                <c:pt idx="1371">
                  <c:v>6872.943891547915</c:v>
                </c:pt>
                <c:pt idx="1372">
                  <c:v>6861.8308397117498</c:v>
                </c:pt>
                <c:pt idx="1373">
                  <c:v>6850.6692405492249</c:v>
                </c:pt>
                <c:pt idx="1374">
                  <c:v>6839.4589911533949</c:v>
                </c:pt>
                <c:pt idx="1375">
                  <c:v>6828.1999897762744</c:v>
                </c:pt>
                <c:pt idx="1376">
                  <c:v>6816.8921358493917</c:v>
                </c:pt>
                <c:pt idx="1377">
                  <c:v>6805.5353300045326</c:v>
                </c:pt>
                <c:pt idx="1378">
                  <c:v>6794.1294740946432</c:v>
                </c:pt>
                <c:pt idx="1379">
                  <c:v>6782.6744712148984</c:v>
                </c:pt>
                <c:pt idx="1380">
                  <c:v>6771.1702257239622</c:v>
                </c:pt>
                <c:pt idx="1381">
                  <c:v>6759.6166432653927</c:v>
                </c:pt>
                <c:pt idx="1382">
                  <c:v>6748.0136307892371</c:v>
                </c:pt>
                <c:pt idx="1383">
                  <c:v>6736.3610965737953</c:v>
                </c:pt>
                <c:pt idx="1384">
                  <c:v>6724.6589502475435</c:v>
                </c:pt>
                <c:pt idx="1385">
                  <c:v>6712.9071028112412</c:v>
                </c:pt>
                <c:pt idx="1386">
                  <c:v>6701.1054666602013</c:v>
                </c:pt>
                <c:pt idx="1387">
                  <c:v>6689.2539556067231</c:v>
                </c:pt>
                <c:pt idx="1388">
                  <c:v>6677.3524849027226</c:v>
                </c:pt>
                <c:pt idx="1389">
                  <c:v>6665.4009712624893</c:v>
                </c:pt>
                <c:pt idx="1390">
                  <c:v>6653.3993328856577</c:v>
                </c:pt>
                <c:pt idx="1391">
                  <c:v>6641.3474894803076</c:v>
                </c:pt>
                <c:pt idx="1392">
                  <c:v>6629.2453622862631</c:v>
                </c:pt>
                <c:pt idx="1393">
                  <c:v>6617.0928740985482</c:v>
                </c:pt>
                <c:pt idx="1394">
                  <c:v>6604.8899492909904</c:v>
                </c:pt>
                <c:pt idx="1395">
                  <c:v>6592.6365138400288</c:v>
                </c:pt>
                <c:pt idx="1396">
                  <c:v>6580.332495348659</c:v>
                </c:pt>
                <c:pt idx="1397">
                  <c:v>6567.9778230705515</c:v>
                </c:pt>
                <c:pt idx="1398">
                  <c:v>6555.5724279343394</c:v>
                </c:pt>
                <c:pt idx="1399">
                  <c:v>6543.1162425680695</c:v>
                </c:pt>
                <c:pt idx="1400">
                  <c:v>6530.6092013237985</c:v>
                </c:pt>
                <c:pt idx="1401">
                  <c:v>6518.0512403023849</c:v>
                </c:pt>
                <c:pt idx="1402">
                  <c:v>6505.4422973784194</c:v>
                </c:pt>
                <c:pt idx="1403">
                  <c:v>6492.7823122253094</c:v>
                </c:pt>
                <c:pt idx="1404">
                  <c:v>6480.0712263405539</c:v>
                </c:pt>
                <c:pt idx="1405">
                  <c:v>6467.3089830711406</c:v>
                </c:pt>
                <c:pt idx="1406">
                  <c:v>6454.495527639122</c:v>
                </c:pt>
                <c:pt idx="1407">
                  <c:v>6441.6308071673529</c:v>
                </c:pt>
                <c:pt idx="1408">
                  <c:v>6428.7147707053628</c:v>
                </c:pt>
                <c:pt idx="1409">
                  <c:v>6415.7473692553995</c:v>
                </c:pt>
                <c:pt idx="1410">
                  <c:v>6402.7285557986143</c:v>
                </c:pt>
                <c:pt idx="1411">
                  <c:v>6389.6582853214177</c:v>
                </c:pt>
                <c:pt idx="1412">
                  <c:v>6376.5365148419505</c:v>
                </c:pt>
                <c:pt idx="1413">
                  <c:v>6363.3632034367447</c:v>
                </c:pt>
                <c:pt idx="1414">
                  <c:v>6350.1383122675015</c:v>
                </c:pt>
                <c:pt idx="1415">
                  <c:v>6336.8618046080319</c:v>
                </c:pt>
                <c:pt idx="1416">
                  <c:v>6323.5336458713255</c:v>
                </c:pt>
                <c:pt idx="1417">
                  <c:v>6310.1538036367838</c:v>
                </c:pt>
                <c:pt idx="1418">
                  <c:v>6296.7222476775751</c:v>
                </c:pt>
                <c:pt idx="1419">
                  <c:v>6283.2389499881301</c:v>
                </c:pt>
                <c:pt idx="1420">
                  <c:v>6269.7038848117991</c:v>
                </c:pt>
                <c:pt idx="1421">
                  <c:v>6256.1170286686038</c:v>
                </c:pt>
                <c:pt idx="1422">
                  <c:v>6242.4783603831529</c:v>
                </c:pt>
                <c:pt idx="1423">
                  <c:v>6228.7878611126916</c:v>
                </c:pt>
                <c:pt idx="1424">
                  <c:v>6215.0455143752488</c:v>
                </c:pt>
                <c:pt idx="1425">
                  <c:v>6201.2513060779484</c:v>
                </c:pt>
                <c:pt idx="1426">
                  <c:v>6187.4052245454195</c:v>
                </c:pt>
                <c:pt idx="1427">
                  <c:v>6173.5072605483447</c:v>
                </c:pt>
                <c:pt idx="1428">
                  <c:v>6159.5574073321222</c:v>
                </c:pt>
                <c:pt idx="1429">
                  <c:v>6145.5556606456512</c:v>
                </c:pt>
                <c:pt idx="1430">
                  <c:v>6131.5020187702085</c:v>
                </c:pt>
                <c:pt idx="1431">
                  <c:v>6117.3964825484827</c:v>
                </c:pt>
                <c:pt idx="1432">
                  <c:v>6103.2390554136819</c:v>
                </c:pt>
                <c:pt idx="1433">
                  <c:v>6089.0297434187587</c:v>
                </c:pt>
                <c:pt idx="1434">
                  <c:v>6074.7685552657458</c:v>
                </c:pt>
                <c:pt idx="1435">
                  <c:v>6060.4555023351913</c:v>
                </c:pt>
                <c:pt idx="1436">
                  <c:v>6046.0905987156902</c:v>
                </c:pt>
                <c:pt idx="1437">
                  <c:v>6031.6738612335075</c:v>
                </c:pt>
                <c:pt idx="1438">
                  <c:v>6017.2053094823059</c:v>
                </c:pt>
                <c:pt idx="1439">
                  <c:v>6002.6849658529618</c:v>
                </c:pt>
                <c:pt idx="1440">
                  <c:v>5988.1128555634514</c:v>
                </c:pt>
                <c:pt idx="1441">
                  <c:v>5973.4890066888383</c:v>
                </c:pt>
                <c:pt idx="1442">
                  <c:v>5958.8134501913428</c:v>
                </c:pt>
                <c:pt idx="1443">
                  <c:v>5944.0862199504645</c:v>
                </c:pt>
                <c:pt idx="1444">
                  <c:v>5929.3073527931983</c:v>
                </c:pt>
                <c:pt idx="1445">
                  <c:v>5914.4768885243238</c:v>
                </c:pt>
                <c:pt idx="1446">
                  <c:v>5899.5948699567352</c:v>
                </c:pt>
                <c:pt idx="1447">
                  <c:v>5884.6613429418558</c:v>
                </c:pt>
                <c:pt idx="1448">
                  <c:v>5869.6763564001021</c:v>
                </c:pt>
                <c:pt idx="1449">
                  <c:v>5854.6399623514026</c:v>
                </c:pt>
                <c:pt idx="1450">
                  <c:v>5839.5522159457614</c:v>
                </c:pt>
                <c:pt idx="1451">
                  <c:v>5824.4131754938771</c:v>
                </c:pt>
                <c:pt idx="1452">
                  <c:v>5809.2229024977942</c:v>
                </c:pt>
                <c:pt idx="1453">
                  <c:v>5793.9814616815938</c:v>
                </c:pt>
                <c:pt idx="1454">
                  <c:v>5778.6889210221216</c:v>
                </c:pt>
                <c:pt idx="1455">
                  <c:v>5763.3453517797343</c:v>
                </c:pt>
                <c:pt idx="1456">
                  <c:v>5747.9508285290822</c:v>
                </c:pt>
                <c:pt idx="1457">
                  <c:v>5732.5054291898987</c:v>
                </c:pt>
                <c:pt idx="1458">
                  <c:v>5717.0092350578025</c:v>
                </c:pt>
                <c:pt idx="1459">
                  <c:v>5701.4623308351256</c:v>
                </c:pt>
                <c:pt idx="1460">
                  <c:v>5685.8648046617336</c:v>
                </c:pt>
                <c:pt idx="1461">
                  <c:v>5670.2167481458282</c:v>
                </c:pt>
                <c:pt idx="1462">
                  <c:v>5654.5182563947847</c:v>
                </c:pt>
                <c:pt idx="1463">
                  <c:v>5638.7694280459373</c:v>
                </c:pt>
                <c:pt idx="1464">
                  <c:v>5622.9703652973631</c:v>
                </c:pt>
                <c:pt idx="1465">
                  <c:v>5607.1211739386608</c:v>
                </c:pt>
                <c:pt idx="1466">
                  <c:v>5591.2219633816603</c:v>
                </c:pt>
                <c:pt idx="1467">
                  <c:v>5575.2728466911403</c:v>
                </c:pt>
                <c:pt idx="1468">
                  <c:v>5559.273940615486</c:v>
                </c:pt>
                <c:pt idx="1469">
                  <c:v>5543.2253656172988</c:v>
                </c:pt>
                <c:pt idx="1470">
                  <c:v>5527.1272459039619</c:v>
                </c:pt>
                <c:pt idx="1471">
                  <c:v>5510.9797094581481</c:v>
                </c:pt>
                <c:pt idx="1472">
                  <c:v>5494.7828880682609</c:v>
                </c:pt>
                <c:pt idx="1473">
                  <c:v>5478.5369173588042</c:v>
                </c:pt>
                <c:pt idx="1474">
                  <c:v>5462.241936820682</c:v>
                </c:pt>
                <c:pt idx="1475">
                  <c:v>5445.8980898414029</c:v>
                </c:pt>
                <c:pt idx="1476">
                  <c:v>5429.5055237352108</c:v>
                </c:pt>
                <c:pt idx="1477">
                  <c:v>5413.0643897731034</c:v>
                </c:pt>
                <c:pt idx="1478">
                  <c:v>5396.5748432127639</c:v>
                </c:pt>
                <c:pt idx="1479">
                  <c:v>5380.0370433283661</c:v>
                </c:pt>
                <c:pt idx="1480">
                  <c:v>5363.45115344027</c:v>
                </c:pt>
                <c:pt idx="1481">
                  <c:v>5346.8173409445926</c:v>
                </c:pt>
                <c:pt idx="1482">
                  <c:v>5330.1357773426516</c:v>
                </c:pt>
                <c:pt idx="1483">
                  <c:v>5313.4066382702604</c:v>
                </c:pt>
                <c:pt idx="1484">
                  <c:v>5296.6301035268743</c:v>
                </c:pt>
                <c:pt idx="1485">
                  <c:v>5279.8063571046041</c:v>
                </c:pt>
                <c:pt idx="1486">
                  <c:v>5262.9355872170408</c:v>
                </c:pt>
                <c:pt idx="1487">
                  <c:v>5246.0179863279263</c:v>
                </c:pt>
                <c:pt idx="1488">
                  <c:v>5229.0537511796392</c:v>
                </c:pt>
                <c:pt idx="1489">
                  <c:v>5212.0430828214994</c:v>
                </c:pt>
                <c:pt idx="1490">
                  <c:v>5194.9861866378815</c:v>
                </c:pt>
                <c:pt idx="1491">
                  <c:v>5177.8832723761079</c:v>
                </c:pt>
                <c:pt idx="1492">
                  <c:v>5160.7345541741606</c:v>
                </c:pt>
                <c:pt idx="1493">
                  <c:v>5143.5402505881457</c:v>
                </c:pt>
                <c:pt idx="1494">
                  <c:v>5126.3005846195465</c:v>
                </c:pt>
                <c:pt idx="1495">
                  <c:v>5109.0157837422312</c:v>
                </c:pt>
                <c:pt idx="1496">
                  <c:v>5091.6860799292308</c:v>
                </c:pt>
                <c:pt idx="1497">
                  <c:v>5074.3117096792321</c:v>
                </c:pt>
                <c:pt idx="1498">
                  <c:v>5056.8929140428436</c:v>
                </c:pt>
                <c:pt idx="1499">
                  <c:v>5039.42993864856</c:v>
                </c:pt>
                <c:pt idx="1500">
                  <c:v>5021.9230337284644</c:v>
                </c:pt>
                <c:pt idx="1501">
                  <c:v>5004.3724541436277</c:v>
                </c:pt>
                <c:pt idx="1502">
                  <c:v>4986.7784594092018</c:v>
                </c:pt>
                <c:pt idx="1503">
                  <c:v>4969.1413137192285</c:v>
                </c:pt>
                <c:pt idx="1504">
                  <c:v>4951.4612859710924</c:v>
                </c:pt>
                <c:pt idx="1505">
                  <c:v>4933.738649789675</c:v>
                </c:pt>
                <c:pt idx="1506">
                  <c:v>4915.973683551153</c:v>
                </c:pt>
                <c:pt idx="1507">
                  <c:v>4898.1666704064464</c:v>
                </c:pt>
                <c:pt idx="1508">
                  <c:v>4880.3178983043035</c:v>
                </c:pt>
                <c:pt idx="1509">
                  <c:v>4862.4276600140447</c:v>
                </c:pt>
                <c:pt idx="1510">
                  <c:v>4844.496253147875</c:v>
                </c:pt>
                <c:pt idx="1511">
                  <c:v>4826.5239801828493</c:v>
                </c:pt>
                <c:pt idx="1512">
                  <c:v>4808.5111484824165</c:v>
                </c:pt>
                <c:pt idx="1513">
                  <c:v>4790.4580703175479</c:v>
                </c:pt>
                <c:pt idx="1514">
                  <c:v>4772.3650628874602</c:v>
                </c:pt>
                <c:pt idx="1515">
                  <c:v>4754.2324483398788</c:v>
                </c:pt>
                <c:pt idx="1516">
                  <c:v>4736.0605537908832</c:v>
                </c:pt>
                <c:pt idx="1517">
                  <c:v>4717.8497113442718</c:v>
                </c:pt>
                <c:pt idx="1518">
                  <c:v>4699.6002581104804</c:v>
                </c:pt>
                <c:pt idx="1519">
                  <c:v>4681.312536225003</c:v>
                </c:pt>
                <c:pt idx="1520">
                  <c:v>4662.9868928663373</c:v>
                </c:pt>
                <c:pt idx="1521">
                  <c:v>4644.6236802734265</c:v>
                </c:pt>
                <c:pt idx="1522">
                  <c:v>4626.2232557625748</c:v>
                </c:pt>
                <c:pt idx="1523">
                  <c:v>4607.7859817438612</c:v>
                </c:pt>
                <c:pt idx="1524">
                  <c:v>4589.312225736996</c:v>
                </c:pt>
                <c:pt idx="1525">
                  <c:v>4570.8023603866386</c:v>
                </c:pt>
                <c:pt idx="1526">
                  <c:v>4552.2567634771594</c:v>
                </c:pt>
                <c:pt idx="1527">
                  <c:v>4533.6758179468134</c:v>
                </c:pt>
                <c:pt idx="1528">
                  <c:v>4515.0599119013677</c:v>
                </c:pt>
                <c:pt idx="1529">
                  <c:v>4496.4094386270681</c:v>
                </c:pt>
                <c:pt idx="1530">
                  <c:v>4477.7247966030691</c:v>
                </c:pt>
                <c:pt idx="1531">
                  <c:v>4459.0063895131907</c:v>
                </c:pt>
                <c:pt idx="1532">
                  <c:v>4440.2546262570713</c:v>
                </c:pt>
                <c:pt idx="1533">
                  <c:v>4421.4699209606624</c:v>
                </c:pt>
                <c:pt idx="1534">
                  <c:v>4402.6526929860674</c:v>
                </c:pt>
                <c:pt idx="1535">
                  <c:v>4383.8033669407141</c:v>
                </c:pt>
                <c:pt idx="1536">
                  <c:v>4364.9223726858454</c:v>
                </c:pt>
                <c:pt idx="1537">
                  <c:v>4346.0101453442967</c:v>
                </c:pt>
                <c:pt idx="1538">
                  <c:v>4327.0671253075971</c:v>
                </c:pt>
                <c:pt idx="1539">
                  <c:v>4308.093758242313</c:v>
                </c:pt>
                <c:pt idx="1540">
                  <c:v>4289.0904950957029</c:v>
                </c:pt>
                <c:pt idx="1541">
                  <c:v>4270.0577921005606</c:v>
                </c:pt>
                <c:pt idx="1542">
                  <c:v>4250.9961107793779</c:v>
                </c:pt>
                <c:pt idx="1543">
                  <c:v>4231.9059179476581</c:v>
                </c:pt>
                <c:pt idx="1544">
                  <c:v>4212.7876857165083</c:v>
                </c:pt>
                <c:pt idx="1545">
                  <c:v>4193.6418914943897</c:v>
                </c:pt>
                <c:pt idx="1546">
                  <c:v>4174.4690179880627</c:v>
                </c:pt>
                <c:pt idx="1547">
                  <c:v>4155.2695532027456</c:v>
                </c:pt>
                <c:pt idx="1548">
                  <c:v>4136.0439904413724</c:v>
                </c:pt>
                <c:pt idx="1549">
                  <c:v>4116.7928283030551</c:v>
                </c:pt>
                <c:pt idx="1550">
                  <c:v>4097.5165706806511</c:v>
                </c:pt>
                <c:pt idx="1551">
                  <c:v>4078.2157267574621</c:v>
                </c:pt>
                <c:pt idx="1552">
                  <c:v>4058.8908110030502</c:v>
                </c:pt>
                <c:pt idx="1553">
                  <c:v>4039.5423431681356</c:v>
                </c:pt>
                <c:pt idx="1554">
                  <c:v>4020.1708482785934</c:v>
                </c:pt>
                <c:pt idx="1555">
                  <c:v>4000.7768566285044</c:v>
                </c:pt>
                <c:pt idx="1556">
                  <c:v>3981.3609037722836</c:v>
                </c:pt>
                <c:pt idx="1557">
                  <c:v>3961.9235305158313</c:v>
                </c:pt>
                <c:pt idx="1558">
                  <c:v>3942.4652829067331</c:v>
                </c:pt>
                <c:pt idx="1559">
                  <c:v>3922.9867122234682</c:v>
                </c:pt>
                <c:pt idx="1560">
                  <c:v>3903.4883749636233</c:v>
                </c:pt>
                <c:pt idx="1561">
                  <c:v>3883.9708328311076</c:v>
                </c:pt>
                <c:pt idx="1562">
                  <c:v>3864.4346527223306</c:v>
                </c:pt>
                <c:pt idx="1563">
                  <c:v>3844.8804067113674</c:v>
                </c:pt>
                <c:pt idx="1564">
                  <c:v>3825.3086720340584</c:v>
                </c:pt>
                <c:pt idx="1565">
                  <c:v>3805.72003107106</c:v>
                </c:pt>
                <c:pt idx="1566">
                  <c:v>3786.1150713298257</c:v>
                </c:pt>
                <c:pt idx="1567">
                  <c:v>3766.4943854254916</c:v>
                </c:pt>
                <c:pt idx="1568">
                  <c:v>3746.858571060679</c:v>
                </c:pt>
                <c:pt idx="1569">
                  <c:v>3727.2082310041746</c:v>
                </c:pt>
                <c:pt idx="1570">
                  <c:v>3707.5439730685021</c:v>
                </c:pt>
                <c:pt idx="1571">
                  <c:v>3687.8664100863443</c:v>
                </c:pt>
                <c:pt idx="1572">
                  <c:v>3668.1761598858352</c:v>
                </c:pt>
                <c:pt idx="1573">
                  <c:v>3648.4738452646816</c:v>
                </c:pt>
                <c:pt idx="1574">
                  <c:v>3628.7600939631234</c:v>
                </c:pt>
                <c:pt idx="1575">
                  <c:v>3609.0355386357032</c:v>
                </c:pt>
                <c:pt idx="1576">
                  <c:v>3589.3008168218489</c:v>
                </c:pt>
                <c:pt idx="1577">
                  <c:v>3569.5565709152506</c:v>
                </c:pt>
                <c:pt idx="1578">
                  <c:v>3549.8034481320192</c:v>
                </c:pt>
                <c:pt idx="1579">
                  <c:v>3530.042100477614</c:v>
                </c:pt>
                <c:pt idx="1580">
                  <c:v>3510.273184712541</c:v>
                </c:pt>
                <c:pt idx="1581">
                  <c:v>3490.4973623167912</c:v>
                </c:pt>
                <c:pt idx="1582">
                  <c:v>3470.7152994530215</c:v>
                </c:pt>
                <c:pt idx="1583">
                  <c:v>3450.9276669284714</c:v>
                </c:pt>
                <c:pt idx="1584">
                  <c:v>3431.1351401555862</c:v>
                </c:pt>
                <c:pt idx="1585">
                  <c:v>3411.3383991113565</c:v>
                </c:pt>
                <c:pt idx="1586">
                  <c:v>3391.5381282953567</c:v>
                </c:pt>
                <c:pt idx="1587">
                  <c:v>3371.7350166864667</c:v>
                </c:pt>
                <c:pt idx="1588">
                  <c:v>3351.9297576982772</c:v>
                </c:pt>
                <c:pt idx="1589">
                  <c:v>3332.123049133163</c:v>
                </c:pt>
                <c:pt idx="1590">
                  <c:v>3312.3155931350166</c:v>
                </c:pt>
                <c:pt idx="1591">
                  <c:v>3292.5080961406297</c:v>
                </c:pt>
                <c:pt idx="1592">
                  <c:v>3272.7012688297345</c:v>
                </c:pt>
                <c:pt idx="1593">
                  <c:v>3252.8958260736549</c:v>
                </c:pt>
                <c:pt idx="1594">
                  <c:v>3233.092486882601</c:v>
                </c:pt>
                <c:pt idx="1595">
                  <c:v>3213.2919743515849</c:v>
                </c:pt>
                <c:pt idx="1596">
                  <c:v>3193.4950156049345</c:v>
                </c:pt>
                <c:pt idx="1597">
                  <c:v>3173.7023417394234</c:v>
                </c:pt>
                <c:pt idx="1598">
                  <c:v>3153.9146877659955</c:v>
                </c:pt>
                <c:pt idx="1599">
                  <c:v>3134.1327925500768</c:v>
                </c:pt>
                <c:pt idx="1600">
                  <c:v>3114.357398750476</c:v>
                </c:pt>
                <c:pt idx="1601">
                  <c:v>3094.5892527568622</c:v>
                </c:pt>
                <c:pt idx="1602">
                  <c:v>3074.8291046258209</c:v>
                </c:pt>
                <c:pt idx="1603">
                  <c:v>3055.0777080154662</c:v>
                </c:pt>
                <c:pt idx="1604">
                  <c:v>3035.3358201186275</c:v>
                </c:pt>
                <c:pt idx="1605">
                  <c:v>3015.6042015945968</c:v>
                </c:pt>
                <c:pt idx="1606">
                  <c:v>2995.8836164994145</c:v>
                </c:pt>
                <c:pt idx="1607">
                  <c:v>2976.1748322147228</c:v>
                </c:pt>
                <c:pt idx="1608">
                  <c:v>2956.4786193751629</c:v>
                </c:pt>
                <c:pt idx="1609">
                  <c:v>2936.7957517943109</c:v>
                </c:pt>
                <c:pt idx="1610">
                  <c:v>2917.127006389162</c:v>
                </c:pt>
                <c:pt idx="1611">
                  <c:v>2897.4731631031527</c:v>
                </c:pt>
                <c:pt idx="1612">
                  <c:v>2877.8350048277211</c:v>
                </c:pt>
                <c:pt idx="1613">
                  <c:v>2858.2133173224074</c:v>
                </c:pt>
                <c:pt idx="1614">
                  <c:v>2838.6088891334875</c:v>
                </c:pt>
                <c:pt idx="1615">
                  <c:v>2819.0225115111484</c:v>
                </c:pt>
                <c:pt idx="1616">
                  <c:v>2799.4549783251891</c:v>
                </c:pt>
                <c:pt idx="1617">
                  <c:v>2779.9070859792764</c:v>
                </c:pt>
                <c:pt idx="1618">
                  <c:v>2760.3796333237237</c:v>
                </c:pt>
                <c:pt idx="1619">
                  <c:v>2740.8734215668164</c:v>
                </c:pt>
                <c:pt idx="1620">
                  <c:v>2721.3892541846831</c:v>
                </c:pt>
                <c:pt idx="1621">
                  <c:v>2701.9279368297052</c:v>
                </c:pt>
                <c:pt idx="1622">
                  <c:v>2682.4902772374803</c:v>
                </c:pt>
                <c:pt idx="1623">
                  <c:v>2663.0770851323341</c:v>
                </c:pt>
                <c:pt idx="1624">
                  <c:v>2643.6891721313968</c:v>
                </c:pt>
                <c:pt idx="1625">
                  <c:v>2624.3273516472304</c:v>
                </c:pt>
                <c:pt idx="1626">
                  <c:v>2604.9924387890314</c:v>
                </c:pt>
                <c:pt idx="1627">
                  <c:v>2585.6852502624038</c:v>
                </c:pt>
                <c:pt idx="1628">
                  <c:v>2566.4066042677105</c:v>
                </c:pt>
                <c:pt idx="1629">
                  <c:v>2547.1573203970202</c:v>
                </c:pt>
                <c:pt idx="1630">
                  <c:v>2527.9382195296344</c:v>
                </c:pt>
                <c:pt idx="1631">
                  <c:v>2508.7501237262345</c:v>
                </c:pt>
                <c:pt idx="1632">
                  <c:v>2489.5938561216303</c:v>
                </c:pt>
                <c:pt idx="1633">
                  <c:v>2470.4702408161361</c:v>
                </c:pt>
                <c:pt idx="1634">
                  <c:v>2451.3801027655772</c:v>
                </c:pt>
                <c:pt idx="1635">
                  <c:v>2432.3242676699433</c:v>
                </c:pt>
                <c:pt idx="1636">
                  <c:v>2413.3035618606946</c:v>
                </c:pt>
                <c:pt idx="1637">
                  <c:v>2394.3188121867374</c:v>
                </c:pt>
                <c:pt idx="1638">
                  <c:v>2375.3708458990805</c:v>
                </c:pt>
                <c:pt idx="1639">
                  <c:v>2356.4604905341862</c:v>
                </c:pt>
                <c:pt idx="1640">
                  <c:v>2337.5885737960298</c:v>
                </c:pt>
                <c:pt idx="1641">
                  <c:v>2318.755923436886</c:v>
                </c:pt>
                <c:pt idx="1642">
                  <c:v>2299.9633671368488</c:v>
                </c:pt>
                <c:pt idx="1643">
                  <c:v>2281.2117323821167</c:v>
                </c:pt>
                <c:pt idx="1644">
                  <c:v>2262.5018463420452</c:v>
                </c:pt>
                <c:pt idx="1645">
                  <c:v>2243.8345357449948</c:v>
                </c:pt>
                <c:pt idx="1646">
                  <c:v>2225.210626752983</c:v>
                </c:pt>
                <c:pt idx="1647">
                  <c:v>2206.6309448351767</c:v>
                </c:pt>
                <c:pt idx="1648">
                  <c:v>2188.0963146402223</c:v>
                </c:pt>
                <c:pt idx="1649">
                  <c:v>2169.6075598674565</c:v>
                </c:pt>
                <c:pt idx="1650">
                  <c:v>2151.165503137006</c:v>
                </c:pt>
                <c:pt idx="1651">
                  <c:v>2132.7709658587969</c:v>
                </c:pt>
                <c:pt idx="1652">
                  <c:v>2114.4247681005127</c:v>
                </c:pt>
                <c:pt idx="1653">
                  <c:v>2096.1277284545017</c:v>
                </c:pt>
                <c:pt idx="1654">
                  <c:v>2077.8806639036848</c:v>
                </c:pt>
                <c:pt idx="1655">
                  <c:v>2059.6843896864598</c:v>
                </c:pt>
                <c:pt idx="1656">
                  <c:v>2041.5397191606589</c:v>
                </c:pt>
                <c:pt idx="1657">
                  <c:v>2023.4474636665611</c:v>
                </c:pt>
                <c:pt idx="1658">
                  <c:v>2005.4084323890022</c:v>
                </c:pt>
                <c:pt idx="1659">
                  <c:v>1987.4234322186053</c:v>
                </c:pt>
                <c:pt idx="1660">
                  <c:v>1969.4932676121625</c:v>
                </c:pt>
                <c:pt idx="1661">
                  <c:v>1951.6187404521966</c:v>
                </c:pt>
                <c:pt idx="1662">
                  <c:v>1933.8006499057376</c:v>
                </c:pt>
                <c:pt idx="1663">
                  <c:v>1916.0397922823397</c:v>
                </c:pt>
                <c:pt idx="1664">
                  <c:v>1898.3369608913779</c:v>
                </c:pt>
                <c:pt idx="1665">
                  <c:v>1880.692945898651</c:v>
                </c:pt>
                <c:pt idx="1666">
                  <c:v>1863.1085341823318</c:v>
                </c:pt>
                <c:pt idx="1667">
                  <c:v>1845.5845091882911</c:v>
                </c:pt>
                <c:pt idx="1668">
                  <c:v>1828.1216507848401</c:v>
                </c:pt>
                <c:pt idx="1669">
                  <c:v>1810.7207351169234</c:v>
                </c:pt>
                <c:pt idx="1670">
                  <c:v>1793.3825344597963</c:v>
                </c:pt>
                <c:pt idx="1671">
                  <c:v>1776.1078170722319</c:v>
                </c:pt>
                <c:pt idx="1672">
                  <c:v>1758.8973470492895</c:v>
                </c:pt>
                <c:pt idx="1673">
                  <c:v>1741.7518841746901</c:v>
                </c:pt>
                <c:pt idx="1674">
                  <c:v>1724.6721837728335</c:v>
                </c:pt>
                <c:pt idx="1675">
                  <c:v>1707.658996560506</c:v>
                </c:pt>
                <c:pt idx="1676">
                  <c:v>1690.7130684983074</c:v>
                </c:pt>
                <c:pt idx="1677">
                  <c:v>1673.8351406418535</c:v>
                </c:pt>
                <c:pt idx="1678">
                  <c:v>1657.0259489927932</c:v>
                </c:pt>
                <c:pt idx="1679">
                  <c:v>1640.286224349677</c:v>
                </c:pt>
                <c:pt idx="1680">
                  <c:v>1623.616692158733</c:v>
                </c:pt>
                <c:pt idx="1681">
                  <c:v>1607.018072364586</c:v>
                </c:pt>
                <c:pt idx="1682">
                  <c:v>1590.491079260973</c:v>
                </c:pt>
                <c:pt idx="1683">
                  <c:v>1574.0364213414987</c:v>
                </c:pt>
                <c:pt idx="1684">
                  <c:v>1557.6548011504781</c:v>
                </c:pt>
                <c:pt idx="1685">
                  <c:v>1541.3469151339168</c:v>
                </c:pt>
                <c:pt idx="1686">
                  <c:v>1525.113453490673</c:v>
                </c:pt>
                <c:pt idx="1687">
                  <c:v>1508.9551000238591</c:v>
                </c:pt>
                <c:pt idx="1688">
                  <c:v>1492.8725319925247</c:v>
                </c:pt>
                <c:pt idx="1689">
                  <c:v>1476.8664199636769</c:v>
                </c:pt>
                <c:pt idx="1690">
                  <c:v>1460.9374276646854</c:v>
                </c:pt>
                <c:pt idx="1691">
                  <c:v>1445.0862118361295</c:v>
                </c:pt>
                <c:pt idx="1692">
                  <c:v>1429.3134220851364</c:v>
                </c:pt>
                <c:pt idx="1693">
                  <c:v>1413.6197007392623</c:v>
                </c:pt>
                <c:pt idx="1694">
                  <c:v>1398.0056827009721</c:v>
                </c:pt>
                <c:pt idx="1695">
                  <c:v>1382.4719953027752</c:v>
                </c:pt>
                <c:pt idx="1696">
                  <c:v>1367.0192581630649</c:v>
                </c:pt>
                <c:pt idx="1697">
                  <c:v>1351.6480830427231</c:v>
                </c:pt>
                <c:pt idx="1698">
                  <c:v>1336.3590737025411</c:v>
                </c:pt>
                <c:pt idx="1699">
                  <c:v>1321.1528257615169</c:v>
                </c:pt>
                <c:pt idx="1700">
                  <c:v>1306.0299265560825</c:v>
                </c:pt>
                <c:pt idx="1701">
                  <c:v>1290.9909550003206</c:v>
                </c:pt>
                <c:pt idx="1702">
                  <c:v>1276.0364814472223</c:v>
                </c:pt>
                <c:pt idx="1703">
                  <c:v>1261.1670675510543</c:v>
                </c:pt>
                <c:pt idx="1704">
                  <c:v>1246.3832661308852</c:v>
                </c:pt>
                <c:pt idx="1705">
                  <c:v>1231.6856210353267</c:v>
                </c:pt>
                <c:pt idx="1706">
                  <c:v>1217.0746670085598</c:v>
                </c:pt>
                <c:pt idx="1707">
                  <c:v>1202.550929557691</c:v>
                </c:pt>
                <c:pt idx="1708">
                  <c:v>1188.1149248215147</c:v>
                </c:pt>
                <c:pt idx="1709">
                  <c:v>1173.7671594407207</c:v>
                </c:pt>
                <c:pt idx="1710">
                  <c:v>1159.50813042962</c:v>
                </c:pt>
                <c:pt idx="1711">
                  <c:v>1145.3383250494517</c:v>
                </c:pt>
                <c:pt idx="1712">
                  <c:v>1131.2582206833172</c:v>
                </c:pt>
                <c:pt idx="1713">
                  <c:v>1117.2682847128092</c:v>
                </c:pt>
                <c:pt idx="1714">
                  <c:v>1103.3689743963996</c:v>
                </c:pt>
                <c:pt idx="1715">
                  <c:v>1089.5607367496389</c:v>
                </c:pt>
                <c:pt idx="1716">
                  <c:v>1075.8440084272288</c:v>
                </c:pt>
                <c:pt idx="1717">
                  <c:v>1062.2192156070332</c:v>
                </c:pt>
                <c:pt idx="1718">
                  <c:v>1048.6867738760789</c:v>
                </c:pt>
                <c:pt idx="1719">
                  <c:v>1035.2470881186118</c:v>
                </c:pt>
                <c:pt idx="1720">
                  <c:v>1021.9005524062694</c:v>
                </c:pt>
                <c:pt idx="1721">
                  <c:v>1008.6475498904205</c:v>
                </c:pt>
                <c:pt idx="1722">
                  <c:v>995.48845269674302</c:v>
                </c:pt>
                <c:pt idx="1723">
                  <c:v>982.42362182208728</c:v>
                </c:pt>
                <c:pt idx="1724">
                  <c:v>969.45340703369538</c:v>
                </c:pt>
                <c:pt idx="1725">
                  <c:v>956.57814677082263</c:v>
                </c:pt>
                <c:pt idx="1726">
                  <c:v>943.79816804882989</c:v>
                </c:pt>
                <c:pt idx="1727">
                  <c:v>931.11378636579684</c:v>
                </c:pt>
                <c:pt idx="1728">
                  <c:v>918.52530561171693</c:v>
                </c:pt>
                <c:pt idx="1729">
                  <c:v>906.03301798033169</c:v>
                </c:pt>
                <c:pt idx="1730">
                  <c:v>893.63720388365607</c:v>
                </c:pt>
                <c:pt idx="1731">
                  <c:v>881.33813186925659</c:v>
                </c:pt>
                <c:pt idx="1732">
                  <c:v>869.1360585403296</c:v>
                </c:pt>
                <c:pt idx="1733">
                  <c:v>857.03122847864427</c:v>
                </c:pt>
                <c:pt idx="1734">
                  <c:v>845.0238741703937</c:v>
                </c:pt>
                <c:pt idx="1735">
                  <c:v>833.11421593501302</c:v>
                </c:pt>
                <c:pt idx="1736">
                  <c:v>821.30246185701787</c:v>
                </c:pt>
                <c:pt idx="1737">
                  <c:v>809.58880772090743</c:v>
                </c:pt>
                <c:pt idx="1738">
                  <c:v>797.97343694919221</c:v>
                </c:pt>
                <c:pt idx="1739">
                  <c:v>786.456520543588</c:v>
                </c:pt>
                <c:pt idx="1740">
                  <c:v>775.03821702943333</c:v>
                </c:pt>
                <c:pt idx="1741">
                  <c:v>763.71867240336724</c:v>
                </c:pt>
                <c:pt idx="1742">
                  <c:v>752.49802008432243</c:v>
                </c:pt>
                <c:pt idx="1743">
                  <c:v>741.37638086788161</c:v>
                </c:pt>
                <c:pt idx="1744">
                  <c:v>730.35386288403026</c:v>
                </c:pt>
                <c:pt idx="1745">
                  <c:v>719.43056155836393</c:v>
                </c:pt>
                <c:pt idx="1746">
                  <c:v>708.60655957677761</c:v>
                </c:pt>
                <c:pt idx="1747">
                  <c:v>697.88192685369177</c:v>
                </c:pt>
                <c:pt idx="1748">
                  <c:v>687.25672050384651</c:v>
                </c:pt>
                <c:pt idx="1749">
                  <c:v>676.73098481770444</c:v>
                </c:pt>
                <c:pt idx="1750">
                  <c:v>666.30475124050042</c:v>
                </c:pt>
                <c:pt idx="1751">
                  <c:v>655.97803835497189</c:v>
                </c:pt>
                <c:pt idx="1752">
                  <c:v>645.75085186780882</c:v>
                </c:pt>
                <c:pt idx="1753">
                  <c:v>635.62318459984988</c:v>
                </c:pt>
                <c:pt idx="1754">
                  <c:v>625.59501648005926</c:v>
                </c:pt>
                <c:pt idx="1755">
                  <c:v>615.66631454331718</c:v>
                </c:pt>
                <c:pt idx="1756">
                  <c:v>605.83703293204462</c:v>
                </c:pt>
                <c:pt idx="1757">
                  <c:v>596.10711290169763</c:v>
                </c:pt>
                <c:pt idx="1758">
                  <c:v>586.47648283014803</c:v>
                </c:pt>
                <c:pt idx="1759">
                  <c:v>576.94505823098007</c:v>
                </c:pt>
                <c:pt idx="1760">
                  <c:v>567.51274177072162</c:v>
                </c:pt>
                <c:pt idx="1761">
                  <c:v>558.17942329002915</c:v>
                </c:pt>
                <c:pt idx="1762">
                  <c:v>548.94497982884525</c:v>
                </c:pt>
                <c:pt idx="1763">
                  <c:v>539.80927565554464</c:v>
                </c:pt>
                <c:pt idx="1764">
                  <c:v>530.77216230008321</c:v>
                </c:pt>
                <c:pt idx="1765">
                  <c:v>521.83347859116043</c:v>
                </c:pt>
                <c:pt idx="1766">
                  <c:v>512.99305069740785</c:v>
                </c:pt>
                <c:pt idx="1767">
                  <c:v>504.25069217261108</c:v>
                </c:pt>
                <c:pt idx="1768">
                  <c:v>495.60620400496907</c:v>
                </c:pt>
                <c:pt idx="1769">
                  <c:v>487.0593746703986</c:v>
                </c:pt>
                <c:pt idx="1770">
                  <c:v>478.60998018988352</c:v>
                </c:pt>
                <c:pt idx="1771">
                  <c:v>470.25778419087032</c:v>
                </c:pt>
                <c:pt idx="1772">
                  <c:v>462.00253797270631</c:v>
                </c:pt>
                <c:pt idx="1773">
                  <c:v>453.84398057611725</c:v>
                </c:pt>
                <c:pt idx="1774">
                  <c:v>445.78183885671626</c:v>
                </c:pt>
                <c:pt idx="1775">
                  <c:v>437.81582756253943</c:v>
                </c:pt>
                <c:pt idx="1776">
                  <c:v>429.94564941559139</c:v>
                </c:pt>
                <c:pt idx="1777">
                  <c:v>422.17099519739202</c:v>
                </c:pt>
                <c:pt idx="1778">
                  <c:v>414.4915438385072</c:v>
                </c:pt>
                <c:pt idx="1779">
                  <c:v>406.90696251204724</c:v>
                </c:pt>
                <c:pt idx="1780">
                  <c:v>399.41690673110963</c:v>
                </c:pt>
                <c:pt idx="1781">
                  <c:v>392.02102045014828</c:v>
                </c:pt>
                <c:pt idx="1782">
                  <c:v>384.71893617024114</c:v>
                </c:pt>
                <c:pt idx="1783">
                  <c:v>377.51027504823122</c:v>
                </c:pt>
                <c:pt idx="1784">
                  <c:v>370.39464700971075</c:v>
                </c:pt>
                <c:pt idx="1785">
                  <c:v>363.37165086581666</c:v>
                </c:pt>
                <c:pt idx="1786">
                  <c:v>356.44087443380499</c:v>
                </c:pt>
                <c:pt idx="1787">
                  <c:v>349.6018946613658</c:v>
                </c:pt>
                <c:pt idx="1788">
                  <c:v>342.85427775464069</c:v>
                </c:pt>
                <c:pt idx="1789">
                  <c:v>336.19757930990284</c:v>
                </c:pt>
                <c:pt idx="1790">
                  <c:v>329.63134444885503</c:v>
                </c:pt>
                <c:pt idx="1791">
                  <c:v>323.15510795749964</c:v>
                </c:pt>
                <c:pt idx="1792">
                  <c:v>316.7683944285339</c:v>
                </c:pt>
                <c:pt idx="1793">
                  <c:v>310.47071840721873</c:v>
                </c:pt>
                <c:pt idx="1794">
                  <c:v>304.26158454066928</c:v>
                </c:pt>
                <c:pt idx="1795">
                  <c:v>298.14048773051155</c:v>
                </c:pt>
                <c:pt idx="1796">
                  <c:v>292.10691328884724</c:v>
                </c:pt>
                <c:pt idx="1797">
                  <c:v>286.16033709747012</c:v>
                </c:pt>
                <c:pt idx="1798">
                  <c:v>280.30022577026756</c:v>
                </c:pt>
                <c:pt idx="1799">
                  <c:v>274.52603681874626</c:v>
                </c:pt>
                <c:pt idx="1800">
                  <c:v>268.83721882061599</c:v>
                </c:pt>
                <c:pt idx="1801">
                  <c:v>263.23321159136026</c:v>
                </c:pt>
                <c:pt idx="1802">
                  <c:v>257.71344635872686</c:v>
                </c:pt>
                <c:pt idx="1803">
                  <c:v>252.27734594006182</c:v>
                </c:pt>
                <c:pt idx="1804">
                  <c:v>246.92432492241511</c:v>
                </c:pt>
                <c:pt idx="1805">
                  <c:v>241.65378984533879</c:v>
                </c:pt>
                <c:pt idx="1806">
                  <c:v>236.46513938630005</c:v>
                </c:pt>
              </c:numCache>
            </c:numRef>
          </c:xVal>
          <c:yVal>
            <c:numRef>
              <c:f>Sheet1!$F$18:$F$1824</c:f>
              <c:numCache>
                <c:formatCode>General</c:formatCode>
                <c:ptCount val="1807"/>
                <c:pt idx="0">
                  <c:v>20</c:v>
                </c:pt>
                <c:pt idx="1">
                  <c:v>20.000044313149033</c:v>
                </c:pt>
                <c:pt idx="2">
                  <c:v>20.000088891858795</c:v>
                </c:pt>
                <c:pt idx="3">
                  <c:v>20.000133737718819</c:v>
                </c:pt>
                <c:pt idx="4">
                  <c:v>20.000178852328137</c:v>
                </c:pt>
                <c:pt idx="5">
                  <c:v>20.000224237295328</c:v>
                </c:pt>
                <c:pt idx="6">
                  <c:v>20.000269894238588</c:v>
                </c:pt>
                <c:pt idx="7">
                  <c:v>20.000315824785744</c:v>
                </c:pt>
                <c:pt idx="8">
                  <c:v>20.000362030574372</c:v>
                </c:pt>
                <c:pt idx="9">
                  <c:v>20.000408513251813</c:v>
                </c:pt>
                <c:pt idx="10">
                  <c:v>20.000455274475229</c:v>
                </c:pt>
                <c:pt idx="11">
                  <c:v>20.000502315911703</c:v>
                </c:pt>
                <c:pt idx="12">
                  <c:v>20.000549639238248</c:v>
                </c:pt>
                <c:pt idx="13">
                  <c:v>20.000597246141901</c:v>
                </c:pt>
                <c:pt idx="14">
                  <c:v>20.000645138319769</c:v>
                </c:pt>
                <c:pt idx="15">
                  <c:v>20.000693317479069</c:v>
                </c:pt>
                <c:pt idx="16">
                  <c:v>20.000741785337222</c:v>
                </c:pt>
                <c:pt idx="17">
                  <c:v>20.000790543621918</c:v>
                </c:pt>
                <c:pt idx="18">
                  <c:v>20.000839594071138</c:v>
                </c:pt>
                <c:pt idx="19">
                  <c:v>20.000888938433235</c:v>
                </c:pt>
                <c:pt idx="20">
                  <c:v>20.000938578467004</c:v>
                </c:pt>
                <c:pt idx="21">
                  <c:v>20.000988515941732</c:v>
                </c:pt>
                <c:pt idx="22">
                  <c:v>20.001038752637275</c:v>
                </c:pt>
                <c:pt idx="23">
                  <c:v>20.001089290344087</c:v>
                </c:pt>
                <c:pt idx="24">
                  <c:v>20.001140130863334</c:v>
                </c:pt>
                <c:pt idx="25">
                  <c:v>20.001191276006924</c:v>
                </c:pt>
                <c:pt idx="26">
                  <c:v>20.001242727597557</c:v>
                </c:pt>
                <c:pt idx="27">
                  <c:v>20.001294487468833</c:v>
                </c:pt>
                <c:pt idx="28">
                  <c:v>20.001346557465268</c:v>
                </c:pt>
                <c:pt idx="29">
                  <c:v>20.001398939442421</c:v>
                </c:pt>
                <c:pt idx="30">
                  <c:v>20.001451635266871</c:v>
                </c:pt>
                <c:pt idx="31">
                  <c:v>20.001504646816382</c:v>
                </c:pt>
                <c:pt idx="32">
                  <c:v>20.001557975979882</c:v>
                </c:pt>
                <c:pt idx="33">
                  <c:v>20.001611624657595</c:v>
                </c:pt>
                <c:pt idx="34">
                  <c:v>20.001665594761064</c:v>
                </c:pt>
                <c:pt idx="35">
                  <c:v>20.001719888213248</c:v>
                </c:pt>
                <c:pt idx="36">
                  <c:v>20.001774506948568</c:v>
                </c:pt>
                <c:pt idx="37">
                  <c:v>20.001829452912975</c:v>
                </c:pt>
                <c:pt idx="38">
                  <c:v>20.001884728064049</c:v>
                </c:pt>
                <c:pt idx="39">
                  <c:v>20.001940334371014</c:v>
                </c:pt>
                <c:pt idx="40">
                  <c:v>20.001996273814886</c:v>
                </c:pt>
                <c:pt idx="41">
                  <c:v>20.002052548388438</c:v>
                </c:pt>
                <c:pt idx="42">
                  <c:v>20.002109160096385</c:v>
                </c:pt>
                <c:pt idx="43">
                  <c:v>20.002166110955347</c:v>
                </c:pt>
                <c:pt idx="44">
                  <c:v>20.002223402994009</c:v>
                </c:pt>
                <c:pt idx="45">
                  <c:v>20.002281038253127</c:v>
                </c:pt>
                <c:pt idx="46">
                  <c:v>20.002339018785626</c:v>
                </c:pt>
                <c:pt idx="47">
                  <c:v>20.002397346656707</c:v>
                </c:pt>
                <c:pt idx="48">
                  <c:v>20.002456023943832</c:v>
                </c:pt>
                <c:pt idx="49">
                  <c:v>20.002515052736893</c:v>
                </c:pt>
                <c:pt idx="50">
                  <c:v>20.002574435138222</c:v>
                </c:pt>
                <c:pt idx="51">
                  <c:v>20.002634173262674</c:v>
                </c:pt>
                <c:pt idx="52">
                  <c:v>20.00269426923774</c:v>
                </c:pt>
                <c:pt idx="53">
                  <c:v>20.00275472520358</c:v>
                </c:pt>
                <c:pt idx="54">
                  <c:v>20.002815543313091</c:v>
                </c:pt>
                <c:pt idx="55">
                  <c:v>20.002876725732044</c:v>
                </c:pt>
                <c:pt idx="56">
                  <c:v>20.002938274639082</c:v>
                </c:pt>
                <c:pt idx="57">
                  <c:v>20.003000192225862</c:v>
                </c:pt>
                <c:pt idx="58">
                  <c:v>20.003062480697078</c:v>
                </c:pt>
                <c:pt idx="59">
                  <c:v>20.003125142270587</c:v>
                </c:pt>
                <c:pt idx="60">
                  <c:v>20.003188179177439</c:v>
                </c:pt>
                <c:pt idx="61">
                  <c:v>20.003251593662007</c:v>
                </c:pt>
                <c:pt idx="62">
                  <c:v>20.00331538798202</c:v>
                </c:pt>
                <c:pt idx="63">
                  <c:v>20.003379564408664</c:v>
                </c:pt>
                <c:pt idx="64">
                  <c:v>20.003444125226661</c:v>
                </c:pt>
                <c:pt idx="65">
                  <c:v>20.003509072734339</c:v>
                </c:pt>
                <c:pt idx="66">
                  <c:v>20.003574409243747</c:v>
                </c:pt>
                <c:pt idx="67">
                  <c:v>20.003640137080666</c:v>
                </c:pt>
                <c:pt idx="68">
                  <c:v>20.00370625858476</c:v>
                </c:pt>
                <c:pt idx="69">
                  <c:v>20.003772776109628</c:v>
                </c:pt>
                <c:pt idx="70">
                  <c:v>20.003839692022897</c:v>
                </c:pt>
                <c:pt idx="71">
                  <c:v>20.003907008706278</c:v>
                </c:pt>
                <c:pt idx="72">
                  <c:v>20.00397472855569</c:v>
                </c:pt>
                <c:pt idx="73">
                  <c:v>20.004042853981286</c:v>
                </c:pt>
                <c:pt idx="74">
                  <c:v>20.004111387407637</c:v>
                </c:pt>
                <c:pt idx="75">
                  <c:v>20.004180331273695</c:v>
                </c:pt>
                <c:pt idx="76">
                  <c:v>20.004249688032971</c:v>
                </c:pt>
                <c:pt idx="77">
                  <c:v>20.004319460153578</c:v>
                </c:pt>
                <c:pt idx="78">
                  <c:v>20.004389650118316</c:v>
                </c:pt>
                <c:pt idx="79">
                  <c:v>20.004460260424793</c:v>
                </c:pt>
                <c:pt idx="80">
                  <c:v>20.004531293585455</c:v>
                </c:pt>
                <c:pt idx="81">
                  <c:v>20.004602752127749</c:v>
                </c:pt>
                <c:pt idx="82">
                  <c:v>20.004674638594146</c:v>
                </c:pt>
                <c:pt idx="83">
                  <c:v>20.004746955542249</c:v>
                </c:pt>
                <c:pt idx="84">
                  <c:v>20.004819705544907</c:v>
                </c:pt>
                <c:pt idx="85">
                  <c:v>20.00489289119027</c:v>
                </c:pt>
                <c:pt idx="86">
                  <c:v>20.004966515081897</c:v>
                </c:pt>
                <c:pt idx="87">
                  <c:v>20.005040579838848</c:v>
                </c:pt>
                <c:pt idx="88">
                  <c:v>20.005115088095781</c:v>
                </c:pt>
                <c:pt idx="89">
                  <c:v>20.00519004250301</c:v>
                </c:pt>
                <c:pt idx="90">
                  <c:v>20.005265445726657</c:v>
                </c:pt>
                <c:pt idx="91">
                  <c:v>20.005341300448681</c:v>
                </c:pt>
                <c:pt idx="92">
                  <c:v>20.005417609367015</c:v>
                </c:pt>
                <c:pt idx="93">
                  <c:v>20.005494375195653</c:v>
                </c:pt>
                <c:pt idx="94">
                  <c:v>20.00557160066473</c:v>
                </c:pt>
                <c:pt idx="95">
                  <c:v>20.005649288520623</c:v>
                </c:pt>
                <c:pt idx="96">
                  <c:v>20.005727441526069</c:v>
                </c:pt>
                <c:pt idx="97">
                  <c:v>20.005806062460216</c:v>
                </c:pt>
                <c:pt idx="98">
                  <c:v>20.005885154118761</c:v>
                </c:pt>
                <c:pt idx="99">
                  <c:v>20.005964719314033</c:v>
                </c:pt>
                <c:pt idx="100">
                  <c:v>20.006044760875074</c:v>
                </c:pt>
                <c:pt idx="101">
                  <c:v>20.006125281647787</c:v>
                </c:pt>
                <c:pt idx="102">
                  <c:v>20.006206284494976</c:v>
                </c:pt>
                <c:pt idx="103">
                  <c:v>20.006287772296485</c:v>
                </c:pt>
                <c:pt idx="104">
                  <c:v>20.006369747949272</c:v>
                </c:pt>
                <c:pt idx="105">
                  <c:v>20.006452214367538</c:v>
                </c:pt>
                <c:pt idx="106">
                  <c:v>20.006535174482824</c:v>
                </c:pt>
                <c:pt idx="107">
                  <c:v>20.00661863124407</c:v>
                </c:pt>
                <c:pt idx="108">
                  <c:v>20.006702587617774</c:v>
                </c:pt>
                <c:pt idx="109">
                  <c:v>20.00678704658808</c:v>
                </c:pt>
                <c:pt idx="110">
                  <c:v>20.006872011156855</c:v>
                </c:pt>
                <c:pt idx="111">
                  <c:v>20.006957484343825</c:v>
                </c:pt>
                <c:pt idx="112">
                  <c:v>20.007043469186662</c:v>
                </c:pt>
                <c:pt idx="113">
                  <c:v>20.007129968741094</c:v>
                </c:pt>
                <c:pt idx="114">
                  <c:v>20.00721698608103</c:v>
                </c:pt>
                <c:pt idx="115">
                  <c:v>20.007304524298636</c:v>
                </c:pt>
                <c:pt idx="116">
                  <c:v>20.007392586504441</c:v>
                </c:pt>
                <c:pt idx="117">
                  <c:v>20.0074811758275</c:v>
                </c:pt>
                <c:pt idx="118">
                  <c:v>20.007570295415434</c:v>
                </c:pt>
                <c:pt idx="119">
                  <c:v>20.007659948434579</c:v>
                </c:pt>
                <c:pt idx="120">
                  <c:v>20.007750138070076</c:v>
                </c:pt>
                <c:pt idx="121">
                  <c:v>20.007840867526003</c:v>
                </c:pt>
                <c:pt idx="122">
                  <c:v>20.007932140025478</c:v>
                </c:pt>
                <c:pt idx="123">
                  <c:v>20.00802395881076</c:v>
                </c:pt>
                <c:pt idx="124">
                  <c:v>20.00811632714337</c:v>
                </c:pt>
                <c:pt idx="125">
                  <c:v>20.008209248304208</c:v>
                </c:pt>
                <c:pt idx="126">
                  <c:v>20.008302725593676</c:v>
                </c:pt>
                <c:pt idx="127">
                  <c:v>20.008396762331742</c:v>
                </c:pt>
                <c:pt idx="128">
                  <c:v>20.00849136185813</c:v>
                </c:pt>
                <c:pt idx="129">
                  <c:v>20.008586527532376</c:v>
                </c:pt>
                <c:pt idx="130">
                  <c:v>20.008682262733981</c:v>
                </c:pt>
                <c:pt idx="131">
                  <c:v>20.008778570862518</c:v>
                </c:pt>
                <c:pt idx="132">
                  <c:v>20.00887545533773</c:v>
                </c:pt>
                <c:pt idx="133">
                  <c:v>20.008972919599671</c:v>
                </c:pt>
                <c:pt idx="134">
                  <c:v>20.00907096710883</c:v>
                </c:pt>
                <c:pt idx="135">
                  <c:v>20.009169601346219</c:v>
                </c:pt>
                <c:pt idx="136">
                  <c:v>20.009268825813546</c:v>
                </c:pt>
                <c:pt idx="137">
                  <c:v>20.009368644033273</c:v>
                </c:pt>
                <c:pt idx="138">
                  <c:v>20.009469059548792</c:v>
                </c:pt>
                <c:pt idx="139">
                  <c:v>20.009570075924522</c:v>
                </c:pt>
                <c:pt idx="140">
                  <c:v>20.009671696746036</c:v>
                </c:pt>
                <c:pt idx="141">
                  <c:v>20.009773925620173</c:v>
                </c:pt>
                <c:pt idx="142">
                  <c:v>20.009876766175193</c:v>
                </c:pt>
                <c:pt idx="143">
                  <c:v>20.009980222060882</c:v>
                </c:pt>
                <c:pt idx="144">
                  <c:v>20.010084296948673</c:v>
                </c:pt>
                <c:pt idx="145">
                  <c:v>20.010188994531781</c:v>
                </c:pt>
                <c:pt idx="146">
                  <c:v>20.010294318525347</c:v>
                </c:pt>
                <c:pt idx="147">
                  <c:v>20.010400272666541</c:v>
                </c:pt>
                <c:pt idx="148">
                  <c:v>20.010506860714703</c:v>
                </c:pt>
                <c:pt idx="149">
                  <c:v>20.010614086451458</c:v>
                </c:pt>
                <c:pt idx="150">
                  <c:v>20.010721953680878</c:v>
                </c:pt>
                <c:pt idx="151">
                  <c:v>20.010830466229596</c:v>
                </c:pt>
                <c:pt idx="152">
                  <c:v>20.010939627946904</c:v>
                </c:pt>
                <c:pt idx="153">
                  <c:v>20.011049442704969</c:v>
                </c:pt>
                <c:pt idx="154">
                  <c:v>20.011159914398888</c:v>
                </c:pt>
                <c:pt idx="155">
                  <c:v>20.011271046946845</c:v>
                </c:pt>
                <c:pt idx="156">
                  <c:v>20.011382844290274</c:v>
                </c:pt>
                <c:pt idx="157">
                  <c:v>20.011495310393961</c:v>
                </c:pt>
                <c:pt idx="158">
                  <c:v>20.0116084492462</c:v>
                </c:pt>
                <c:pt idx="159">
                  <c:v>20.011722264858911</c:v>
                </c:pt>
                <c:pt idx="160">
                  <c:v>20.011836761267812</c:v>
                </c:pt>
                <c:pt idx="161">
                  <c:v>20.011951942532523</c:v>
                </c:pt>
                <c:pt idx="162">
                  <c:v>20.012067812736714</c:v>
                </c:pt>
                <c:pt idx="163">
                  <c:v>20.012184375988276</c:v>
                </c:pt>
                <c:pt idx="164">
                  <c:v>20.012301636419426</c:v>
                </c:pt>
                <c:pt idx="165">
                  <c:v>20.012419598186849</c:v>
                </c:pt>
                <c:pt idx="166">
                  <c:v>20.012538265471886</c:v>
                </c:pt>
                <c:pt idx="167">
                  <c:v>20.012657642480615</c:v>
                </c:pt>
                <c:pt idx="168">
                  <c:v>20.01277773344404</c:v>
                </c:pt>
                <c:pt idx="169">
                  <c:v>20.012898542618231</c:v>
                </c:pt>
                <c:pt idx="170">
                  <c:v>20.013020074284448</c:v>
                </c:pt>
                <c:pt idx="171">
                  <c:v>20.013142332749311</c:v>
                </c:pt>
                <c:pt idx="172">
                  <c:v>20.013265322344967</c:v>
                </c:pt>
                <c:pt idx="173">
                  <c:v>20.01338904742915</c:v>
                </c:pt>
                <c:pt idx="174">
                  <c:v>20.013513512385462</c:v>
                </c:pt>
                <c:pt idx="175">
                  <c:v>20.013638721623405</c:v>
                </c:pt>
                <c:pt idx="176">
                  <c:v>20.013764679578607</c:v>
                </c:pt>
                <c:pt idx="177">
                  <c:v>20.013891390712949</c:v>
                </c:pt>
                <c:pt idx="178">
                  <c:v>20.014018859514707</c:v>
                </c:pt>
                <c:pt idx="179">
                  <c:v>20.014147090498732</c:v>
                </c:pt>
                <c:pt idx="180">
                  <c:v>20.014276088206586</c:v>
                </c:pt>
                <c:pt idx="181">
                  <c:v>20.014405857206693</c:v>
                </c:pt>
                <c:pt idx="182">
                  <c:v>20.014536402094528</c:v>
                </c:pt>
                <c:pt idx="183">
                  <c:v>20.014667727492739</c:v>
                </c:pt>
                <c:pt idx="184">
                  <c:v>20.014799838051303</c:v>
                </c:pt>
                <c:pt idx="185">
                  <c:v>20.014932738447747</c:v>
                </c:pt>
                <c:pt idx="186">
                  <c:v>20.015066433387219</c:v>
                </c:pt>
                <c:pt idx="187">
                  <c:v>20.015200927602709</c:v>
                </c:pt>
                <c:pt idx="188">
                  <c:v>20.015336225855187</c:v>
                </c:pt>
                <c:pt idx="189">
                  <c:v>20.015472332933793</c:v>
                </c:pt>
                <c:pt idx="190">
                  <c:v>20.015609253655978</c:v>
                </c:pt>
                <c:pt idx="191">
                  <c:v>20.015746992867648</c:v>
                </c:pt>
                <c:pt idx="192">
                  <c:v>20.01588555544339</c:v>
                </c:pt>
                <c:pt idx="193">
                  <c:v>20.016024946286574</c:v>
                </c:pt>
                <c:pt idx="194">
                  <c:v>20.016165170329561</c:v>
                </c:pt>
                <c:pt idx="195">
                  <c:v>20.016306232533864</c:v>
                </c:pt>
                <c:pt idx="196">
                  <c:v>20.016448137890333</c:v>
                </c:pt>
                <c:pt idx="197">
                  <c:v>20.016590891419263</c:v>
                </c:pt>
                <c:pt idx="198">
                  <c:v>20.016734498170642</c:v>
                </c:pt>
                <c:pt idx="199">
                  <c:v>20.01687896322429</c:v>
                </c:pt>
                <c:pt idx="200">
                  <c:v>20.017024291690007</c:v>
                </c:pt>
                <c:pt idx="201">
                  <c:v>20.017170488707805</c:v>
                </c:pt>
                <c:pt idx="202">
                  <c:v>20.017317559448045</c:v>
                </c:pt>
                <c:pt idx="203">
                  <c:v>20.017465509111609</c:v>
                </c:pt>
                <c:pt idx="204">
                  <c:v>20.017614342930091</c:v>
                </c:pt>
                <c:pt idx="205">
                  <c:v>20.017764066165999</c:v>
                </c:pt>
                <c:pt idx="206">
                  <c:v>20.017914684112871</c:v>
                </c:pt>
                <c:pt idx="207">
                  <c:v>20.018066202095508</c:v>
                </c:pt>
                <c:pt idx="208">
                  <c:v>20.018218625470151</c:v>
                </c:pt>
                <c:pt idx="209">
                  <c:v>20.018371959624645</c:v>
                </c:pt>
                <c:pt idx="210">
                  <c:v>20.018526209978621</c:v>
                </c:pt>
                <c:pt idx="211">
                  <c:v>20.018681381983708</c:v>
                </c:pt>
                <c:pt idx="212">
                  <c:v>20.018837481123686</c:v>
                </c:pt>
                <c:pt idx="213">
                  <c:v>20.018994512914698</c:v>
                </c:pt>
                <c:pt idx="214">
                  <c:v>20.019152482905415</c:v>
                </c:pt>
                <c:pt idx="215">
                  <c:v>20.019311396677232</c:v>
                </c:pt>
                <c:pt idx="216">
                  <c:v>20.019471259844487</c:v>
                </c:pt>
                <c:pt idx="217">
                  <c:v>20.019632078054588</c:v>
                </c:pt>
                <c:pt idx="218">
                  <c:v>20.019793856988283</c:v>
                </c:pt>
                <c:pt idx="219">
                  <c:v>20.019956602359791</c:v>
                </c:pt>
                <c:pt idx="220">
                  <c:v>20.020120319917012</c:v>
                </c:pt>
                <c:pt idx="221">
                  <c:v>20.020285015441747</c:v>
                </c:pt>
                <c:pt idx="222">
                  <c:v>20.020450694749854</c:v>
                </c:pt>
                <c:pt idx="223">
                  <c:v>20.020617363691493</c:v>
                </c:pt>
                <c:pt idx="224">
                  <c:v>20.020785028151266</c:v>
                </c:pt>
                <c:pt idx="225">
                  <c:v>20.020953694048469</c:v>
                </c:pt>
                <c:pt idx="226">
                  <c:v>20.021123367337253</c:v>
                </c:pt>
                <c:pt idx="227">
                  <c:v>20.02129405400688</c:v>
                </c:pt>
                <c:pt idx="228">
                  <c:v>20.021465760081846</c:v>
                </c:pt>
                <c:pt idx="229">
                  <c:v>20.021638491622141</c:v>
                </c:pt>
                <c:pt idx="230">
                  <c:v>20.021812254723468</c:v>
                </c:pt>
                <c:pt idx="231">
                  <c:v>20.021987055517396</c:v>
                </c:pt>
                <c:pt idx="232">
                  <c:v>20.022162900171587</c:v>
                </c:pt>
                <c:pt idx="233">
                  <c:v>20.022339794890041</c:v>
                </c:pt>
                <c:pt idx="234">
                  <c:v>20.022517745913248</c:v>
                </c:pt>
                <c:pt idx="235">
                  <c:v>20.022696759518443</c:v>
                </c:pt>
                <c:pt idx="236">
                  <c:v>20.022876842019787</c:v>
                </c:pt>
                <c:pt idx="237">
                  <c:v>20.023057999768607</c:v>
                </c:pt>
                <c:pt idx="238">
                  <c:v>20.023240239153584</c:v>
                </c:pt>
                <c:pt idx="239">
                  <c:v>20.023423566601011</c:v>
                </c:pt>
                <c:pt idx="240">
                  <c:v>20.023607988574941</c:v>
                </c:pt>
                <c:pt idx="241">
                  <c:v>20.023793511577477</c:v>
                </c:pt>
                <c:pt idx="242">
                  <c:v>20.023980142148936</c:v>
                </c:pt>
                <c:pt idx="243">
                  <c:v>20.024167886868099</c:v>
                </c:pt>
                <c:pt idx="244">
                  <c:v>20.024356752352432</c:v>
                </c:pt>
                <c:pt idx="245">
                  <c:v>20.024546745258284</c:v>
                </c:pt>
                <c:pt idx="246">
                  <c:v>20.024737872281147</c:v>
                </c:pt>
                <c:pt idx="247">
                  <c:v>20.02493014015587</c:v>
                </c:pt>
                <c:pt idx="248">
                  <c:v>20.025123555656837</c:v>
                </c:pt>
                <c:pt idx="249">
                  <c:v>20.025318125598286</c:v>
                </c:pt>
                <c:pt idx="250">
                  <c:v>20.025513856834433</c:v>
                </c:pt>
                <c:pt idx="251">
                  <c:v>20.025710756259816</c:v>
                </c:pt>
                <c:pt idx="252">
                  <c:v>20.025908830809417</c:v>
                </c:pt>
                <c:pt idx="253">
                  <c:v>20.026108087458976</c:v>
                </c:pt>
                <c:pt idx="254">
                  <c:v>20.026308533225162</c:v>
                </c:pt>
                <c:pt idx="255">
                  <c:v>20.026510175165871</c:v>
                </c:pt>
                <c:pt idx="256">
                  <c:v>20.026713020380427</c:v>
                </c:pt>
                <c:pt idx="257">
                  <c:v>20.026917076009791</c:v>
                </c:pt>
                <c:pt idx="258">
                  <c:v>20.027122349236876</c:v>
                </c:pt>
                <c:pt idx="259">
                  <c:v>20.027328847286707</c:v>
                </c:pt>
                <c:pt idx="260">
                  <c:v>20.027536577426716</c:v>
                </c:pt>
                <c:pt idx="261">
                  <c:v>20.027745546966976</c:v>
                </c:pt>
                <c:pt idx="262">
                  <c:v>20.027955763260437</c:v>
                </c:pt>
                <c:pt idx="263">
                  <c:v>20.028167233703122</c:v>
                </c:pt>
                <c:pt idx="264">
                  <c:v>20.028379965734512</c:v>
                </c:pt>
                <c:pt idx="265">
                  <c:v>20.028593966837636</c:v>
                </c:pt>
                <c:pt idx="266">
                  <c:v>20.028809244539424</c:v>
                </c:pt>
                <c:pt idx="267">
                  <c:v>20.029025806410925</c:v>
                </c:pt>
                <c:pt idx="268">
                  <c:v>20.029243660067529</c:v>
                </c:pt>
                <c:pt idx="269">
                  <c:v>20.029462813169285</c:v>
                </c:pt>
                <c:pt idx="270">
                  <c:v>20.029683273421117</c:v>
                </c:pt>
                <c:pt idx="271">
                  <c:v>20.029905048573077</c:v>
                </c:pt>
                <c:pt idx="272">
                  <c:v>20.030128146420601</c:v>
                </c:pt>
                <c:pt idx="273">
                  <c:v>20.030352574804802</c:v>
                </c:pt>
                <c:pt idx="274">
                  <c:v>20.030578341612696</c:v>
                </c:pt>
                <c:pt idx="275">
                  <c:v>20.030805454777472</c:v>
                </c:pt>
                <c:pt idx="276">
                  <c:v>20.031033922278766</c:v>
                </c:pt>
                <c:pt idx="277">
                  <c:v>20.03126375214292</c:v>
                </c:pt>
                <c:pt idx="278">
                  <c:v>20.031494952443236</c:v>
                </c:pt>
                <c:pt idx="279">
                  <c:v>20.03172753130027</c:v>
                </c:pt>
                <c:pt idx="280">
                  <c:v>20.031961496882097</c:v>
                </c:pt>
                <c:pt idx="281">
                  <c:v>20.032196857404514</c:v>
                </c:pt>
                <c:pt idx="282">
                  <c:v>20.032433621131439</c:v>
                </c:pt>
                <c:pt idx="283">
                  <c:v>20.032671796375084</c:v>
                </c:pt>
                <c:pt idx="284">
                  <c:v>20.032911391496253</c:v>
                </c:pt>
                <c:pt idx="285">
                  <c:v>20.033152414904631</c:v>
                </c:pt>
                <c:pt idx="286">
                  <c:v>20.03339487505907</c:v>
                </c:pt>
                <c:pt idx="287">
                  <c:v>20.033638780467843</c:v>
                </c:pt>
                <c:pt idx="288">
                  <c:v>20.033884139688954</c:v>
                </c:pt>
                <c:pt idx="289">
                  <c:v>20.034130961330373</c:v>
                </c:pt>
                <c:pt idx="290">
                  <c:v>20.034379254050389</c:v>
                </c:pt>
                <c:pt idx="291">
                  <c:v>20.034629026557827</c:v>
                </c:pt>
                <c:pt idx="292">
                  <c:v>20.034880287612392</c:v>
                </c:pt>
                <c:pt idx="293">
                  <c:v>20.0351330460249</c:v>
                </c:pt>
                <c:pt idx="294">
                  <c:v>20.03538731065764</c:v>
                </c:pt>
                <c:pt idx="295">
                  <c:v>20.035643090424589</c:v>
                </c:pt>
                <c:pt idx="296">
                  <c:v>20.035900394291765</c:v>
                </c:pt>
                <c:pt idx="297">
                  <c:v>20.036159231277484</c:v>
                </c:pt>
                <c:pt idx="298">
                  <c:v>20.036419610452683</c:v>
                </c:pt>
                <c:pt idx="299">
                  <c:v>20.036681540941181</c:v>
                </c:pt>
                <c:pt idx="300">
                  <c:v>20.036945031920045</c:v>
                </c:pt>
                <c:pt idx="301">
                  <c:v>20.037210092619823</c:v>
                </c:pt>
                <c:pt idx="302">
                  <c:v>20.037476732324851</c:v>
                </c:pt>
                <c:pt idx="303">
                  <c:v>20.03774496037363</c:v>
                </c:pt>
                <c:pt idx="304">
                  <c:v>20.038014786159049</c:v>
                </c:pt>
                <c:pt idx="305">
                  <c:v>20.038286219128722</c:v>
                </c:pt>
                <c:pt idx="306">
                  <c:v>20.038559268785313</c:v>
                </c:pt>
                <c:pt idx="307">
                  <c:v>20.038833944686836</c:v>
                </c:pt>
                <c:pt idx="308">
                  <c:v>20.039110256446946</c:v>
                </c:pt>
                <c:pt idx="309">
                  <c:v>20.039388213735286</c:v>
                </c:pt>
                <c:pt idx="310">
                  <c:v>20.039667826277793</c:v>
                </c:pt>
                <c:pt idx="311">
                  <c:v>20.039949103856991</c:v>
                </c:pt>
                <c:pt idx="312">
                  <c:v>20.040232056312348</c:v>
                </c:pt>
                <c:pt idx="313">
                  <c:v>20.040516693540589</c:v>
                </c:pt>
                <c:pt idx="314">
                  <c:v>20.040803025495975</c:v>
                </c:pt>
                <c:pt idx="315">
                  <c:v>20.041091062190681</c:v>
                </c:pt>
                <c:pt idx="316">
                  <c:v>20.041380813695092</c:v>
                </c:pt>
                <c:pt idx="317">
                  <c:v>20.041672290138159</c:v>
                </c:pt>
                <c:pt idx="318">
                  <c:v>20.041965501707693</c:v>
                </c:pt>
                <c:pt idx="319">
                  <c:v>20.042260458650706</c:v>
                </c:pt>
                <c:pt idx="320">
                  <c:v>20.042557171273746</c:v>
                </c:pt>
                <c:pt idx="321">
                  <c:v>20.042855649943267</c:v>
                </c:pt>
                <c:pt idx="322">
                  <c:v>20.043155905085893</c:v>
                </c:pt>
                <c:pt idx="323">
                  <c:v>20.043457947188816</c:v>
                </c:pt>
                <c:pt idx="324">
                  <c:v>20.043761786800111</c:v>
                </c:pt>
                <c:pt idx="325">
                  <c:v>20.044067434529079</c:v>
                </c:pt>
                <c:pt idx="326">
                  <c:v>20.044374901046595</c:v>
                </c:pt>
                <c:pt idx="327">
                  <c:v>20.044684197085452</c:v>
                </c:pt>
                <c:pt idx="328">
                  <c:v>20.044995333440699</c:v>
                </c:pt>
                <c:pt idx="329">
                  <c:v>20.045308320969987</c:v>
                </c:pt>
                <c:pt idx="330">
                  <c:v>20.045623170593966</c:v>
                </c:pt>
                <c:pt idx="331">
                  <c:v>20.045939893296573</c:v>
                </c:pt>
                <c:pt idx="332">
                  <c:v>20.04625850012539</c:v>
                </c:pt>
                <c:pt idx="333">
                  <c:v>20.046579002192072</c:v>
                </c:pt>
                <c:pt idx="334">
                  <c:v>20.046901410672625</c:v>
                </c:pt>
                <c:pt idx="335">
                  <c:v>20.047225736807786</c:v>
                </c:pt>
                <c:pt idx="336">
                  <c:v>20.047551991903411</c:v>
                </c:pt>
                <c:pt idx="337">
                  <c:v>20.047880187330826</c:v>
                </c:pt>
                <c:pt idx="338">
                  <c:v>20.048210334527155</c:v>
                </c:pt>
                <c:pt idx="339">
                  <c:v>20.048542444995764</c:v>
                </c:pt>
                <c:pt idx="340">
                  <c:v>20.048876530306554</c:v>
                </c:pt>
                <c:pt idx="341">
                  <c:v>20.049212602096357</c:v>
                </c:pt>
                <c:pt idx="342">
                  <c:v>20.049550672069323</c:v>
                </c:pt>
                <c:pt idx="343">
                  <c:v>20.049890751997296</c:v>
                </c:pt>
                <c:pt idx="344">
                  <c:v>20.050232853720139</c:v>
                </c:pt>
                <c:pt idx="345">
                  <c:v>20.050576989146204</c:v>
                </c:pt>
                <c:pt idx="346">
                  <c:v>20.050923170252627</c:v>
                </c:pt>
                <c:pt idx="347">
                  <c:v>20.051271409085736</c:v>
                </c:pt>
                <c:pt idx="348">
                  <c:v>20.051621717761456</c:v>
                </c:pt>
                <c:pt idx="349">
                  <c:v>20.051974108465693</c:v>
                </c:pt>
                <c:pt idx="350">
                  <c:v>20.052328593454668</c:v>
                </c:pt>
                <c:pt idx="351">
                  <c:v>20.052685185055392</c:v>
                </c:pt>
                <c:pt idx="352">
                  <c:v>20.053043895665983</c:v>
                </c:pt>
                <c:pt idx="353">
                  <c:v>20.053404737756125</c:v>
                </c:pt>
                <c:pt idx="354">
                  <c:v>20.053767723867377</c:v>
                </c:pt>
                <c:pt idx="355">
                  <c:v>20.054132866613667</c:v>
                </c:pt>
                <c:pt idx="356">
                  <c:v>20.054500178681625</c:v>
                </c:pt>
                <c:pt idx="357">
                  <c:v>20.054869672831014</c:v>
                </c:pt>
                <c:pt idx="358">
                  <c:v>20.055241361895124</c:v>
                </c:pt>
                <c:pt idx="359">
                  <c:v>20.055615258781181</c:v>
                </c:pt>
                <c:pt idx="360">
                  <c:v>20.055991376470761</c:v>
                </c:pt>
                <c:pt idx="361">
                  <c:v>20.056369728020183</c:v>
                </c:pt>
                <c:pt idx="362">
                  <c:v>20.056750326560923</c:v>
                </c:pt>
                <c:pt idx="363">
                  <c:v>20.057133185300057</c:v>
                </c:pt>
                <c:pt idx="364">
                  <c:v>20.057518317520639</c:v>
                </c:pt>
                <c:pt idx="365">
                  <c:v>20.057905736582143</c:v>
                </c:pt>
                <c:pt idx="366">
                  <c:v>20.058295455920859</c:v>
                </c:pt>
                <c:pt idx="367">
                  <c:v>20.058687489050357</c:v>
                </c:pt>
                <c:pt idx="368">
                  <c:v>20.05908184956186</c:v>
                </c:pt>
                <c:pt idx="369">
                  <c:v>20.05947855112472</c:v>
                </c:pt>
                <c:pt idx="370">
                  <c:v>20.059877607486801</c:v>
                </c:pt>
                <c:pt idx="371">
                  <c:v>20.060279032474924</c:v>
                </c:pt>
                <c:pt idx="372">
                  <c:v>20.060682839995344</c:v>
                </c:pt>
                <c:pt idx="373">
                  <c:v>20.061089044034127</c:v>
                </c:pt>
                <c:pt idx="374">
                  <c:v>20.061497658657579</c:v>
                </c:pt>
                <c:pt idx="375">
                  <c:v>20.061908698012743</c:v>
                </c:pt>
                <c:pt idx="376">
                  <c:v>20.06232217632779</c:v>
                </c:pt>
                <c:pt idx="377">
                  <c:v>20.062738107912526</c:v>
                </c:pt>
                <c:pt idx="378">
                  <c:v>20.063156507158734</c:v>
                </c:pt>
                <c:pt idx="379">
                  <c:v>20.063577388540715</c:v>
                </c:pt>
                <c:pt idx="380">
                  <c:v>20.064000766615703</c:v>
                </c:pt>
                <c:pt idx="381">
                  <c:v>20.064426656024285</c:v>
                </c:pt>
                <c:pt idx="382">
                  <c:v>20.064855071490946</c:v>
                </c:pt>
                <c:pt idx="383">
                  <c:v>20.065286027824406</c:v>
                </c:pt>
                <c:pt idx="384">
                  <c:v>20.065719539918174</c:v>
                </c:pt>
                <c:pt idx="385">
                  <c:v>20.066155622750991</c:v>
                </c:pt>
                <c:pt idx="386">
                  <c:v>20.066594291387208</c:v>
                </c:pt>
                <c:pt idx="387">
                  <c:v>20.067035560977406</c:v>
                </c:pt>
                <c:pt idx="388">
                  <c:v>20.067479446758707</c:v>
                </c:pt>
                <c:pt idx="389">
                  <c:v>20.067925964055348</c:v>
                </c:pt>
                <c:pt idx="390">
                  <c:v>20.068375128279108</c:v>
                </c:pt>
                <c:pt idx="391">
                  <c:v>20.068826954929786</c:v>
                </c:pt>
                <c:pt idx="392">
                  <c:v>20.069281459595718</c:v>
                </c:pt>
                <c:pt idx="393">
                  <c:v>20.069738657954169</c:v>
                </c:pt>
                <c:pt idx="394">
                  <c:v>20.070198565771893</c:v>
                </c:pt>
                <c:pt idx="395">
                  <c:v>20.070661198905604</c:v>
                </c:pt>
                <c:pt idx="396">
                  <c:v>20.071126573302415</c:v>
                </c:pt>
                <c:pt idx="397">
                  <c:v>20.07159470500039</c:v>
                </c:pt>
                <c:pt idx="398">
                  <c:v>20.072065610128963</c:v>
                </c:pt>
                <c:pt idx="399">
                  <c:v>20.072539304909498</c:v>
                </c:pt>
                <c:pt idx="400">
                  <c:v>20.073015805655768</c:v>
                </c:pt>
                <c:pt idx="401">
                  <c:v>20.073495128774393</c:v>
                </c:pt>
                <c:pt idx="402">
                  <c:v>20.07397729076542</c:v>
                </c:pt>
                <c:pt idx="403">
                  <c:v>20.074462308222781</c:v>
                </c:pt>
                <c:pt idx="404">
                  <c:v>20.074950197834813</c:v>
                </c:pt>
                <c:pt idx="405">
                  <c:v>20.075440976384723</c:v>
                </c:pt>
                <c:pt idx="406">
                  <c:v>20.075934660751187</c:v>
                </c:pt>
                <c:pt idx="407">
                  <c:v>20.07643126790876</c:v>
                </c:pt>
                <c:pt idx="408">
                  <c:v>20.076930814928453</c:v>
                </c:pt>
                <c:pt idx="409">
                  <c:v>20.077433318978226</c:v>
                </c:pt>
                <c:pt idx="410">
                  <c:v>20.077938797323508</c:v>
                </c:pt>
                <c:pt idx="411">
                  <c:v>20.078447267327725</c:v>
                </c:pt>
                <c:pt idx="412">
                  <c:v>20.07895874645283</c:v>
                </c:pt>
                <c:pt idx="413">
                  <c:v>20.079473252259771</c:v>
                </c:pt>
                <c:pt idx="414">
                  <c:v>20.079990802409121</c:v>
                </c:pt>
                <c:pt idx="415">
                  <c:v>20.080511414661519</c:v>
                </c:pt>
                <c:pt idx="416">
                  <c:v>20.08103510687824</c:v>
                </c:pt>
                <c:pt idx="417">
                  <c:v>20.081561897021729</c:v>
                </c:pt>
                <c:pt idx="418">
                  <c:v>20.082091803156125</c:v>
                </c:pt>
                <c:pt idx="419">
                  <c:v>20.082624843447825</c:v>
                </c:pt>
                <c:pt idx="420">
                  <c:v>20.083161036166008</c:v>
                </c:pt>
                <c:pt idx="421">
                  <c:v>20.08370039968317</c:v>
                </c:pt>
                <c:pt idx="422">
                  <c:v>20.084242952475698</c:v>
                </c:pt>
                <c:pt idx="423">
                  <c:v>20.084788713124414</c:v>
                </c:pt>
                <c:pt idx="424">
                  <c:v>20.085337700315083</c:v>
                </c:pt>
                <c:pt idx="425">
                  <c:v>20.085889932839056</c:v>
                </c:pt>
                <c:pt idx="426">
                  <c:v>20.086445429593731</c:v>
                </c:pt>
                <c:pt idx="427">
                  <c:v>20.087004209583181</c:v>
                </c:pt>
                <c:pt idx="428">
                  <c:v>20.087566291918687</c:v>
                </c:pt>
                <c:pt idx="429">
                  <c:v>20.0881316958193</c:v>
                </c:pt>
                <c:pt idx="430">
                  <c:v>20.088700440612428</c:v>
                </c:pt>
                <c:pt idx="431">
                  <c:v>20.089272545734385</c:v>
                </c:pt>
                <c:pt idx="432">
                  <c:v>20.089848030730973</c:v>
                </c:pt>
                <c:pt idx="433">
                  <c:v>20.090426915258057</c:v>
                </c:pt>
                <c:pt idx="434">
                  <c:v>20.091009219082132</c:v>
                </c:pt>
                <c:pt idx="435">
                  <c:v>20.091594962080926</c:v>
                </c:pt>
                <c:pt idx="436">
                  <c:v>20.092184164243942</c:v>
                </c:pt>
                <c:pt idx="437">
                  <c:v>20.09277684567309</c:v>
                </c:pt>
                <c:pt idx="438">
                  <c:v>20.093373026583262</c:v>
                </c:pt>
                <c:pt idx="439">
                  <c:v>20.093972727302873</c:v>
                </c:pt>
                <c:pt idx="440">
                  <c:v>20.094575968274519</c:v>
                </c:pt>
                <c:pt idx="441">
                  <c:v>20.095182770055526</c:v>
                </c:pt>
                <c:pt idx="442">
                  <c:v>20.095793153318596</c:v>
                </c:pt>
                <c:pt idx="443">
                  <c:v>20.096407138852349</c:v>
                </c:pt>
                <c:pt idx="444">
                  <c:v>20.097024747561964</c:v>
                </c:pt>
                <c:pt idx="445">
                  <c:v>20.097646000469776</c:v>
                </c:pt>
                <c:pt idx="446">
                  <c:v>20.098270918715883</c:v>
                </c:pt>
                <c:pt idx="447">
                  <c:v>20.098899523558742</c:v>
                </c:pt>
                <c:pt idx="448">
                  <c:v>20.0995318363758</c:v>
                </c:pt>
                <c:pt idx="449">
                  <c:v>20.100167878664127</c:v>
                </c:pt>
                <c:pt idx="450">
                  <c:v>20.100807672040968</c:v>
                </c:pt>
                <c:pt idx="451">
                  <c:v>20.10145123824444</c:v>
                </c:pt>
                <c:pt idx="452">
                  <c:v>20.102098599134102</c:v>
                </c:pt>
                <c:pt idx="453">
                  <c:v>20.102749776691617</c:v>
                </c:pt>
                <c:pt idx="454">
                  <c:v>20.103404793021362</c:v>
                </c:pt>
                <c:pt idx="455">
                  <c:v>20.104063670351042</c:v>
                </c:pt>
                <c:pt idx="456">
                  <c:v>20.104726431032358</c:v>
                </c:pt>
                <c:pt idx="457">
                  <c:v>20.105393097541633</c:v>
                </c:pt>
                <c:pt idx="458">
                  <c:v>20.106063692480443</c:v>
                </c:pt>
                <c:pt idx="459">
                  <c:v>20.106738238576231</c:v>
                </c:pt>
                <c:pt idx="460">
                  <c:v>20.107416758683041</c:v>
                </c:pt>
                <c:pt idx="461">
                  <c:v>20.108099275782038</c:v>
                </c:pt>
                <c:pt idx="462">
                  <c:v>20.108785812982287</c:v>
                </c:pt>
                <c:pt idx="463">
                  <c:v>20.109476393521284</c:v>
                </c:pt>
                <c:pt idx="464">
                  <c:v>20.110171040765717</c:v>
                </c:pt>
                <c:pt idx="465">
                  <c:v>20.110869778212049</c:v>
                </c:pt>
                <c:pt idx="466">
                  <c:v>20.111572629487203</c:v>
                </c:pt>
                <c:pt idx="467">
                  <c:v>20.112279618349227</c:v>
                </c:pt>
                <c:pt idx="468">
                  <c:v>20.11299076868799</c:v>
                </c:pt>
                <c:pt idx="469">
                  <c:v>20.11370610452575</c:v>
                </c:pt>
                <c:pt idx="470">
                  <c:v>20.114425650017971</c:v>
                </c:pt>
                <c:pt idx="471">
                  <c:v>20.115149429453844</c:v>
                </c:pt>
                <c:pt idx="472">
                  <c:v>20.115877467257096</c:v>
                </c:pt>
                <c:pt idx="473">
                  <c:v>20.116609787986544</c:v>
                </c:pt>
                <c:pt idx="474">
                  <c:v>20.117346416336904</c:v>
                </c:pt>
                <c:pt idx="475">
                  <c:v>20.118087377139371</c:v>
                </c:pt>
                <c:pt idx="476">
                  <c:v>20.118832695362361</c:v>
                </c:pt>
                <c:pt idx="477">
                  <c:v>20.119582396112175</c:v>
                </c:pt>
                <c:pt idx="478">
                  <c:v>20.120336504633691</c:v>
                </c:pt>
                <c:pt idx="479">
                  <c:v>20.121095046311101</c:v>
                </c:pt>
                <c:pt idx="480">
                  <c:v>20.121858046668532</c:v>
                </c:pt>
                <c:pt idx="481">
                  <c:v>20.122625531370783</c:v>
                </c:pt>
                <c:pt idx="482">
                  <c:v>20.123397526224085</c:v>
                </c:pt>
                <c:pt idx="483">
                  <c:v>20.124174057176702</c:v>
                </c:pt>
                <c:pt idx="484">
                  <c:v>20.124955150319703</c:v>
                </c:pt>
                <c:pt idx="485">
                  <c:v>20.12574083188764</c:v>
                </c:pt>
                <c:pt idx="486">
                  <c:v>20.12653112825933</c:v>
                </c:pt>
                <c:pt idx="487">
                  <c:v>20.12732606595846</c:v>
                </c:pt>
                <c:pt idx="488">
                  <c:v>20.128125671654381</c:v>
                </c:pt>
                <c:pt idx="489">
                  <c:v>20.128929972162823</c:v>
                </c:pt>
                <c:pt idx="490">
                  <c:v>20.129738994446605</c:v>
                </c:pt>
                <c:pt idx="491">
                  <c:v>20.130552765616347</c:v>
                </c:pt>
                <c:pt idx="492">
                  <c:v>20.131371312931211</c:v>
                </c:pt>
                <c:pt idx="493">
                  <c:v>20.132194663799662</c:v>
                </c:pt>
                <c:pt idx="494">
                  <c:v>20.13302284578014</c:v>
                </c:pt>
                <c:pt idx="495">
                  <c:v>20.133855886581873</c:v>
                </c:pt>
                <c:pt idx="496">
                  <c:v>20.134693814065525</c:v>
                </c:pt>
                <c:pt idx="497">
                  <c:v>20.135536656244021</c:v>
                </c:pt>
                <c:pt idx="498">
                  <c:v>20.136384441283244</c:v>
                </c:pt>
                <c:pt idx="499">
                  <c:v>20.137237197502802</c:v>
                </c:pt>
                <c:pt idx="500">
                  <c:v>20.138094953376754</c:v>
                </c:pt>
                <c:pt idx="501">
                  <c:v>20.138957737534405</c:v>
                </c:pt>
                <c:pt idx="502">
                  <c:v>20.139825578761002</c:v>
                </c:pt>
                <c:pt idx="503">
                  <c:v>20.140698505998564</c:v>
                </c:pt>
                <c:pt idx="504">
                  <c:v>20.141576548346563</c:v>
                </c:pt>
                <c:pt idx="505">
                  <c:v>20.142459735062744</c:v>
                </c:pt>
                <c:pt idx="506">
                  <c:v>20.143348095563873</c:v>
                </c:pt>
                <c:pt idx="507">
                  <c:v>20.144241659426498</c:v>
                </c:pt>
                <c:pt idx="508">
                  <c:v>20.145140456387715</c:v>
                </c:pt>
                <c:pt idx="509">
                  <c:v>20.14604451634597</c:v>
                </c:pt>
                <c:pt idx="510">
                  <c:v>20.146953869361809</c:v>
                </c:pt>
                <c:pt idx="511">
                  <c:v>20.147868545658653</c:v>
                </c:pt>
                <c:pt idx="512">
                  <c:v>20.14878857562357</c:v>
                </c:pt>
                <c:pt idx="513">
                  <c:v>20.149713989808127</c:v>
                </c:pt>
                <c:pt idx="514">
                  <c:v>20.150644818929081</c:v>
                </c:pt>
                <c:pt idx="515">
                  <c:v>20.151581093869233</c:v>
                </c:pt>
                <c:pt idx="516">
                  <c:v>20.15252284567816</c:v>
                </c:pt>
                <c:pt idx="517">
                  <c:v>20.153470105573096</c:v>
                </c:pt>
                <c:pt idx="518">
                  <c:v>20.154422904939633</c:v>
                </c:pt>
                <c:pt idx="519">
                  <c:v>20.155381275332587</c:v>
                </c:pt>
                <c:pt idx="520">
                  <c:v>20.156345248476768</c:v>
                </c:pt>
                <c:pt idx="521">
                  <c:v>20.157314856267778</c:v>
                </c:pt>
                <c:pt idx="522">
                  <c:v>20.158290130772833</c:v>
                </c:pt>
                <c:pt idx="523">
                  <c:v>20.159271104231589</c:v>
                </c:pt>
                <c:pt idx="524">
                  <c:v>20.16025780905688</c:v>
                </c:pt>
                <c:pt idx="525">
                  <c:v>20.161250277835627</c:v>
                </c:pt>
                <c:pt idx="526">
                  <c:v>20.162248543329586</c:v>
                </c:pt>
                <c:pt idx="527">
                  <c:v>20.163252638476202</c:v>
                </c:pt>
                <c:pt idx="528">
                  <c:v>20.164262596389388</c:v>
                </c:pt>
                <c:pt idx="529">
                  <c:v>20.165278450360404</c:v>
                </c:pt>
                <c:pt idx="530">
                  <c:v>20.166300233858632</c:v>
                </c:pt>
                <c:pt idx="531">
                  <c:v>20.167327980532427</c:v>
                </c:pt>
                <c:pt idx="532">
                  <c:v>20.168361724209966</c:v>
                </c:pt>
                <c:pt idx="533">
                  <c:v>20.169401498900022</c:v>
                </c:pt>
                <c:pt idx="534">
                  <c:v>20.170447338792862</c:v>
                </c:pt>
                <c:pt idx="535">
                  <c:v>20.171499278261052</c:v>
                </c:pt>
                <c:pt idx="536">
                  <c:v>20.172557351860309</c:v>
                </c:pt>
                <c:pt idx="537">
                  <c:v>20.173621594330314</c:v>
                </c:pt>
                <c:pt idx="538">
                  <c:v>20.174692040595602</c:v>
                </c:pt>
                <c:pt idx="539">
                  <c:v>20.175768725766368</c:v>
                </c:pt>
                <c:pt idx="540">
                  <c:v>20.176851685139336</c:v>
                </c:pt>
                <c:pt idx="541">
                  <c:v>20.177940954198615</c:v>
                </c:pt>
                <c:pt idx="542">
                  <c:v>20.179036568616525</c:v>
                </c:pt>
                <c:pt idx="543">
                  <c:v>20.180138564254481</c:v>
                </c:pt>
                <c:pt idx="544">
                  <c:v>20.181246977163831</c:v>
                </c:pt>
                <c:pt idx="545">
                  <c:v>20.182361843586769</c:v>
                </c:pt>
                <c:pt idx="546">
                  <c:v>20.183483199957081</c:v>
                </c:pt>
                <c:pt idx="547">
                  <c:v>20.184611082901124</c:v>
                </c:pt>
                <c:pt idx="548">
                  <c:v>20.185745529238652</c:v>
                </c:pt>
                <c:pt idx="549">
                  <c:v>20.186886575983657</c:v>
                </c:pt>
                <c:pt idx="550">
                  <c:v>20.188034260345287</c:v>
                </c:pt>
                <c:pt idx="551">
                  <c:v>20.1891886197287</c:v>
                </c:pt>
                <c:pt idx="552">
                  <c:v>20.1903496917359</c:v>
                </c:pt>
                <c:pt idx="553">
                  <c:v>20.191517514166694</c:v>
                </c:pt>
                <c:pt idx="554">
                  <c:v>20.192692125019498</c:v>
                </c:pt>
                <c:pt idx="555">
                  <c:v>20.19387356249225</c:v>
                </c:pt>
                <c:pt idx="556">
                  <c:v>20.195061864983288</c:v>
                </c:pt>
                <c:pt idx="557">
                  <c:v>20.196257071092248</c:v>
                </c:pt>
                <c:pt idx="558">
                  <c:v>20.197459219620928</c:v>
                </c:pt>
                <c:pt idx="559">
                  <c:v>20.198668349574188</c:v>
                </c:pt>
                <c:pt idx="560">
                  <c:v>20.199884500160856</c:v>
                </c:pt>
                <c:pt idx="561">
                  <c:v>20.201107710794584</c:v>
                </c:pt>
                <c:pt idx="562">
                  <c:v>20.202338021094771</c:v>
                </c:pt>
                <c:pt idx="563">
                  <c:v>20.203575470887468</c:v>
                </c:pt>
                <c:pt idx="564">
                  <c:v>20.204820100206245</c:v>
                </c:pt>
                <c:pt idx="565">
                  <c:v>20.206071949293118</c:v>
                </c:pt>
                <c:pt idx="566">
                  <c:v>20.207331058599436</c:v>
                </c:pt>
                <c:pt idx="567">
                  <c:v>20.208597468786788</c:v>
                </c:pt>
                <c:pt idx="568">
                  <c:v>20.209871220727919</c:v>
                </c:pt>
                <c:pt idx="569">
                  <c:v>20.211152355507625</c:v>
                </c:pt>
                <c:pt idx="570">
                  <c:v>20.212440914423652</c:v>
                </c:pt>
                <c:pt idx="571">
                  <c:v>20.213736938987651</c:v>
                </c:pt>
                <c:pt idx="572">
                  <c:v>20.215040470926041</c:v>
                </c:pt>
                <c:pt idx="573">
                  <c:v>20.216351552180953</c:v>
                </c:pt>
                <c:pt idx="574">
                  <c:v>20.21767022491111</c:v>
                </c:pt>
                <c:pt idx="575">
                  <c:v>20.218996531492799</c:v>
                </c:pt>
                <c:pt idx="576">
                  <c:v>20.220330514520739</c:v>
                </c:pt>
                <c:pt idx="577">
                  <c:v>20.221672216809054</c:v>
                </c:pt>
                <c:pt idx="578">
                  <c:v>20.22302168139213</c:v>
                </c:pt>
                <c:pt idx="579">
                  <c:v>20.224378951525587</c:v>
                </c:pt>
                <c:pt idx="580">
                  <c:v>20.225744070687185</c:v>
                </c:pt>
                <c:pt idx="581">
                  <c:v>20.227117082577767</c:v>
                </c:pt>
                <c:pt idx="582">
                  <c:v>20.22849803112215</c:v>
                </c:pt>
                <c:pt idx="583">
                  <c:v>20.229886960470111</c:v>
                </c:pt>
                <c:pt idx="584">
                  <c:v>20.231283914997242</c:v>
                </c:pt>
                <c:pt idx="585">
                  <c:v>20.232688939305955</c:v>
                </c:pt>
                <c:pt idx="586">
                  <c:v>20.234102078226382</c:v>
                </c:pt>
                <c:pt idx="587">
                  <c:v>20.235523376817287</c:v>
                </c:pt>
                <c:pt idx="588">
                  <c:v>20.236952880367063</c:v>
                </c:pt>
                <c:pt idx="589">
                  <c:v>20.238390634394595</c:v>
                </c:pt>
                <c:pt idx="590">
                  <c:v>20.239836684650253</c:v>
                </c:pt>
                <c:pt idx="591">
                  <c:v>20.241291077116799</c:v>
                </c:pt>
                <c:pt idx="592">
                  <c:v>20.242753858010342</c:v>
                </c:pt>
                <c:pt idx="593">
                  <c:v>20.244225073781283</c:v>
                </c:pt>
                <c:pt idx="594">
                  <c:v>20.245704771115246</c:v>
                </c:pt>
                <c:pt idx="595">
                  <c:v>20.247192996934022</c:v>
                </c:pt>
                <c:pt idx="596">
                  <c:v>20.248689798396494</c:v>
                </c:pt>
                <c:pt idx="597">
                  <c:v>20.250195222899638</c:v>
                </c:pt>
                <c:pt idx="598">
                  <c:v>20.251709318079406</c:v>
                </c:pt>
                <c:pt idx="599">
                  <c:v>20.253232131811707</c:v>
                </c:pt>
                <c:pt idx="600">
                  <c:v>20.254763712213354</c:v>
                </c:pt>
                <c:pt idx="601">
                  <c:v>20.256304107642986</c:v>
                </c:pt>
                <c:pt idx="602">
                  <c:v>20.25785336670204</c:v>
                </c:pt>
                <c:pt idx="603">
                  <c:v>20.259411538235689</c:v>
                </c:pt>
                <c:pt idx="604">
                  <c:v>20.260978671333813</c:v>
                </c:pt>
                <c:pt idx="605">
                  <c:v>20.262554815331914</c:v>
                </c:pt>
                <c:pt idx="606">
                  <c:v>20.2641400198121</c:v>
                </c:pt>
                <c:pt idx="607">
                  <c:v>20.265734334603987</c:v>
                </c:pt>
                <c:pt idx="608">
                  <c:v>20.26733780978574</c:v>
                </c:pt>
                <c:pt idx="609">
                  <c:v>20.26895049568493</c:v>
                </c:pt>
                <c:pt idx="610">
                  <c:v>20.270572442879512</c:v>
                </c:pt>
                <c:pt idx="611">
                  <c:v>20.272203702198833</c:v>
                </c:pt>
                <c:pt idx="612">
                  <c:v>20.273844324724532</c:v>
                </c:pt>
                <c:pt idx="613">
                  <c:v>20.275494361791477</c:v>
                </c:pt>
                <c:pt idx="614">
                  <c:v>20.277153864988783</c:v>
                </c:pt>
                <c:pt idx="615">
                  <c:v>20.278822886160693</c:v>
                </c:pt>
                <c:pt idx="616">
                  <c:v>20.280501477407615</c:v>
                </c:pt>
                <c:pt idx="617">
                  <c:v>20.282189691086977</c:v>
                </c:pt>
                <c:pt idx="618">
                  <c:v>20.283887579814262</c:v>
                </c:pt>
                <c:pt idx="619">
                  <c:v>20.285595196463913</c:v>
                </c:pt>
                <c:pt idx="620">
                  <c:v>20.287312594170317</c:v>
                </c:pt>
                <c:pt idx="621">
                  <c:v>20.289039826328747</c:v>
                </c:pt>
                <c:pt idx="622">
                  <c:v>20.290776946596306</c:v>
                </c:pt>
                <c:pt idx="623">
                  <c:v>20.292524008892887</c:v>
                </c:pt>
                <c:pt idx="624">
                  <c:v>20.294281067402121</c:v>
                </c:pt>
                <c:pt idx="625">
                  <c:v>20.296048176572327</c:v>
                </c:pt>
                <c:pt idx="626">
                  <c:v>20.29782539111752</c:v>
                </c:pt>
                <c:pt idx="627">
                  <c:v>20.299612766018232</c:v>
                </c:pt>
                <c:pt idx="628">
                  <c:v>20.301410356522609</c:v>
                </c:pt>
                <c:pt idx="629">
                  <c:v>20.303218218147258</c:v>
                </c:pt>
                <c:pt idx="630">
                  <c:v>20.305036406678251</c:v>
                </c:pt>
                <c:pt idx="631">
                  <c:v>20.306864978172051</c:v>
                </c:pt>
                <c:pt idx="632">
                  <c:v>20.308703988956452</c:v>
                </c:pt>
                <c:pt idx="633">
                  <c:v>20.310553495631559</c:v>
                </c:pt>
                <c:pt idx="634">
                  <c:v>20.312413555070687</c:v>
                </c:pt>
                <c:pt idx="635">
                  <c:v>20.314284224421371</c:v>
                </c:pt>
                <c:pt idx="636">
                  <c:v>20.316165561106235</c:v>
                </c:pt>
                <c:pt idx="637">
                  <c:v>20.318057622823993</c:v>
                </c:pt>
                <c:pt idx="638">
                  <c:v>20.319960467550363</c:v>
                </c:pt>
                <c:pt idx="639">
                  <c:v>20.321874153539007</c:v>
                </c:pt>
                <c:pt idx="640">
                  <c:v>20.323798739322491</c:v>
                </c:pt>
                <c:pt idx="641">
                  <c:v>20.325734283713214</c:v>
                </c:pt>
                <c:pt idx="642">
                  <c:v>20.327680845804338</c:v>
                </c:pt>
                <c:pt idx="643">
                  <c:v>20.329638484970719</c:v>
                </c:pt>
                <c:pt idx="644">
                  <c:v>20.331607260869852</c:v>
                </c:pt>
                <c:pt idx="645">
                  <c:v>20.33358723344281</c:v>
                </c:pt>
                <c:pt idx="646">
                  <c:v>20.335578462915155</c:v>
                </c:pt>
                <c:pt idx="647">
                  <c:v>20.337581009797891</c:v>
                </c:pt>
                <c:pt idx="648">
                  <c:v>20.339594934888357</c:v>
                </c:pt>
                <c:pt idx="649">
                  <c:v>20.341620299271199</c:v>
                </c:pt>
                <c:pt idx="650">
                  <c:v>20.343657164319261</c:v>
                </c:pt>
                <c:pt idx="651">
                  <c:v>20.3457055916945</c:v>
                </c:pt>
                <c:pt idx="652">
                  <c:v>20.347765643348932</c:v>
                </c:pt>
                <c:pt idx="653">
                  <c:v>20.349837381525536</c:v>
                </c:pt>
                <c:pt idx="654">
                  <c:v>20.35192086875918</c:v>
                </c:pt>
                <c:pt idx="655">
                  <c:v>20.354016167877504</c:v>
                </c:pt>
                <c:pt idx="656">
                  <c:v>20.356123342001862</c:v>
                </c:pt>
                <c:pt idx="657">
                  <c:v>20.358242454548236</c:v>
                </c:pt>
                <c:pt idx="658">
                  <c:v>20.360373569228109</c:v>
                </c:pt>
                <c:pt idx="659">
                  <c:v>20.362516750049377</c:v>
                </c:pt>
                <c:pt idx="660">
                  <c:v>20.364672061317286</c:v>
                </c:pt>
                <c:pt idx="661">
                  <c:v>20.366839567635274</c:v>
                </c:pt>
                <c:pt idx="662">
                  <c:v>20.369019333905918</c:v>
                </c:pt>
                <c:pt idx="663">
                  <c:v>20.371211425331801</c:v>
                </c:pt>
                <c:pt idx="664">
                  <c:v>20.37341590741638</c:v>
                </c:pt>
                <c:pt idx="665">
                  <c:v>20.375632845964905</c:v>
                </c:pt>
                <c:pt idx="666">
                  <c:v>20.377862307085341</c:v>
                </c:pt>
                <c:pt idx="667">
                  <c:v>20.380104357189126</c:v>
                </c:pt>
                <c:pt idx="668">
                  <c:v>20.382359062992172</c:v>
                </c:pt>
                <c:pt idx="669">
                  <c:v>20.384626491515679</c:v>
                </c:pt>
                <c:pt idx="670">
                  <c:v>20.386906710087011</c:v>
                </c:pt>
                <c:pt idx="671">
                  <c:v>20.389199786340576</c:v>
                </c:pt>
                <c:pt idx="672">
                  <c:v>20.391505788218687</c:v>
                </c:pt>
                <c:pt idx="673">
                  <c:v>20.393824783972381</c:v>
                </c:pt>
                <c:pt idx="674">
                  <c:v>20.396156842162355</c:v>
                </c:pt>
                <c:pt idx="675">
                  <c:v>20.398502031659756</c:v>
                </c:pt>
                <c:pt idx="676">
                  <c:v>20.400860421647046</c:v>
                </c:pt>
                <c:pt idx="677">
                  <c:v>20.403232081618821</c:v>
                </c:pt>
                <c:pt idx="678">
                  <c:v>20.405617081382722</c:v>
                </c:pt>
                <c:pt idx="679">
                  <c:v>20.408015491060198</c:v>
                </c:pt>
                <c:pt idx="680">
                  <c:v>20.410427381087366</c:v>
                </c:pt>
                <c:pt idx="681">
                  <c:v>20.412852822215847</c:v>
                </c:pt>
                <c:pt idx="682">
                  <c:v>20.415291885513557</c:v>
                </c:pt>
                <c:pt idx="683">
                  <c:v>20.417744642365577</c:v>
                </c:pt>
                <c:pt idx="684">
                  <c:v>20.420211164474917</c:v>
                </c:pt>
                <c:pt idx="685">
                  <c:v>20.422691523863339</c:v>
                </c:pt>
                <c:pt idx="686">
                  <c:v>20.425185792872199</c:v>
                </c:pt>
                <c:pt idx="687">
                  <c:v>20.427694044163168</c:v>
                </c:pt>
                <c:pt idx="688">
                  <c:v>20.43021635071911</c:v>
                </c:pt>
                <c:pt idx="689">
                  <c:v>20.432752785844819</c:v>
                </c:pt>
                <c:pt idx="690">
                  <c:v>20.435303423167806</c:v>
                </c:pt>
                <c:pt idx="691">
                  <c:v>20.437868336639117</c:v>
                </c:pt>
                <c:pt idx="692">
                  <c:v>20.440447600534036</c:v>
                </c:pt>
                <c:pt idx="693">
                  <c:v>20.44304128945295</c:v>
                </c:pt>
                <c:pt idx="694">
                  <c:v>20.445649478322</c:v>
                </c:pt>
                <c:pt idx="695">
                  <c:v>20.448272242393941</c:v>
                </c:pt>
                <c:pt idx="696">
                  <c:v>20.450909657248825</c:v>
                </c:pt>
                <c:pt idx="697">
                  <c:v>20.453561798794745</c:v>
                </c:pt>
                <c:pt idx="698">
                  <c:v>20.456228743268628</c:v>
                </c:pt>
                <c:pt idx="699">
                  <c:v>20.458910567236924</c:v>
                </c:pt>
                <c:pt idx="700">
                  <c:v>20.461607347596338</c:v>
                </c:pt>
                <c:pt idx="701">
                  <c:v>20.464319161574576</c:v>
                </c:pt>
                <c:pt idx="702">
                  <c:v>20.467046086731003</c:v>
                </c:pt>
                <c:pt idx="703">
                  <c:v>20.469788200957435</c:v>
                </c:pt>
                <c:pt idx="704">
                  <c:v>20.472545582478748</c:v>
                </c:pt>
                <c:pt idx="705">
                  <c:v>20.475318309853641</c:v>
                </c:pt>
                <c:pt idx="706">
                  <c:v>20.47810646197529</c:v>
                </c:pt>
                <c:pt idx="707">
                  <c:v>20.480910118072053</c:v>
                </c:pt>
                <c:pt idx="708">
                  <c:v>20.483729357708089</c:v>
                </c:pt>
                <c:pt idx="709">
                  <c:v>20.486564260784114</c:v>
                </c:pt>
                <c:pt idx="710">
                  <c:v>20.48941490753797</c:v>
                </c:pt>
                <c:pt idx="711">
                  <c:v>20.492281378545339</c:v>
                </c:pt>
                <c:pt idx="712">
                  <c:v>20.495163754720362</c:v>
                </c:pt>
                <c:pt idx="713">
                  <c:v>20.498062117316273</c:v>
                </c:pt>
                <c:pt idx="714">
                  <c:v>20.50097654792603</c:v>
                </c:pt>
                <c:pt idx="715">
                  <c:v>20.503907128482965</c:v>
                </c:pt>
                <c:pt idx="716">
                  <c:v>20.50685394126133</c:v>
                </c:pt>
                <c:pt idx="717">
                  <c:v>20.509817068877005</c:v>
                </c:pt>
                <c:pt idx="718">
                  <c:v>20.51279659428798</c:v>
                </c:pt>
                <c:pt idx="719">
                  <c:v>20.515792600795049</c:v>
                </c:pt>
                <c:pt idx="720">
                  <c:v>20.51880517204232</c:v>
                </c:pt>
                <c:pt idx="721">
                  <c:v>20.521834392017798</c:v>
                </c:pt>
                <c:pt idx="722">
                  <c:v>20.52488034505399</c:v>
                </c:pt>
                <c:pt idx="723">
                  <c:v>20.527943115828425</c:v>
                </c:pt>
                <c:pt idx="724">
                  <c:v>20.531022789364187</c:v>
                </c:pt>
                <c:pt idx="725">
                  <c:v>20.534119451030517</c:v>
                </c:pt>
                <c:pt idx="726">
                  <c:v>20.537233186543247</c:v>
                </c:pt>
                <c:pt idx="727">
                  <c:v>20.540364081965421</c:v>
                </c:pt>
                <c:pt idx="728">
                  <c:v>20.543512223707726</c:v>
                </c:pt>
                <c:pt idx="729">
                  <c:v>20.546677698529038</c:v>
                </c:pt>
                <c:pt idx="730">
                  <c:v>20.549860593536888</c:v>
                </c:pt>
                <c:pt idx="731">
                  <c:v>20.553060996187956</c:v>
                </c:pt>
                <c:pt idx="732">
                  <c:v>20.556278994288551</c:v>
                </c:pt>
                <c:pt idx="733">
                  <c:v>20.559514675995047</c:v>
                </c:pt>
                <c:pt idx="734">
                  <c:v>20.562768129814391</c:v>
                </c:pt>
                <c:pt idx="735">
                  <c:v>20.566039444604456</c:v>
                </c:pt>
                <c:pt idx="736">
                  <c:v>20.569328709574567</c:v>
                </c:pt>
                <c:pt idx="737">
                  <c:v>20.572636014285859</c:v>
                </c:pt>
                <c:pt idx="738">
                  <c:v>20.575961448651736</c:v>
                </c:pt>
                <c:pt idx="739">
                  <c:v>20.579305102938196</c:v>
                </c:pt>
                <c:pt idx="740">
                  <c:v>20.582667067764326</c:v>
                </c:pt>
                <c:pt idx="741">
                  <c:v>20.586047434102618</c:v>
                </c:pt>
                <c:pt idx="742">
                  <c:v>20.589446293279316</c:v>
                </c:pt>
                <c:pt idx="743">
                  <c:v>20.592863736974849</c:v>
                </c:pt>
                <c:pt idx="744">
                  <c:v>20.596299857224089</c:v>
                </c:pt>
                <c:pt idx="745">
                  <c:v>20.599754746416767</c:v>
                </c:pt>
                <c:pt idx="746">
                  <c:v>20.603228497297746</c:v>
                </c:pt>
                <c:pt idx="747">
                  <c:v>20.606721202967339</c:v>
                </c:pt>
                <c:pt idx="748">
                  <c:v>20.610232956881667</c:v>
                </c:pt>
                <c:pt idx="749">
                  <c:v>20.613763852852838</c:v>
                </c:pt>
                <c:pt idx="750">
                  <c:v>20.617313985049325</c:v>
                </c:pt>
                <c:pt idx="751">
                  <c:v>20.620883447996189</c:v>
                </c:pt>
                <c:pt idx="752">
                  <c:v>20.624472336575309</c:v>
                </c:pt>
                <c:pt idx="753">
                  <c:v>20.628080746025706</c:v>
                </c:pt>
                <c:pt idx="754">
                  <c:v>20.631708771943664</c:v>
                </c:pt>
                <c:pt idx="755">
                  <c:v>20.635356510283021</c:v>
                </c:pt>
                <c:pt idx="756">
                  <c:v>20.639024057355346</c:v>
                </c:pt>
                <c:pt idx="757">
                  <c:v>20.642711509830132</c:v>
                </c:pt>
                <c:pt idx="758">
                  <c:v>20.646418964734984</c:v>
                </c:pt>
                <c:pt idx="759">
                  <c:v>20.650146519455756</c:v>
                </c:pt>
                <c:pt idx="760">
                  <c:v>20.653894271736739</c:v>
                </c:pt>
                <c:pt idx="761">
                  <c:v>20.657662319680782</c:v>
                </c:pt>
                <c:pt idx="762">
                  <c:v>20.661450761749396</c:v>
                </c:pt>
                <c:pt idx="763">
                  <c:v>20.665259696762917</c:v>
                </c:pt>
                <c:pt idx="764">
                  <c:v>20.669089223900563</c:v>
                </c:pt>
                <c:pt idx="765">
                  <c:v>20.672939442700525</c:v>
                </c:pt>
                <c:pt idx="766">
                  <c:v>20.67681045306005</c:v>
                </c:pt>
                <c:pt idx="767">
                  <c:v>20.680702355235479</c:v>
                </c:pt>
                <c:pt idx="768">
                  <c:v>20.684615249842317</c:v>
                </c:pt>
                <c:pt idx="769">
                  <c:v>20.688549237855227</c:v>
                </c:pt>
                <c:pt idx="770">
                  <c:v>20.69250442060811</c:v>
                </c:pt>
                <c:pt idx="771">
                  <c:v>20.696480899793979</c:v>
                </c:pt>
                <c:pt idx="772">
                  <c:v>20.700478777465086</c:v>
                </c:pt>
                <c:pt idx="773">
                  <c:v>20.70449815603282</c:v>
                </c:pt>
                <c:pt idx="774">
                  <c:v>20.708539138267628</c:v>
                </c:pt>
                <c:pt idx="775">
                  <c:v>20.712601827299075</c:v>
                </c:pt>
                <c:pt idx="776">
                  <c:v>20.716686326615626</c:v>
                </c:pt>
                <c:pt idx="777">
                  <c:v>20.720792740064649</c:v>
                </c:pt>
                <c:pt idx="778">
                  <c:v>20.724921171852305</c:v>
                </c:pt>
                <c:pt idx="779">
                  <c:v>20.729071726543381</c:v>
                </c:pt>
                <c:pt idx="780">
                  <c:v>20.733244509061191</c:v>
                </c:pt>
                <c:pt idx="781">
                  <c:v>20.73743962468744</c:v>
                </c:pt>
                <c:pt idx="782">
                  <c:v>20.741657179061985</c:v>
                </c:pt>
                <c:pt idx="783">
                  <c:v>20.745897278182742</c:v>
                </c:pt>
                <c:pt idx="784">
                  <c:v>20.750160028405435</c:v>
                </c:pt>
                <c:pt idx="785">
                  <c:v>20.754445536443367</c:v>
                </c:pt>
                <c:pt idx="786">
                  <c:v>20.75875390936725</c:v>
                </c:pt>
                <c:pt idx="787">
                  <c:v>20.76308525460491</c:v>
                </c:pt>
                <c:pt idx="788">
                  <c:v>20.767439679941003</c:v>
                </c:pt>
                <c:pt idx="789">
                  <c:v>20.771817293516815</c:v>
                </c:pt>
                <c:pt idx="790">
                  <c:v>20.776218203829863</c:v>
                </c:pt>
                <c:pt idx="791">
                  <c:v>20.780642519733664</c:v>
                </c:pt>
                <c:pt idx="792">
                  <c:v>20.785090350437383</c:v>
                </c:pt>
                <c:pt idx="793">
                  <c:v>20.789561805505446</c:v>
                </c:pt>
                <c:pt idx="794">
                  <c:v>20.794056994857218</c:v>
                </c:pt>
                <c:pt idx="795">
                  <c:v>20.798576028766597</c:v>
                </c:pt>
                <c:pt idx="796">
                  <c:v>20.80311901786164</c:v>
                </c:pt>
                <c:pt idx="797">
                  <c:v>20.807686073124117</c:v>
                </c:pt>
                <c:pt idx="798">
                  <c:v>20.812277305889097</c:v>
                </c:pt>
                <c:pt idx="799">
                  <c:v>20.816892827844484</c:v>
                </c:pt>
                <c:pt idx="800">
                  <c:v>20.821532751030528</c:v>
                </c:pt>
                <c:pt idx="801">
                  <c:v>20.826197187839412</c:v>
                </c:pt>
                <c:pt idx="802">
                  <c:v>20.830886251014643</c:v>
                </c:pt>
                <c:pt idx="803">
                  <c:v>20.835600053650605</c:v>
                </c:pt>
                <c:pt idx="804">
                  <c:v>20.840338709191983</c:v>
                </c:pt>
                <c:pt idx="805">
                  <c:v>20.845102331433207</c:v>
                </c:pt>
                <c:pt idx="806">
                  <c:v>20.849891034517903</c:v>
                </c:pt>
                <c:pt idx="807">
                  <c:v>20.854704932938223</c:v>
                </c:pt>
                <c:pt idx="808">
                  <c:v>20.8595441415343</c:v>
                </c:pt>
                <c:pt idx="809">
                  <c:v>20.864408775493601</c:v>
                </c:pt>
                <c:pt idx="810">
                  <c:v>20.869298950350228</c:v>
                </c:pt>
                <c:pt idx="811">
                  <c:v>20.874214781984314</c:v>
                </c:pt>
                <c:pt idx="812">
                  <c:v>20.879156386621272</c:v>
                </c:pt>
                <c:pt idx="813">
                  <c:v>20.884123880831115</c:v>
                </c:pt>
                <c:pt idx="814">
                  <c:v>20.889117381527729</c:v>
                </c:pt>
                <c:pt idx="815">
                  <c:v>20.894137005968123</c:v>
                </c:pt>
                <c:pt idx="816">
                  <c:v>20.89918287175162</c:v>
                </c:pt>
                <c:pt idx="817">
                  <c:v>20.904255096819149</c:v>
                </c:pt>
                <c:pt idx="818">
                  <c:v>20.909353799452354</c:v>
                </c:pt>
                <c:pt idx="819">
                  <c:v>20.914479098272832</c:v>
                </c:pt>
                <c:pt idx="820">
                  <c:v>20.919631112241262</c:v>
                </c:pt>
                <c:pt idx="821">
                  <c:v>20.924809960656532</c:v>
                </c:pt>
                <c:pt idx="822">
                  <c:v>20.930015763154852</c:v>
                </c:pt>
                <c:pt idx="823">
                  <c:v>20.935248639708867</c:v>
                </c:pt>
                <c:pt idx="824">
                  <c:v>20.940508710626734</c:v>
                </c:pt>
                <c:pt idx="825">
                  <c:v>20.945796096551145</c:v>
                </c:pt>
                <c:pt idx="826">
                  <c:v>20.951110918458408</c:v>
                </c:pt>
                <c:pt idx="827">
                  <c:v>20.956453297657383</c:v>
                </c:pt>
                <c:pt idx="828">
                  <c:v>20.961823355788585</c:v>
                </c:pt>
                <c:pt idx="829">
                  <c:v>20.967221214823059</c:v>
                </c:pt>
                <c:pt idx="830">
                  <c:v>20.972646997061403</c:v>
                </c:pt>
                <c:pt idx="831">
                  <c:v>20.97810082513266</c:v>
                </c:pt>
                <c:pt idx="832">
                  <c:v>20.983582821993235</c:v>
                </c:pt>
                <c:pt idx="833">
                  <c:v>20.989093110925808</c:v>
                </c:pt>
                <c:pt idx="834">
                  <c:v>20.994631815538185</c:v>
                </c:pt>
                <c:pt idx="835">
                  <c:v>21.000199059762146</c:v>
                </c:pt>
                <c:pt idx="836">
                  <c:v>21.005794967852303</c:v>
                </c:pt>
                <c:pt idx="837">
                  <c:v>21.011419664384871</c:v>
                </c:pt>
                <c:pt idx="838">
                  <c:v>21.017073274256493</c:v>
                </c:pt>
                <c:pt idx="839">
                  <c:v>21.022755922682958</c:v>
                </c:pt>
                <c:pt idx="840">
                  <c:v>21.028467735198014</c:v>
                </c:pt>
                <c:pt idx="841">
                  <c:v>21.034208837652038</c:v>
                </c:pt>
                <c:pt idx="842">
                  <c:v>21.039979356210761</c:v>
                </c:pt>
                <c:pt idx="843">
                  <c:v>21.045779417353934</c:v>
                </c:pt>
                <c:pt idx="844">
                  <c:v>21.05160914787405</c:v>
                </c:pt>
                <c:pt idx="845">
                  <c:v>21.057468674874887</c:v>
                </c:pt>
                <c:pt idx="846">
                  <c:v>21.063358125770201</c:v>
                </c:pt>
                <c:pt idx="847">
                  <c:v>21.069277628282318</c:v>
                </c:pt>
                <c:pt idx="848">
                  <c:v>21.075227310440678</c:v>
                </c:pt>
                <c:pt idx="849">
                  <c:v>21.081207300580417</c:v>
                </c:pt>
                <c:pt idx="850">
                  <c:v>21.087217727340892</c:v>
                </c:pt>
                <c:pt idx="851">
                  <c:v>21.093258719664192</c:v>
                </c:pt>
                <c:pt idx="852">
                  <c:v>21.099330406793634</c:v>
                </c:pt>
                <c:pt idx="853">
                  <c:v>21.105432918272253</c:v>
                </c:pt>
                <c:pt idx="854">
                  <c:v>21.111566383941213</c:v>
                </c:pt>
                <c:pt idx="855">
                  <c:v>21.11773093393824</c:v>
                </c:pt>
                <c:pt idx="856">
                  <c:v>21.123926698696078</c:v>
                </c:pt>
                <c:pt idx="857">
                  <c:v>21.130153808940793</c:v>
                </c:pt>
                <c:pt idx="858">
                  <c:v>21.136412395690215</c:v>
                </c:pt>
                <c:pt idx="859">
                  <c:v>21.142702590252224</c:v>
                </c:pt>
                <c:pt idx="860">
                  <c:v>21.149024524223119</c:v>
                </c:pt>
                <c:pt idx="861">
                  <c:v>21.155378329485853</c:v>
                </c:pt>
                <c:pt idx="862">
                  <c:v>21.161764138208358</c:v>
                </c:pt>
                <c:pt idx="863">
                  <c:v>21.168182082841806</c:v>
                </c:pt>
                <c:pt idx="864">
                  <c:v>21.174632296118826</c:v>
                </c:pt>
                <c:pt idx="865">
                  <c:v>21.181114911051697</c:v>
                </c:pt>
                <c:pt idx="866">
                  <c:v>21.187630060930584</c:v>
                </c:pt>
                <c:pt idx="867">
                  <c:v>21.194177879321668</c:v>
                </c:pt>
                <c:pt idx="868">
                  <c:v>21.200758500065334</c:v>
                </c:pt>
                <c:pt idx="869">
                  <c:v>21.207372057274274</c:v>
                </c:pt>
                <c:pt idx="870">
                  <c:v>21.214018685331574</c:v>
                </c:pt>
                <c:pt idx="871">
                  <c:v>21.220698518888849</c:v>
                </c:pt>
                <c:pt idx="872">
                  <c:v>21.227411692864269</c:v>
                </c:pt>
                <c:pt idx="873">
                  <c:v>21.234158342440629</c:v>
                </c:pt>
                <c:pt idx="874">
                  <c:v>21.240938603063313</c:v>
                </c:pt>
                <c:pt idx="875">
                  <c:v>21.2477526104384</c:v>
                </c:pt>
                <c:pt idx="876">
                  <c:v>21.254600500530522</c:v>
                </c:pt>
                <c:pt idx="877">
                  <c:v>21.261482409560912</c:v>
                </c:pt>
                <c:pt idx="878">
                  <c:v>21.268398474005298</c:v>
                </c:pt>
                <c:pt idx="879">
                  <c:v>21.275348830591824</c:v>
                </c:pt>
                <c:pt idx="880">
                  <c:v>21.282333616298978</c:v>
                </c:pt>
                <c:pt idx="881">
                  <c:v>21.289352968353391</c:v>
                </c:pt>
                <c:pt idx="882">
                  <c:v>21.29640702422779</c:v>
                </c:pt>
                <c:pt idx="883">
                  <c:v>21.303495921638749</c:v>
                </c:pt>
                <c:pt idx="884">
                  <c:v>21.310619798544526</c:v>
                </c:pt>
                <c:pt idx="885">
                  <c:v>21.317778793142882</c:v>
                </c:pt>
                <c:pt idx="886">
                  <c:v>21.32497304386882</c:v>
                </c:pt>
                <c:pt idx="887">
                  <c:v>21.332202689392339</c:v>
                </c:pt>
                <c:pt idx="888">
                  <c:v>21.339467868616197</c:v>
                </c:pt>
                <c:pt idx="889">
                  <c:v>21.346768720673555</c:v>
                </c:pt>
                <c:pt idx="890">
                  <c:v>21.354105384925727</c:v>
                </c:pt>
                <c:pt idx="891">
                  <c:v>21.361478000959831</c:v>
                </c:pt>
                <c:pt idx="892">
                  <c:v>21.368886708586437</c:v>
                </c:pt>
                <c:pt idx="893">
                  <c:v>21.37633164783718</c:v>
                </c:pt>
                <c:pt idx="894">
                  <c:v>21.383812958962384</c:v>
                </c:pt>
                <c:pt idx="895">
                  <c:v>21.391330782428685</c:v>
                </c:pt>
                <c:pt idx="896">
                  <c:v>21.398885258916529</c:v>
                </c:pt>
                <c:pt idx="897">
                  <c:v>21.406476529317757</c:v>
                </c:pt>
                <c:pt idx="898">
                  <c:v>21.414104734733186</c:v>
                </c:pt>
                <c:pt idx="899">
                  <c:v>21.421770016470042</c:v>
                </c:pt>
                <c:pt idx="900">
                  <c:v>21.429472516039482</c:v>
                </c:pt>
                <c:pt idx="901">
                  <c:v>21.437212375154083</c:v>
                </c:pt>
                <c:pt idx="902">
                  <c:v>21.444989735725279</c:v>
                </c:pt>
                <c:pt idx="903">
                  <c:v>21.452804739860813</c:v>
                </c:pt>
                <c:pt idx="904">
                  <c:v>21.460657529862115</c:v>
                </c:pt>
                <c:pt idx="905">
                  <c:v>21.468548248221747</c:v>
                </c:pt>
                <c:pt idx="906">
                  <c:v>21.476477037620779</c:v>
                </c:pt>
                <c:pt idx="907">
                  <c:v>21.484444040926082</c:v>
                </c:pt>
                <c:pt idx="908">
                  <c:v>21.49244940118777</c:v>
                </c:pt>
                <c:pt idx="909">
                  <c:v>21.500493261636468</c:v>
                </c:pt>
                <c:pt idx="910">
                  <c:v>21.508575765680607</c:v>
                </c:pt>
                <c:pt idx="911">
                  <c:v>21.516697056903745</c:v>
                </c:pt>
                <c:pt idx="912">
                  <c:v>21.524857279061845</c:v>
                </c:pt>
                <c:pt idx="913">
                  <c:v>21.533056576080494</c:v>
                </c:pt>
                <c:pt idx="914">
                  <c:v>21.54129509205216</c:v>
                </c:pt>
                <c:pt idx="915">
                  <c:v>21.549572971233399</c:v>
                </c:pt>
                <c:pt idx="916">
                  <c:v>21.557890358042101</c:v>
                </c:pt>
                <c:pt idx="917">
                  <c:v>21.5662473970546</c:v>
                </c:pt>
                <c:pt idx="918">
                  <c:v>21.57464423300291</c:v>
                </c:pt>
                <c:pt idx="919">
                  <c:v>21.583081010771856</c:v>
                </c:pt>
                <c:pt idx="920">
                  <c:v>21.591557875396191</c:v>
                </c:pt>
                <c:pt idx="921">
                  <c:v>21.600074972057744</c:v>
                </c:pt>
                <c:pt idx="922">
                  <c:v>21.608632446082492</c:v>
                </c:pt>
                <c:pt idx="923">
                  <c:v>21.6172304429377</c:v>
                </c:pt>
                <c:pt idx="924">
                  <c:v>21.625869108228933</c:v>
                </c:pt>
                <c:pt idx="925">
                  <c:v>21.634548587697154</c:v>
                </c:pt>
                <c:pt idx="926">
                  <c:v>21.643269027215755</c:v>
                </c:pt>
                <c:pt idx="927">
                  <c:v>21.652030572787563</c:v>
                </c:pt>
                <c:pt idx="928">
                  <c:v>21.660833370541908</c:v>
                </c:pt>
                <c:pt idx="929">
                  <c:v>21.669677566731558</c:v>
                </c:pt>
                <c:pt idx="930">
                  <c:v>21.678563307729728</c:v>
                </c:pt>
                <c:pt idx="931">
                  <c:v>21.687490740027069</c:v>
                </c:pt>
                <c:pt idx="932">
                  <c:v>21.696460010228574</c:v>
                </c:pt>
                <c:pt idx="933">
                  <c:v>21.705471265050562</c:v>
                </c:pt>
                <c:pt idx="934">
                  <c:v>21.714524651317593</c:v>
                </c:pt>
                <c:pt idx="935">
                  <c:v>21.72362031595938</c:v>
                </c:pt>
                <c:pt idx="936">
                  <c:v>21.732758406007694</c:v>
                </c:pt>
                <c:pt idx="937">
                  <c:v>21.741939068593229</c:v>
                </c:pt>
                <c:pt idx="938">
                  <c:v>21.751162450942523</c:v>
                </c:pt>
                <c:pt idx="939">
                  <c:v>21.760428700374757</c:v>
                </c:pt>
                <c:pt idx="940">
                  <c:v>21.769737964298685</c:v>
                </c:pt>
                <c:pt idx="941">
                  <c:v>21.77909039020939</c:v>
                </c:pt>
                <c:pt idx="942">
                  <c:v>21.788486125685186</c:v>
                </c:pt>
                <c:pt idx="943">
                  <c:v>21.797925318384365</c:v>
                </c:pt>
                <c:pt idx="944">
                  <c:v>21.807408116042044</c:v>
                </c:pt>
                <c:pt idx="945">
                  <c:v>21.816934666466953</c:v>
                </c:pt>
                <c:pt idx="946">
                  <c:v>21.826505117538197</c:v>
                </c:pt>
                <c:pt idx="947">
                  <c:v>21.836119617202055</c:v>
                </c:pt>
                <c:pt idx="948">
                  <c:v>21.84577831346871</c:v>
                </c:pt>
                <c:pt idx="949">
                  <c:v>21.855481354409026</c:v>
                </c:pt>
                <c:pt idx="950">
                  <c:v>21.865228888151258</c:v>
                </c:pt>
                <c:pt idx="951">
                  <c:v>21.875021062877842</c:v>
                </c:pt>
                <c:pt idx="952">
                  <c:v>21.884858026822045</c:v>
                </c:pt>
                <c:pt idx="953">
                  <c:v>21.894739928264702</c:v>
                </c:pt>
                <c:pt idx="954">
                  <c:v>21.904666915530953</c:v>
                </c:pt>
                <c:pt idx="955">
                  <c:v>21.914639136986906</c:v>
                </c:pt>
                <c:pt idx="956">
                  <c:v>21.924656741036326</c:v>
                </c:pt>
                <c:pt idx="957">
                  <c:v>21.934719876117317</c:v>
                </c:pt>
                <c:pt idx="958">
                  <c:v>21.944828690699016</c:v>
                </c:pt>
                <c:pt idx="959">
                  <c:v>21.954983333278186</c:v>
                </c:pt>
                <c:pt idx="960">
                  <c:v>21.965183952375956</c:v>
                </c:pt>
                <c:pt idx="961">
                  <c:v>21.975430696534449</c:v>
                </c:pt>
                <c:pt idx="962">
                  <c:v>21.985723714313373</c:v>
                </c:pt>
                <c:pt idx="963">
                  <c:v>21.99606315428673</c:v>
                </c:pt>
                <c:pt idx="964">
                  <c:v>22.00644916503936</c:v>
                </c:pt>
                <c:pt idx="965">
                  <c:v>22.016881895163671</c:v>
                </c:pt>
                <c:pt idx="966">
                  <c:v>22.027361493256169</c:v>
                </c:pt>
                <c:pt idx="967">
                  <c:v>22.0378881079141</c:v>
                </c:pt>
                <c:pt idx="968">
                  <c:v>22.048461887732046</c:v>
                </c:pt>
                <c:pt idx="969">
                  <c:v>22.059082981298598</c:v>
                </c:pt>
                <c:pt idx="970">
                  <c:v>22.069751537192836</c:v>
                </c:pt>
                <c:pt idx="971">
                  <c:v>22.080467703981014</c:v>
                </c:pt>
                <c:pt idx="972">
                  <c:v>22.091231630213112</c:v>
                </c:pt>
                <c:pt idx="973">
                  <c:v>22.102043464419424</c:v>
                </c:pt>
                <c:pt idx="974">
                  <c:v>22.112903355107147</c:v>
                </c:pt>
                <c:pt idx="975">
                  <c:v>22.123811450756971</c:v>
                </c:pt>
                <c:pt idx="976">
                  <c:v>22.134767899819636</c:v>
                </c:pt>
                <c:pt idx="977">
                  <c:v>22.14577285071249</c:v>
                </c:pt>
                <c:pt idx="978">
                  <c:v>22.156826451816144</c:v>
                </c:pt>
                <c:pt idx="979">
                  <c:v>22.167928851470911</c:v>
                </c:pt>
                <c:pt idx="980">
                  <c:v>22.179080197973494</c:v>
                </c:pt>
                <c:pt idx="981">
                  <c:v>22.19028063957348</c:v>
                </c:pt>
                <c:pt idx="982">
                  <c:v>22.201530324469925</c:v>
                </c:pt>
                <c:pt idx="983">
                  <c:v>22.21282940080793</c:v>
                </c:pt>
                <c:pt idx="984">
                  <c:v>22.224178016675193</c:v>
                </c:pt>
                <c:pt idx="985">
                  <c:v>22.235576320098563</c:v>
                </c:pt>
                <c:pt idx="986">
                  <c:v>22.247024459040613</c:v>
                </c:pt>
                <c:pt idx="987">
                  <c:v>22.258522581396196</c:v>
                </c:pt>
                <c:pt idx="988">
                  <c:v>22.270070834989053</c:v>
                </c:pt>
                <c:pt idx="989">
                  <c:v>22.281669367568284</c:v>
                </c:pt>
                <c:pt idx="990">
                  <c:v>22.293318326805014</c:v>
                </c:pt>
                <c:pt idx="991">
                  <c:v>22.305017860288867</c:v>
                </c:pt>
                <c:pt idx="992">
                  <c:v>22.316768115524614</c:v>
                </c:pt>
                <c:pt idx="993">
                  <c:v>22.328569239928676</c:v>
                </c:pt>
                <c:pt idx="994">
                  <c:v>22.340421380825763</c:v>
                </c:pt>
                <c:pt idx="995">
                  <c:v>22.352324685445382</c:v>
                </c:pt>
                <c:pt idx="996">
                  <c:v>22.364279300918458</c:v>
                </c:pt>
                <c:pt idx="997">
                  <c:v>22.376285374273884</c:v>
                </c:pt>
                <c:pt idx="998">
                  <c:v>22.388343052435118</c:v>
                </c:pt>
                <c:pt idx="999">
                  <c:v>22.400452482216792</c:v>
                </c:pt>
                <c:pt idx="1000">
                  <c:v>22.412613810321222</c:v>
                </c:pt>
                <c:pt idx="1001">
                  <c:v>22.424827183335132</c:v>
                </c:pt>
                <c:pt idx="1002">
                  <c:v>22.437092747726105</c:v>
                </c:pt>
                <c:pt idx="1003">
                  <c:v>22.449410649839283</c:v>
                </c:pt>
                <c:pt idx="1004">
                  <c:v>22.461781035893956</c:v>
                </c:pt>
                <c:pt idx="1005">
                  <c:v>22.474204051980134</c:v>
                </c:pt>
                <c:pt idx="1006">
                  <c:v>22.486679844055207</c:v>
                </c:pt>
                <c:pt idx="1007">
                  <c:v>22.499208557940559</c:v>
                </c:pt>
                <c:pt idx="1008">
                  <c:v>22.511790339318161</c:v>
                </c:pt>
                <c:pt idx="1009">
                  <c:v>22.524425333727237</c:v>
                </c:pt>
                <c:pt idx="1010">
                  <c:v>22.537113686560922</c:v>
                </c:pt>
                <c:pt idx="1011">
                  <c:v>22.549855543062847</c:v>
                </c:pt>
                <c:pt idx="1012">
                  <c:v>22.562651048323826</c:v>
                </c:pt>
                <c:pt idx="1013">
                  <c:v>22.575500347278542</c:v>
                </c:pt>
                <c:pt idx="1014">
                  <c:v>22.588403584702149</c:v>
                </c:pt>
                <c:pt idx="1015">
                  <c:v>22.601360905207017</c:v>
                </c:pt>
                <c:pt idx="1016">
                  <c:v>22.614372453239323</c:v>
                </c:pt>
                <c:pt idx="1017">
                  <c:v>22.627438373075826</c:v>
                </c:pt>
                <c:pt idx="1018">
                  <c:v>22.640558808820536</c:v>
                </c:pt>
                <c:pt idx="1019">
                  <c:v>22.653733904401374</c:v>
                </c:pt>
                <c:pt idx="1020">
                  <c:v>22.666963803566947</c:v>
                </c:pt>
                <c:pt idx="1021">
                  <c:v>22.680248649883222</c:v>
                </c:pt>
                <c:pt idx="1022">
                  <c:v>22.693588586730279</c:v>
                </c:pt>
                <c:pt idx="1023">
                  <c:v>22.706983757299035</c:v>
                </c:pt>
                <c:pt idx="1024">
                  <c:v>22.72043430458799</c:v>
                </c:pt>
                <c:pt idx="1025">
                  <c:v>22.733940371400028</c:v>
                </c:pt>
                <c:pt idx="1026">
                  <c:v>22.747502100339084</c:v>
                </c:pt>
                <c:pt idx="1027">
                  <c:v>22.761119633807027</c:v>
                </c:pt>
                <c:pt idx="1028">
                  <c:v>22.774793114000374</c:v>
                </c:pt>
                <c:pt idx="1029">
                  <c:v>22.788522682907082</c:v>
                </c:pt>
                <c:pt idx="1030">
                  <c:v>22.802308482303435</c:v>
                </c:pt>
                <c:pt idx="1031">
                  <c:v>22.816150653750736</c:v>
                </c:pt>
                <c:pt idx="1032">
                  <c:v>22.830049338592197</c:v>
                </c:pt>
                <c:pt idx="1033">
                  <c:v>22.844004677949812</c:v>
                </c:pt>
                <c:pt idx="1034">
                  <c:v>22.858016812721107</c:v>
                </c:pt>
                <c:pt idx="1035">
                  <c:v>22.872085883576091</c:v>
                </c:pt>
                <c:pt idx="1036">
                  <c:v>22.886212030954038</c:v>
                </c:pt>
                <c:pt idx="1037">
                  <c:v>22.900395395060425</c:v>
                </c:pt>
                <c:pt idx="1038">
                  <c:v>22.914636115863786</c:v>
                </c:pt>
                <c:pt idx="1039">
                  <c:v>22.928934333092627</c:v>
                </c:pt>
                <c:pt idx="1040">
                  <c:v>22.943290186232339</c:v>
                </c:pt>
                <c:pt idx="1041">
                  <c:v>22.957703814522098</c:v>
                </c:pt>
                <c:pt idx="1042">
                  <c:v>22.972175356951826</c:v>
                </c:pt>
                <c:pt idx="1043">
                  <c:v>22.9867049522591</c:v>
                </c:pt>
                <c:pt idx="1044">
                  <c:v>23.00129273892615</c:v>
                </c:pt>
                <c:pt idx="1045">
                  <c:v>23.015938855176792</c:v>
                </c:pt>
                <c:pt idx="1046">
                  <c:v>23.03064343897341</c:v>
                </c:pt>
                <c:pt idx="1047">
                  <c:v>23.045406628013971</c:v>
                </c:pt>
                <c:pt idx="1048">
                  <c:v>23.060228559728991</c:v>
                </c:pt>
                <c:pt idx="1049">
                  <c:v>23.075109371278586</c:v>
                </c:pt>
                <c:pt idx="1050">
                  <c:v>23.090049199549462</c:v>
                </c:pt>
                <c:pt idx="1051">
                  <c:v>23.105048181151961</c:v>
                </c:pt>
                <c:pt idx="1052">
                  <c:v>23.120106452417136</c:v>
                </c:pt>
                <c:pt idx="1053">
                  <c:v>23.135224149393771</c:v>
                </c:pt>
                <c:pt idx="1054">
                  <c:v>23.150401407845489</c:v>
                </c:pt>
                <c:pt idx="1055">
                  <c:v>23.165638363247787</c:v>
                </c:pt>
                <c:pt idx="1056">
                  <c:v>23.180935150785203</c:v>
                </c:pt>
                <c:pt idx="1057">
                  <c:v>23.196291905348357</c:v>
                </c:pt>
                <c:pt idx="1058">
                  <c:v>23.211708761531096</c:v>
                </c:pt>
                <c:pt idx="1059">
                  <c:v>23.227185853627624</c:v>
                </c:pt>
                <c:pt idx="1060">
                  <c:v>23.242723315629632</c:v>
                </c:pt>
                <c:pt idx="1061">
                  <c:v>23.258321281223484</c:v>
                </c:pt>
                <c:pt idx="1062">
                  <c:v>23.273979883787334</c:v>
                </c:pt>
                <c:pt idx="1063">
                  <c:v>23.289699256388332</c:v>
                </c:pt>
                <c:pt idx="1064">
                  <c:v>23.305479531779799</c:v>
                </c:pt>
                <c:pt idx="1065">
                  <c:v>23.321320842398436</c:v>
                </c:pt>
                <c:pt idx="1066">
                  <c:v>23.337223320361506</c:v>
                </c:pt>
                <c:pt idx="1067">
                  <c:v>23.35318709746409</c:v>
                </c:pt>
                <c:pt idx="1068">
                  <c:v>23.369212305176287</c:v>
                </c:pt>
                <c:pt idx="1069">
                  <c:v>23.385299074640489</c:v>
                </c:pt>
                <c:pt idx="1070">
                  <c:v>23.401447536668577</c:v>
                </c:pt>
                <c:pt idx="1071">
                  <c:v>23.417657821739233</c:v>
                </c:pt>
                <c:pt idx="1072">
                  <c:v>23.433930059995191</c:v>
                </c:pt>
                <c:pt idx="1073">
                  <c:v>23.450264381240526</c:v>
                </c:pt>
                <c:pt idx="1074">
                  <c:v>23.466660914937908</c:v>
                </c:pt>
                <c:pt idx="1075">
                  <c:v>23.483119790205986</c:v>
                </c:pt>
                <c:pt idx="1076">
                  <c:v>23.499641135816614</c:v>
                </c:pt>
                <c:pt idx="1077">
                  <c:v>23.516225080192193</c:v>
                </c:pt>
                <c:pt idx="1078">
                  <c:v>23.532871751403036</c:v>
                </c:pt>
                <c:pt idx="1079">
                  <c:v>23.549581277164634</c:v>
                </c:pt>
                <c:pt idx="1080">
                  <c:v>23.566353784835112</c:v>
                </c:pt>
                <c:pt idx="1081">
                  <c:v>23.583189401412454</c:v>
                </c:pt>
                <c:pt idx="1082">
                  <c:v>23.60008825353194</c:v>
                </c:pt>
                <c:pt idx="1083">
                  <c:v>23.617050467463521</c:v>
                </c:pt>
                <c:pt idx="1084">
                  <c:v>23.634076169109129</c:v>
                </c:pt>
                <c:pt idx="1085">
                  <c:v>23.651165484000135</c:v>
                </c:pt>
                <c:pt idx="1086">
                  <c:v>23.668318537294706</c:v>
                </c:pt>
                <c:pt idx="1087">
                  <c:v>23.685535453775195</c:v>
                </c:pt>
                <c:pt idx="1088">
                  <c:v>23.702816357845563</c:v>
                </c:pt>
                <c:pt idx="1089">
                  <c:v>23.720161373528747</c:v>
                </c:pt>
                <c:pt idx="1090">
                  <c:v>23.737570624464134</c:v>
                </c:pt>
                <c:pt idx="1091">
                  <c:v>23.755044233904908</c:v>
                </c:pt>
                <c:pt idx="1092">
                  <c:v>23.77258232471555</c:v>
                </c:pt>
                <c:pt idx="1093">
                  <c:v>23.790185019369197</c:v>
                </c:pt>
                <c:pt idx="1094">
                  <c:v>23.807852439945115</c:v>
                </c:pt>
                <c:pt idx="1095">
                  <c:v>23.825584708126094</c:v>
                </c:pt>
                <c:pt idx="1096">
                  <c:v>23.843381945195947</c:v>
                </c:pt>
                <c:pt idx="1097">
                  <c:v>23.861244272036888</c:v>
                </c:pt>
                <c:pt idx="1098">
                  <c:v>23.879171809127001</c:v>
                </c:pt>
                <c:pt idx="1099">
                  <c:v>23.897164676537688</c:v>
                </c:pt>
                <c:pt idx="1100">
                  <c:v>23.915222993931085</c:v>
                </c:pt>
                <c:pt idx="1101">
                  <c:v>23.933346880557547</c:v>
                </c:pt>
                <c:pt idx="1102">
                  <c:v>23.951536455253077</c:v>
                </c:pt>
                <c:pt idx="1103">
                  <c:v>23.969791836436727</c:v>
                </c:pt>
                <c:pt idx="1104">
                  <c:v>23.98811314210813</c:v>
                </c:pt>
                <c:pt idx="1105">
                  <c:v>24.006500489844875</c:v>
                </c:pt>
                <c:pt idx="1106">
                  <c:v>24.024953996799944</c:v>
                </c:pt>
                <c:pt idx="1107">
                  <c:v>24.043473779699191</c:v>
                </c:pt>
                <c:pt idx="1108">
                  <c:v>24.062059954838769</c:v>
                </c:pt>
                <c:pt idx="1109">
                  <c:v>24.080712638082517</c:v>
                </c:pt>
                <c:pt idx="1110">
                  <c:v>24.099431944859443</c:v>
                </c:pt>
                <c:pt idx="1111">
                  <c:v>24.118217990161103</c:v>
                </c:pt>
                <c:pt idx="1112">
                  <c:v>24.13707088853905</c:v>
                </c:pt>
                <c:pt idx="1113">
                  <c:v>24.155990754102213</c:v>
                </c:pt>
                <c:pt idx="1114">
                  <c:v>24.174977700514319</c:v>
                </c:pt>
                <c:pt idx="1115">
                  <c:v>24.194031840991276</c:v>
                </c:pt>
                <c:pt idx="1116">
                  <c:v>24.213153288298596</c:v>
                </c:pt>
                <c:pt idx="1117">
                  <c:v>24.232342154748704</c:v>
                </c:pt>
                <c:pt idx="1118">
                  <c:v>24.251598552198388</c:v>
                </c:pt>
                <c:pt idx="1119">
                  <c:v>24.270922592046087</c:v>
                </c:pt>
                <c:pt idx="1120">
                  <c:v>24.290314385229276</c:v>
                </c:pt>
                <c:pt idx="1121">
                  <c:v>24.309774042221797</c:v>
                </c:pt>
                <c:pt idx="1122">
                  <c:v>24.329301673031168</c:v>
                </c:pt>
                <c:pt idx="1123">
                  <c:v>24.348897387195912</c:v>
                </c:pt>
                <c:pt idx="1124">
                  <c:v>24.368561293782836</c:v>
                </c:pt>
                <c:pt idx="1125">
                  <c:v>24.388293501384318</c:v>
                </c:pt>
                <c:pt idx="1126">
                  <c:v>24.408094118115585</c:v>
                </c:pt>
                <c:pt idx="1127">
                  <c:v>24.42796325161191</c:v>
                </c:pt>
                <c:pt idx="1128">
                  <c:v>24.447901009025912</c:v>
                </c:pt>
                <c:pt idx="1129">
                  <c:v>24.467907497024729</c:v>
                </c:pt>
                <c:pt idx="1130">
                  <c:v>24.487982821787195</c:v>
                </c:pt>
                <c:pt idx="1131">
                  <c:v>24.508127089001071</c:v>
                </c:pt>
                <c:pt idx="1132">
                  <c:v>24.528340403860128</c:v>
                </c:pt>
                <c:pt idx="1133">
                  <c:v>24.548622871061323</c:v>
                </c:pt>
                <c:pt idx="1134">
                  <c:v>24.568974594801919</c:v>
                </c:pt>
                <c:pt idx="1135">
                  <c:v>24.58939567877648</c:v>
                </c:pt>
                <c:pt idx="1136">
                  <c:v>24.609886226174041</c:v>
                </c:pt>
                <c:pt idx="1137">
                  <c:v>24.630446339675075</c:v>
                </c:pt>
                <c:pt idx="1138">
                  <c:v>24.65107612144854</c:v>
                </c:pt>
                <c:pt idx="1139">
                  <c:v>24.67177567314878</c:v>
                </c:pt>
                <c:pt idx="1140">
                  <c:v>24.692545095912585</c:v>
                </c:pt>
                <c:pt idx="1141">
                  <c:v>24.713384490356038</c:v>
                </c:pt>
                <c:pt idx="1142">
                  <c:v>24.734293956571413</c:v>
                </c:pt>
                <c:pt idx="1143">
                  <c:v>24.755273594124041</c:v>
                </c:pt>
                <c:pt idx="1144">
                  <c:v>24.776323502049163</c:v>
                </c:pt>
                <c:pt idx="1145">
                  <c:v>24.797443778848663</c:v>
                </c:pt>
                <c:pt idx="1146">
                  <c:v>24.818634522487866</c:v>
                </c:pt>
                <c:pt idx="1147">
                  <c:v>24.839895830392248</c:v>
                </c:pt>
                <c:pt idx="1148">
                  <c:v>24.861227799444123</c:v>
                </c:pt>
                <c:pt idx="1149">
                  <c:v>24.882630525979256</c:v>
                </c:pt>
                <c:pt idx="1150">
                  <c:v>24.904104105783542</c:v>
                </c:pt>
                <c:pt idx="1151">
                  <c:v>24.925648634089463</c:v>
                </c:pt>
                <c:pt idx="1152">
                  <c:v>24.947264205572704</c:v>
                </c:pt>
                <c:pt idx="1153">
                  <c:v>24.968950914348589</c:v>
                </c:pt>
                <c:pt idx="1154">
                  <c:v>24.990708853968489</c:v>
                </c:pt>
                <c:pt idx="1155">
                  <c:v>25.012538117416291</c:v>
                </c:pt>
                <c:pt idx="1156">
                  <c:v>25.034438797104652</c:v>
                </c:pt>
                <c:pt idx="1157">
                  <c:v>25.056410984871327</c:v>
                </c:pt>
                <c:pt idx="1158">
                  <c:v>25.078454771975462</c:v>
                </c:pt>
                <c:pt idx="1159">
                  <c:v>25.100570249093678</c:v>
                </c:pt>
                <c:pt idx="1160">
                  <c:v>25.122757506316312</c:v>
                </c:pt>
                <c:pt idx="1161">
                  <c:v>25.145016633143452</c:v>
                </c:pt>
                <c:pt idx="1162">
                  <c:v>25.167347718481</c:v>
                </c:pt>
                <c:pt idx="1163">
                  <c:v>25.18975085063661</c:v>
                </c:pt>
                <c:pt idx="1164">
                  <c:v>25.212226117315645</c:v>
                </c:pt>
                <c:pt idx="1165">
                  <c:v>25.234773605617033</c:v>
                </c:pt>
                <c:pt idx="1166">
                  <c:v>25.257393402029027</c:v>
                </c:pt>
                <c:pt idx="1167">
                  <c:v>25.280085592424999</c:v>
                </c:pt>
                <c:pt idx="1168">
                  <c:v>25.302850262059096</c:v>
                </c:pt>
                <c:pt idx="1169">
                  <c:v>25.325687495561805</c:v>
                </c:pt>
                <c:pt idx="1170">
                  <c:v>25.348597376935587</c:v>
                </c:pt>
                <c:pt idx="1171">
                  <c:v>25.371579989550288</c:v>
                </c:pt>
                <c:pt idx="1172">
                  <c:v>25.394635416138563</c:v>
                </c:pt>
                <c:pt idx="1173">
                  <c:v>25.417763738791198</c:v>
                </c:pt>
                <c:pt idx="1174">
                  <c:v>25.440965038952438</c:v>
                </c:pt>
                <c:pt idx="1175">
                  <c:v>25.464239397415103</c:v>
                </c:pt>
                <c:pt idx="1176">
                  <c:v>25.487586894315758</c:v>
                </c:pt>
                <c:pt idx="1177">
                  <c:v>25.511007609129742</c:v>
                </c:pt>
                <c:pt idx="1178">
                  <c:v>25.534501620666095</c:v>
                </c:pt>
                <c:pt idx="1179">
                  <c:v>25.558069007062503</c:v>
                </c:pt>
                <c:pt idx="1180">
                  <c:v>25.581709845780054</c:v>
                </c:pt>
                <c:pt idx="1181">
                  <c:v>25.605424213597988</c:v>
                </c:pt>
                <c:pt idx="1182">
                  <c:v>25.629212186608303</c:v>
                </c:pt>
                <c:pt idx="1183">
                  <c:v>25.653073840210304</c:v>
                </c:pt>
                <c:pt idx="1184">
                  <c:v>25.67700924910509</c:v>
                </c:pt>
                <c:pt idx="1185">
                  <c:v>25.701018487289918</c:v>
                </c:pt>
                <c:pt idx="1186">
                  <c:v>25.725101628052457</c:v>
                </c:pt>
                <c:pt idx="1187">
                  <c:v>25.749258743964983</c:v>
                </c:pt>
                <c:pt idx="1188">
                  <c:v>25.773489906878499</c:v>
                </c:pt>
                <c:pt idx="1189">
                  <c:v>25.797795187916698</c:v>
                </c:pt>
                <c:pt idx="1190">
                  <c:v>25.822174657469869</c:v>
                </c:pt>
                <c:pt idx="1191">
                  <c:v>25.846628385188691</c:v>
                </c:pt>
                <c:pt idx="1192">
                  <c:v>25.871156439977941</c:v>
                </c:pt>
                <c:pt idx="1193">
                  <c:v>25.895758889990077</c:v>
                </c:pt>
                <c:pt idx="1194">
                  <c:v>25.920435802618702</c:v>
                </c:pt>
                <c:pt idx="1195">
                  <c:v>25.945187244491983</c:v>
                </c:pt>
                <c:pt idx="1196">
                  <c:v>25.970013281465896</c:v>
                </c:pt>
                <c:pt idx="1197">
                  <c:v>25.99491397861739</c:v>
                </c:pt>
                <c:pt idx="1198">
                  <c:v>26.019889400237428</c:v>
                </c:pt>
                <c:pt idx="1199">
                  <c:v>26.044939609823903</c:v>
                </c:pt>
                <c:pt idx="1200">
                  <c:v>26.070064670074515</c:v>
                </c:pt>
                <c:pt idx="1201">
                  <c:v>26.095264642879386</c:v>
                </c:pt>
                <c:pt idx="1202">
                  <c:v>26.12053958931368</c:v>
                </c:pt>
                <c:pt idx="1203">
                  <c:v>26.145889569630068</c:v>
                </c:pt>
                <c:pt idx="1204">
                  <c:v>26.171314643251019</c:v>
                </c:pt>
                <c:pt idx="1205">
                  <c:v>26.19681486876102</c:v>
                </c:pt>
                <c:pt idx="1206">
                  <c:v>26.222390303898671</c:v>
                </c:pt>
                <c:pt idx="1207">
                  <c:v>26.248041005548593</c:v>
                </c:pt>
                <c:pt idx="1208">
                  <c:v>26.273767029733275</c:v>
                </c:pt>
                <c:pt idx="1209">
                  <c:v>26.29956843160473</c:v>
                </c:pt>
                <c:pt idx="1210">
                  <c:v>26.325445265436016</c:v>
                </c:pt>
                <c:pt idx="1211">
                  <c:v>26.351397584612712</c:v>
                </c:pt>
                <c:pt idx="1212">
                  <c:v>26.377425441624098</c:v>
                </c:pt>
                <c:pt idx="1213">
                  <c:v>26.403528888054328</c:v>
                </c:pt>
                <c:pt idx="1214">
                  <c:v>26.429707974573397</c:v>
                </c:pt>
                <c:pt idx="1215">
                  <c:v>26.455962750927959</c:v>
                </c:pt>
                <c:pt idx="1216">
                  <c:v>26.482293265932</c:v>
                </c:pt>
                <c:pt idx="1217">
                  <c:v>26.508699567457416</c:v>
                </c:pt>
                <c:pt idx="1218">
                  <c:v>26.535181702424318</c:v>
                </c:pt>
                <c:pt idx="1219">
                  <c:v>26.561739716791319</c:v>
                </c:pt>
                <c:pt idx="1220">
                  <c:v>26.588373655545574</c:v>
                </c:pt>
                <c:pt idx="1221">
                  <c:v>26.615083562692682</c:v>
                </c:pt>
                <c:pt idx="1222">
                  <c:v>26.641869481246427</c:v>
                </c:pt>
                <c:pt idx="1223">
                  <c:v>26.668731453218367</c:v>
                </c:pt>
                <c:pt idx="1224">
                  <c:v>26.695669519607279</c:v>
                </c:pt>
                <c:pt idx="1225">
                  <c:v>26.722683720388339</c:v>
                </c:pt>
                <c:pt idx="1226">
                  <c:v>26.749774094502264</c:v>
                </c:pt>
                <c:pt idx="1227">
                  <c:v>26.776940679844177</c:v>
                </c:pt>
                <c:pt idx="1228">
                  <c:v>26.804183513252344</c:v>
                </c:pt>
                <c:pt idx="1229">
                  <c:v>26.831502630496743</c:v>
                </c:pt>
                <c:pt idx="1230">
                  <c:v>26.858898066267436</c:v>
                </c:pt>
                <c:pt idx="1231">
                  <c:v>26.886369854162712</c:v>
                </c:pt>
                <c:pt idx="1232">
                  <c:v>26.913918026677198</c:v>
                </c:pt>
                <c:pt idx="1233">
                  <c:v>26.941542615189569</c:v>
                </c:pt>
                <c:pt idx="1234">
                  <c:v>26.969243649950261</c:v>
                </c:pt>
                <c:pt idx="1235">
                  <c:v>26.997021160068897</c:v>
                </c:pt>
                <c:pt idx="1236">
                  <c:v>27.024875173501503</c:v>
                </c:pt>
                <c:pt idx="1237">
                  <c:v>27.052805717037607</c:v>
                </c:pt>
                <c:pt idx="1238">
                  <c:v>27.080812816287082</c:v>
                </c:pt>
                <c:pt idx="1239">
                  <c:v>27.108896495666823</c:v>
                </c:pt>
                <c:pt idx="1240">
                  <c:v>27.137056778387166</c:v>
                </c:pt>
                <c:pt idx="1241">
                  <c:v>27.165293686438176</c:v>
                </c:pt>
                <c:pt idx="1242">
                  <c:v>27.193607240575684</c:v>
                </c:pt>
                <c:pt idx="1243">
                  <c:v>27.22199746030714</c:v>
                </c:pt>
                <c:pt idx="1244">
                  <c:v>27.250464363877192</c:v>
                </c:pt>
                <c:pt idx="1245">
                  <c:v>27.27900796825314</c:v>
                </c:pt>
                <c:pt idx="1246">
                  <c:v>27.307628289110141</c:v>
                </c:pt>
                <c:pt idx="1247">
                  <c:v>27.33632534081617</c:v>
                </c:pt>
                <c:pt idx="1248">
                  <c:v>27.365099136416756</c:v>
                </c:pt>
                <c:pt idx="1249">
                  <c:v>27.393949687619568</c:v>
                </c:pt>
                <c:pt idx="1250">
                  <c:v>27.422877004778687</c:v>
                </c:pt>
                <c:pt idx="1251">
                  <c:v>27.451881096878711</c:v>
                </c:pt>
                <c:pt idx="1252">
                  <c:v>27.480961971518578</c:v>
                </c:pt>
                <c:pt idx="1253">
                  <c:v>27.510119634895229</c:v>
                </c:pt>
                <c:pt idx="1254">
                  <c:v>27.539354091786972</c:v>
                </c:pt>
                <c:pt idx="1255">
                  <c:v>27.568665345536594</c:v>
                </c:pt>
                <c:pt idx="1256">
                  <c:v>27.598053398034363</c:v>
                </c:pt>
                <c:pt idx="1257">
                  <c:v>27.627518249700596</c:v>
                </c:pt>
                <c:pt idx="1258">
                  <c:v>27.657059899468148</c:v>
                </c:pt>
                <c:pt idx="1259">
                  <c:v>27.686678344764566</c:v>
                </c:pt>
                <c:pt idx="1260">
                  <c:v>27.716373581494015</c:v>
                </c:pt>
                <c:pt idx="1261">
                  <c:v>27.746145604018967</c:v>
                </c:pt>
                <c:pt idx="1262">
                  <c:v>27.775994405141624</c:v>
                </c:pt>
                <c:pt idx="1263">
                  <c:v>27.805919976085079</c:v>
                </c:pt>
                <c:pt idx="1264">
                  <c:v>27.835922306474231</c:v>
                </c:pt>
                <c:pt idx="1265">
                  <c:v>27.866001384316451</c:v>
                </c:pt>
                <c:pt idx="1266">
                  <c:v>27.896157195981942</c:v>
                </c:pt>
                <c:pt idx="1267">
                  <c:v>27.926389726183885</c:v>
                </c:pt>
                <c:pt idx="1268">
                  <c:v>27.956698957958299</c:v>
                </c:pt>
                <c:pt idx="1269">
                  <c:v>27.987084872643596</c:v>
                </c:pt>
                <c:pt idx="1270">
                  <c:v>28.017547449859954</c:v>
                </c:pt>
                <c:pt idx="1271">
                  <c:v>28.048086667488299</c:v>
                </c:pt>
                <c:pt idx="1272">
                  <c:v>28.078702501649104</c:v>
                </c:pt>
                <c:pt idx="1273">
                  <c:v>28.109394926680906</c:v>
                </c:pt>
                <c:pt idx="1274">
                  <c:v>28.140163915118425</c:v>
                </c:pt>
                <c:pt idx="1275">
                  <c:v>28.171009437670588</c:v>
                </c:pt>
                <c:pt idx="1276">
                  <c:v>28.201931463198111</c:v>
                </c:pt>
                <c:pt idx="1277">
                  <c:v>28.232929958690875</c:v>
                </c:pt>
                <c:pt idx="1278">
                  <c:v>28.26400488924499</c:v>
                </c:pt>
                <c:pt idx="1279">
                  <c:v>28.295156218039573</c:v>
                </c:pt>
                <c:pt idx="1280">
                  <c:v>28.326383906313193</c:v>
                </c:pt>
                <c:pt idx="1281">
                  <c:v>28.357687192747647</c:v>
                </c:pt>
                <c:pt idx="1282">
                  <c:v>28.38906747256425</c:v>
                </c:pt>
                <c:pt idx="1283">
                  <c:v>28.420524705550502</c:v>
                </c:pt>
                <c:pt idx="1284">
                  <c:v>28.452058849472337</c:v>
                </c:pt>
                <c:pt idx="1285">
                  <c:v>28.483669860049179</c:v>
                </c:pt>
                <c:pt idx="1286">
                  <c:v>28.515357690928578</c:v>
                </c:pt>
                <c:pt idx="1287">
                  <c:v>28.547122293660596</c:v>
                </c:pt>
                <c:pt idx="1288">
                  <c:v>28.578963617671899</c:v>
                </c:pt>
                <c:pt idx="1289">
                  <c:v>28.610881610239474</c:v>
                </c:pt>
                <c:pt idx="1290">
                  <c:v>28.64287621646405</c:v>
                </c:pt>
                <c:pt idx="1291">
                  <c:v>28.674947379243275</c:v>
                </c:pt>
                <c:pt idx="1292">
                  <c:v>28.707095039244443</c:v>
                </c:pt>
                <c:pt idx="1293">
                  <c:v>28.739319134876986</c:v>
                </c:pt>
                <c:pt idx="1294">
                  <c:v>28.771619602264639</c:v>
                </c:pt>
                <c:pt idx="1295">
                  <c:v>28.80399637521726</c:v>
                </c:pt>
                <c:pt idx="1296">
                  <c:v>28.836449385202286</c:v>
                </c:pt>
                <c:pt idx="1297">
                  <c:v>28.868978561315956</c:v>
                </c:pt>
                <c:pt idx="1298">
                  <c:v>28.901583830254111</c:v>
                </c:pt>
                <c:pt idx="1299">
                  <c:v>28.934265116282727</c:v>
                </c:pt>
                <c:pt idx="1300">
                  <c:v>28.967022341208015</c:v>
                </c:pt>
                <c:pt idx="1301">
                  <c:v>28.999855424346393</c:v>
                </c:pt>
                <c:pt idx="1302">
                  <c:v>29.032764282493812</c:v>
                </c:pt>
                <c:pt idx="1303">
                  <c:v>29.065748829895075</c:v>
                </c:pt>
                <c:pt idx="1304">
                  <c:v>29.098808978212574</c:v>
                </c:pt>
                <c:pt idx="1305">
                  <c:v>29.131944636494769</c:v>
                </c:pt>
                <c:pt idx="1306">
                  <c:v>29.165155711144372</c:v>
                </c:pt>
                <c:pt idx="1307">
                  <c:v>29.198442105886116</c:v>
                </c:pt>
                <c:pt idx="1308">
                  <c:v>29.231803721734224</c:v>
                </c:pt>
                <c:pt idx="1309">
                  <c:v>29.265240456959489</c:v>
                </c:pt>
                <c:pt idx="1310">
                  <c:v>29.298752207056086</c:v>
                </c:pt>
                <c:pt idx="1311">
                  <c:v>29.332338864707939</c:v>
                </c:pt>
                <c:pt idx="1312">
                  <c:v>29.366000319754828</c:v>
                </c:pt>
                <c:pt idx="1313">
                  <c:v>29.399736459158078</c:v>
                </c:pt>
                <c:pt idx="1314">
                  <c:v>29.433547166965944</c:v>
                </c:pt>
                <c:pt idx="1315">
                  <c:v>29.467432324278661</c:v>
                </c:pt>
                <c:pt idx="1316">
                  <c:v>29.501391809213061</c:v>
                </c:pt>
                <c:pt idx="1317">
                  <c:v>29.535425496866925</c:v>
                </c:pt>
                <c:pt idx="1318">
                  <c:v>29.569533259282952</c:v>
                </c:pt>
                <c:pt idx="1319">
                  <c:v>29.60371496541239</c:v>
                </c:pt>
                <c:pt idx="1320">
                  <c:v>29.637970481078263</c:v>
                </c:pt>
                <c:pt idx="1321">
                  <c:v>29.672299668938297</c:v>
                </c:pt>
                <c:pt idx="1322">
                  <c:v>29.706702388447546</c:v>
                </c:pt>
                <c:pt idx="1323">
                  <c:v>29.741178495820517</c:v>
                </c:pt>
                <c:pt idx="1324">
                  <c:v>29.775727843993039</c:v>
                </c:pt>
                <c:pt idx="1325">
                  <c:v>29.810350282583862</c:v>
                </c:pt>
                <c:pt idx="1326">
                  <c:v>29.845045657855685</c:v>
                </c:pt>
                <c:pt idx="1327">
                  <c:v>29.879813812676048</c:v>
                </c:pt>
                <c:pt idx="1328">
                  <c:v>29.914654586477774</c:v>
                </c:pt>
                <c:pt idx="1329">
                  <c:v>29.949567815219048</c:v>
                </c:pt>
                <c:pt idx="1330">
                  <c:v>29.984553331343204</c:v>
                </c:pt>
                <c:pt idx="1331">
                  <c:v>30.019610963738128</c:v>
                </c:pt>
                <c:pt idx="1332">
                  <c:v>30.054740537695281</c:v>
                </c:pt>
                <c:pt idx="1333">
                  <c:v>30.08994187486849</c:v>
                </c:pt>
                <c:pt idx="1334">
                  <c:v>30.12521479323226</c:v>
                </c:pt>
                <c:pt idx="1335">
                  <c:v>30.16055910703982</c:v>
                </c:pt>
                <c:pt idx="1336">
                  <c:v>30.195974626780828</c:v>
                </c:pt>
                <c:pt idx="1337">
                  <c:v>30.231461159138686</c:v>
                </c:pt>
                <c:pt idx="1338">
                  <c:v>30.267018506947561</c:v>
                </c:pt>
                <c:pt idx="1339">
                  <c:v>30.302646469149096</c:v>
                </c:pt>
                <c:pt idx="1340">
                  <c:v>30.338344840748679</c:v>
                </c:pt>
                <c:pt idx="1341">
                  <c:v>30.374113412771482</c:v>
                </c:pt>
                <c:pt idx="1342">
                  <c:v>30.409951972218135</c:v>
                </c:pt>
                <c:pt idx="1343">
                  <c:v>30.445860302020083</c:v>
                </c:pt>
                <c:pt idx="1344">
                  <c:v>30.481838180994586</c:v>
                </c:pt>
                <c:pt idx="1345">
                  <c:v>30.517885383799424</c:v>
                </c:pt>
                <c:pt idx="1346">
                  <c:v>30.554001680887268</c:v>
                </c:pt>
                <c:pt idx="1347">
                  <c:v>30.590186838459783</c:v>
                </c:pt>
                <c:pt idx="1348">
                  <c:v>30.626440618421313</c:v>
                </c:pt>
                <c:pt idx="1349">
                  <c:v>30.662762778332382</c:v>
                </c:pt>
                <c:pt idx="1350">
                  <c:v>30.699153071362783</c:v>
                </c:pt>
                <c:pt idx="1351">
                  <c:v>30.735611246244417</c:v>
                </c:pt>
                <c:pt idx="1352">
                  <c:v>30.77213704722384</c:v>
                </c:pt>
                <c:pt idx="1353">
                  <c:v>30.808730214014506</c:v>
                </c:pt>
                <c:pt idx="1354">
                  <c:v>30.845390481748662</c:v>
                </c:pt>
                <c:pt idx="1355">
                  <c:v>30.882117580929062</c:v>
                </c:pt>
                <c:pt idx="1356">
                  <c:v>30.918911237380346</c:v>
                </c:pt>
                <c:pt idx="1357">
                  <c:v>30.955771172200087</c:v>
                </c:pt>
                <c:pt idx="1358">
                  <c:v>30.99269710170968</c:v>
                </c:pt>
                <c:pt idx="1359">
                  <c:v>31.029688737404882</c:v>
                </c:pt>
                <c:pt idx="1360">
                  <c:v>31.066745785906093</c:v>
                </c:pt>
                <c:pt idx="1361">
                  <c:v>31.10386794890848</c:v>
                </c:pt>
                <c:pt idx="1362">
                  <c:v>31.141054923131666</c:v>
                </c:pt>
                <c:pt idx="1363">
                  <c:v>31.178306400269381</c:v>
                </c:pt>
                <c:pt idx="1364">
                  <c:v>31.215622066938749</c:v>
                </c:pt>
                <c:pt idx="1365">
                  <c:v>31.253001604629358</c:v>
                </c:pt>
                <c:pt idx="1366">
                  <c:v>31.290444689652141</c:v>
                </c:pt>
                <c:pt idx="1367">
                  <c:v>31.327950993088034</c:v>
                </c:pt>
                <c:pt idx="1368">
                  <c:v>31.365520180736375</c:v>
                </c:pt>
                <c:pt idx="1369">
                  <c:v>31.403151913063219</c:v>
                </c:pt>
                <c:pt idx="1370">
                  <c:v>31.440845845149287</c:v>
                </c:pt>
                <c:pt idx="1371">
                  <c:v>31.478601626637911</c:v>
                </c:pt>
                <c:pt idx="1372">
                  <c:v>31.516418901682634</c:v>
                </c:pt>
                <c:pt idx="1373">
                  <c:v>31.554297308894775</c:v>
                </c:pt>
                <c:pt idx="1374">
                  <c:v>31.59223648129074</c:v>
                </c:pt>
                <c:pt idx="1375">
                  <c:v>31.630236046239276</c:v>
                </c:pt>
                <c:pt idx="1376">
                  <c:v>31.668295625408444</c:v>
                </c:pt>
                <c:pt idx="1377">
                  <c:v>31.706414834712589</c:v>
                </c:pt>
                <c:pt idx="1378">
                  <c:v>31.744593284259157</c:v>
                </c:pt>
                <c:pt idx="1379">
                  <c:v>31.782830578295318</c:v>
                </c:pt>
                <c:pt idx="1380">
                  <c:v>31.821126315154615</c:v>
                </c:pt>
                <c:pt idx="1381">
                  <c:v>31.85948008720338</c:v>
                </c:pt>
                <c:pt idx="1382">
                  <c:v>31.897891480787212</c:v>
                </c:pt>
                <c:pt idx="1383">
                  <c:v>31.936360076177262</c:v>
                </c:pt>
                <c:pt idx="1384">
                  <c:v>31.974885447516577</c:v>
                </c:pt>
                <c:pt idx="1385">
                  <c:v>32.013467162766212</c:v>
                </c:pt>
                <c:pt idx="1386">
                  <c:v>32.052104783651622</c:v>
                </c:pt>
                <c:pt idx="1387">
                  <c:v>32.090797865608621</c:v>
                </c:pt>
                <c:pt idx="1388">
                  <c:v>32.129545957729718</c:v>
                </c:pt>
                <c:pt idx="1389">
                  <c:v>32.168348602710132</c:v>
                </c:pt>
                <c:pt idx="1390">
                  <c:v>32.207205336794182</c:v>
                </c:pt>
                <c:pt idx="1391">
                  <c:v>32.246115689721336</c:v>
                </c:pt>
                <c:pt idx="1392">
                  <c:v>32.285079184672504</c:v>
                </c:pt>
                <c:pt idx="1393">
                  <c:v>32.324095338216452</c:v>
                </c:pt>
                <c:pt idx="1394">
                  <c:v>32.363163660256085</c:v>
                </c:pt>
                <c:pt idx="1395">
                  <c:v>32.402283653975005</c:v>
                </c:pt>
                <c:pt idx="1396">
                  <c:v>32.44145481578407</c:v>
                </c:pt>
                <c:pt idx="1397">
                  <c:v>32.480676635268118</c:v>
                </c:pt>
                <c:pt idx="1398">
                  <c:v>32.51994859513281</c:v>
                </c:pt>
                <c:pt idx="1399">
                  <c:v>32.559270171151624</c:v>
                </c:pt>
                <c:pt idx="1400">
                  <c:v>32.598640832113048</c:v>
                </c:pt>
                <c:pt idx="1401">
                  <c:v>32.638060039767865</c:v>
                </c:pt>
                <c:pt idx="1402">
                  <c:v>32.677527248776833</c:v>
                </c:pt>
                <c:pt idx="1403">
                  <c:v>32.717041906658345</c:v>
                </c:pt>
                <c:pt idx="1404">
                  <c:v>32.756603453736531</c:v>
                </c:pt>
                <c:pt idx="1405">
                  <c:v>32.796211323089558</c:v>
                </c:pt>
                <c:pt idx="1406">
                  <c:v>32.835864940497991</c:v>
                </c:pt>
                <c:pt idx="1407">
                  <c:v>32.87556372439397</c:v>
                </c:pt>
                <c:pt idx="1408">
                  <c:v>32.915307085810113</c:v>
                </c:pt>
                <c:pt idx="1409">
                  <c:v>32.955094428329176</c:v>
                </c:pt>
                <c:pt idx="1410">
                  <c:v>32.994925148033836</c:v>
                </c:pt>
                <c:pt idx="1411">
                  <c:v>33.034798633456965</c:v>
                </c:pt>
                <c:pt idx="1412">
                  <c:v>33.074714265532315</c:v>
                </c:pt>
                <c:pt idx="1413">
                  <c:v>33.114671417545523</c:v>
                </c:pt>
                <c:pt idx="1414">
                  <c:v>33.154669455085646</c:v>
                </c:pt>
                <c:pt idx="1415">
                  <c:v>33.194707735997156</c:v>
                </c:pt>
                <c:pt idx="1416">
                  <c:v>33.234785610332331</c:v>
                </c:pt>
                <c:pt idx="1417">
                  <c:v>33.274902420304322</c:v>
                </c:pt>
                <c:pt idx="1418">
                  <c:v>33.315057500240577</c:v>
                </c:pt>
                <c:pt idx="1419">
                  <c:v>33.35525017653702</c:v>
                </c:pt>
                <c:pt idx="1420">
                  <c:v>33.395479767612535</c:v>
                </c:pt>
                <c:pt idx="1421">
                  <c:v>33.435745583864424</c:v>
                </c:pt>
                <c:pt idx="1422">
                  <c:v>33.476046927624125</c:v>
                </c:pt>
                <c:pt idx="1423">
                  <c:v>33.516383093113859</c:v>
                </c:pt>
                <c:pt idx="1424">
                  <c:v>33.556753366403854</c:v>
                </c:pt>
                <c:pt idx="1425">
                  <c:v>33.597157025370237</c:v>
                </c:pt>
                <c:pt idx="1426">
                  <c:v>33.637593339653812</c:v>
                </c:pt>
                <c:pt idx="1427">
                  <c:v>33.678061570619427</c:v>
                </c:pt>
                <c:pt idx="1428">
                  <c:v>33.718560971316258</c:v>
                </c:pt>
                <c:pt idx="1429">
                  <c:v>33.759090786438861</c:v>
                </c:pt>
                <c:pt idx="1430">
                  <c:v>33.799650252289027</c:v>
                </c:pt>
                <c:pt idx="1431">
                  <c:v>33.840238596738651</c:v>
                </c:pt>
                <c:pt idx="1432">
                  <c:v>33.880855039193399</c:v>
                </c:pt>
                <c:pt idx="1433">
                  <c:v>33.92149879055733</c:v>
                </c:pt>
                <c:pt idx="1434">
                  <c:v>33.962169053198402</c:v>
                </c:pt>
                <c:pt idx="1435">
                  <c:v>34.00286502091523</c:v>
                </c:pt>
                <c:pt idx="1436">
                  <c:v>34.04358587890453</c:v>
                </c:pt>
                <c:pt idx="1437">
                  <c:v>34.084330803729898</c:v>
                </c:pt>
                <c:pt idx="1438">
                  <c:v>34.125098963291492</c:v>
                </c:pt>
                <c:pt idx="1439">
                  <c:v>34.165889516796966</c:v>
                </c:pt>
                <c:pt idx="1440">
                  <c:v>34.206701614733475</c:v>
                </c:pt>
                <c:pt idx="1441">
                  <c:v>34.247534398840841</c:v>
                </c:pt>
                <c:pt idx="1442">
                  <c:v>34.288387002086012</c:v>
                </c:pt>
                <c:pt idx="1443">
                  <c:v>34.329258548638791</c:v>
                </c:pt>
                <c:pt idx="1444">
                  <c:v>34.370148153848639</c:v>
                </c:pt>
                <c:pt idx="1445">
                  <c:v>34.411054924223144</c:v>
                </c:pt>
                <c:pt idx="1446">
                  <c:v>34.451977957407443</c:v>
                </c:pt>
                <c:pt idx="1447">
                  <c:v>34.492916342165422</c:v>
                </c:pt>
                <c:pt idx="1448">
                  <c:v>34.533869158361881</c:v>
                </c:pt>
                <c:pt idx="1449">
                  <c:v>34.574835476946731</c:v>
                </c:pt>
                <c:pt idx="1450">
                  <c:v>34.615814359940096</c:v>
                </c:pt>
                <c:pt idx="1451">
                  <c:v>34.656804860419292</c:v>
                </c:pt>
                <c:pt idx="1452">
                  <c:v>34.697806022507322</c:v>
                </c:pt>
                <c:pt idx="1453">
                  <c:v>34.738816881362823</c:v>
                </c:pt>
                <c:pt idx="1454">
                  <c:v>34.779836463171812</c:v>
                </c:pt>
                <c:pt idx="1455">
                  <c:v>34.820863785140972</c:v>
                </c:pt>
                <c:pt idx="1456">
                  <c:v>34.861897855492757</c:v>
                </c:pt>
                <c:pt idx="1457">
                  <c:v>34.902937673462134</c:v>
                </c:pt>
                <c:pt idx="1458">
                  <c:v>34.943982229295123</c:v>
                </c:pt>
                <c:pt idx="1459">
                  <c:v>34.985030504249245</c:v>
                </c:pt>
                <c:pt idx="1460">
                  <c:v>35.026081470595685</c:v>
                </c:pt>
                <c:pt idx="1461">
                  <c:v>35.06713409162348</c:v>
                </c:pt>
                <c:pt idx="1462">
                  <c:v>35.108187321645524</c:v>
                </c:pt>
                <c:pt idx="1463">
                  <c:v>35.149240106006566</c:v>
                </c:pt>
                <c:pt idx="1464">
                  <c:v>35.190291381093296</c:v>
                </c:pt>
                <c:pt idx="1465">
                  <c:v>35.231340074346349</c:v>
                </c:pt>
                <c:pt idx="1466">
                  <c:v>35.272385104274498</c:v>
                </c:pt>
                <c:pt idx="1467">
                  <c:v>35.313425380470811</c:v>
                </c:pt>
                <c:pt idx="1468">
                  <c:v>35.354459803631187</c:v>
                </c:pt>
                <c:pt idx="1469">
                  <c:v>35.395487265574985</c:v>
                </c:pt>
                <c:pt idx="1470">
                  <c:v>35.436506649267677</c:v>
                </c:pt>
                <c:pt idx="1471">
                  <c:v>35.477516828846205</c:v>
                </c:pt>
                <c:pt idx="1472">
                  <c:v>35.518516669646239</c:v>
                </c:pt>
                <c:pt idx="1473">
                  <c:v>35.559505028232053</c:v>
                </c:pt>
                <c:pt idx="1474">
                  <c:v>35.600480752428624</c:v>
                </c:pt>
                <c:pt idx="1475">
                  <c:v>35.641442681356253</c:v>
                </c:pt>
                <c:pt idx="1476">
                  <c:v>35.682389645467644</c:v>
                </c:pt>
                <c:pt idx="1477">
                  <c:v>35.723320466587381</c:v>
                </c:pt>
                <c:pt idx="1478">
                  <c:v>35.764233957954083</c:v>
                </c:pt>
                <c:pt idx="1479">
                  <c:v>35.805128924265091</c:v>
                </c:pt>
                <c:pt idx="1480">
                  <c:v>35.846004161723656</c:v>
                </c:pt>
                <c:pt idx="1481">
                  <c:v>35.88685845808903</c:v>
                </c:pt>
                <c:pt idx="1482">
                  <c:v>35.927690592728929</c:v>
                </c:pt>
                <c:pt idx="1483">
                  <c:v>35.968499336674988</c:v>
                </c:pt>
                <c:pt idx="1484">
                  <c:v>36.009283452680798</c:v>
                </c:pt>
                <c:pt idx="1485">
                  <c:v>36.05004169528295</c:v>
                </c:pt>
                <c:pt idx="1486">
                  <c:v>36.090772810864671</c:v>
                </c:pt>
                <c:pt idx="1487">
                  <c:v>36.131475537722395</c:v>
                </c:pt>
                <c:pt idx="1488">
                  <c:v>36.172148606135465</c:v>
                </c:pt>
                <c:pt idx="1489">
                  <c:v>36.212790738438429</c:v>
                </c:pt>
                <c:pt idx="1490">
                  <c:v>36.253400649096548</c:v>
                </c:pt>
                <c:pt idx="1491">
                  <c:v>36.293977044784313</c:v>
                </c:pt>
                <c:pt idx="1492">
                  <c:v>36.334518624466732</c:v>
                </c:pt>
                <c:pt idx="1493">
                  <c:v>36.375024079484092</c:v>
                </c:pt>
                <c:pt idx="1494">
                  <c:v>36.415492093639571</c:v>
                </c:pt>
                <c:pt idx="1495">
                  <c:v>36.455921343290001</c:v>
                </c:pt>
                <c:pt idx="1496">
                  <c:v>36.4963104974399</c:v>
                </c:pt>
                <c:pt idx="1497">
                  <c:v>36.536658217838585</c:v>
                </c:pt>
                <c:pt idx="1498">
                  <c:v>36.576963159080684</c:v>
                </c:pt>
                <c:pt idx="1499">
                  <c:v>36.61722396870973</c:v>
                </c:pt>
                <c:pt idx="1500">
                  <c:v>36.657439287325104</c:v>
                </c:pt>
                <c:pt idx="1501">
                  <c:v>36.697607748692349</c:v>
                </c:pt>
                <c:pt idx="1502">
                  <c:v>36.737727979856786</c:v>
                </c:pt>
                <c:pt idx="1503">
                  <c:v>36.777798601260415</c:v>
                </c:pt>
                <c:pt idx="1504">
                  <c:v>36.8178182268624</c:v>
                </c:pt>
                <c:pt idx="1505">
                  <c:v>36.85778546426274</c:v>
                </c:pt>
                <c:pt idx="1506">
                  <c:v>36.897698914829633</c:v>
                </c:pt>
                <c:pt idx="1507">
                  <c:v>36.937557173829923</c:v>
                </c:pt>
                <c:pt idx="1508">
                  <c:v>36.977358830563553</c:v>
                </c:pt>
                <c:pt idx="1509">
                  <c:v>37.017102468501051</c:v>
                </c:pt>
                <c:pt idx="1510">
                  <c:v>37.056786665424731</c:v>
                </c:pt>
                <c:pt idx="1511">
                  <c:v>37.096409993573523</c:v>
                </c:pt>
                <c:pt idx="1512">
                  <c:v>37.135971019791121</c:v>
                </c:pt>
                <c:pt idx="1513">
                  <c:v>37.175468305677931</c:v>
                </c:pt>
                <c:pt idx="1514">
                  <c:v>37.214900407746434</c:v>
                </c:pt>
                <c:pt idx="1515">
                  <c:v>37.254265877580323</c:v>
                </c:pt>
                <c:pt idx="1516">
                  <c:v>37.293563261997001</c:v>
                </c:pt>
                <c:pt idx="1517">
                  <c:v>37.332791103213914</c:v>
                </c:pt>
                <c:pt idx="1518">
                  <c:v>37.371947939018469</c:v>
                </c:pt>
                <c:pt idx="1519">
                  <c:v>37.411032302941479</c:v>
                </c:pt>
                <c:pt idx="1520">
                  <c:v>37.450042724434326</c:v>
                </c:pt>
                <c:pt idx="1521">
                  <c:v>37.4889777290498</c:v>
                </c:pt>
                <c:pt idx="1522">
                  <c:v>37.527835838626508</c:v>
                </c:pt>
                <c:pt idx="1523">
                  <c:v>37.566615571476973</c:v>
                </c:pt>
                <c:pt idx="1524">
                  <c:v>37.605315442579375</c:v>
                </c:pt>
                <c:pt idx="1525">
                  <c:v>37.643933963772852</c:v>
                </c:pt>
                <c:pt idx="1526">
                  <c:v>37.682469643956665</c:v>
                </c:pt>
                <c:pt idx="1527">
                  <c:v>37.720920989292765</c:v>
                </c:pt>
                <c:pt idx="1528">
                  <c:v>37.759286503411985</c:v>
                </c:pt>
                <c:pt idx="1529">
                  <c:v>37.797564687624124</c:v>
                </c:pt>
                <c:pt idx="1530">
                  <c:v>37.835754041131231</c:v>
                </c:pt>
                <c:pt idx="1531">
                  <c:v>37.873853061244823</c:v>
                </c:pt>
                <c:pt idx="1532">
                  <c:v>37.911860243606576</c:v>
                </c:pt>
                <c:pt idx="1533">
                  <c:v>37.949774082412439</c:v>
                </c:pt>
                <c:pt idx="1534">
                  <c:v>37.987593070640436</c:v>
                </c:pt>
                <c:pt idx="1535">
                  <c:v>38.025315700282022</c:v>
                </c:pt>
                <c:pt idx="1536">
                  <c:v>38.062940462576691</c:v>
                </c:pt>
                <c:pt idx="1537">
                  <c:v>38.100465848250437</c:v>
                </c:pt>
                <c:pt idx="1538">
                  <c:v>38.137890347757271</c:v>
                </c:pt>
                <c:pt idx="1539">
                  <c:v>38.175212451524409</c:v>
                </c:pt>
                <c:pt idx="1540">
                  <c:v>38.212430650200723</c:v>
                </c:pt>
                <c:pt idx="1541">
                  <c:v>38.249543434908581</c:v>
                </c:pt>
                <c:pt idx="1542">
                  <c:v>38.286549297498986</c:v>
                </c:pt>
                <c:pt idx="1543">
                  <c:v>38.323446730809998</c:v>
                </c:pt>
                <c:pt idx="1544">
                  <c:v>38.360234228928334</c:v>
                </c:pt>
                <c:pt idx="1545">
                  <c:v>38.396910287454261</c:v>
                </c:pt>
                <c:pt idx="1546">
                  <c:v>38.433473403769504</c:v>
                </c:pt>
                <c:pt idx="1547">
                  <c:v>38.469922077308425</c:v>
                </c:pt>
                <c:pt idx="1548">
                  <c:v>38.506254809831937</c:v>
                </c:pt>
                <c:pt idx="1549">
                  <c:v>38.54247010570478</c:v>
                </c:pt>
                <c:pt idx="1550">
                  <c:v>38.578566472175488</c:v>
                </c:pt>
                <c:pt idx="1551">
                  <c:v>38.614542419659294</c:v>
                </c:pt>
                <c:pt idx="1552">
                  <c:v>38.650396462023856</c:v>
                </c:pt>
                <c:pt idx="1553">
                  <c:v>38.686127116877799</c:v>
                </c:pt>
                <c:pt idx="1554">
                  <c:v>38.721732905861757</c:v>
                </c:pt>
                <c:pt idx="1555">
                  <c:v>38.757212354942276</c:v>
                </c:pt>
                <c:pt idx="1556">
                  <c:v>38.792563994708168</c:v>
                </c:pt>
                <c:pt idx="1557">
                  <c:v>38.827786360669194</c:v>
                </c:pt>
                <c:pt idx="1558">
                  <c:v>38.862877993557454</c:v>
                </c:pt>
                <c:pt idx="1559">
                  <c:v>38.897837439630791</c:v>
                </c:pt>
                <c:pt idx="1560">
                  <c:v>38.932663250978671</c:v>
                </c:pt>
                <c:pt idx="1561">
                  <c:v>38.967353985830059</c:v>
                </c:pt>
                <c:pt idx="1562">
                  <c:v>39.001908208863505</c:v>
                </c:pt>
                <c:pt idx="1563">
                  <c:v>39.036324491519096</c:v>
                </c:pt>
                <c:pt idx="1564">
                  <c:v>39.070601412312378</c:v>
                </c:pt>
                <c:pt idx="1565">
                  <c:v>39.104737557150102</c:v>
                </c:pt>
                <c:pt idx="1566">
                  <c:v>39.138731519647529</c:v>
                </c:pt>
                <c:pt idx="1567">
                  <c:v>39.172581901447522</c:v>
                </c:pt>
                <c:pt idx="1568">
                  <c:v>39.206287312541058</c:v>
                </c:pt>
                <c:pt idx="1569">
                  <c:v>39.239846371589103</c:v>
                </c:pt>
                <c:pt idx="1570">
                  <c:v>39.273257706245886</c:v>
                </c:pt>
                <c:pt idx="1571">
                  <c:v>39.306519953483253</c:v>
                </c:pt>
                <c:pt idx="1572">
                  <c:v>39.339631759916188</c:v>
                </c:pt>
                <c:pt idx="1573">
                  <c:v>39.372591782129234</c:v>
                </c:pt>
                <c:pt idx="1574">
                  <c:v>39.405398687003732</c:v>
                </c:pt>
                <c:pt idx="1575">
                  <c:v>39.438051152045929</c:v>
                </c:pt>
                <c:pt idx="1576">
                  <c:v>39.470547865715538</c:v>
                </c:pt>
                <c:pt idx="1577">
                  <c:v>39.502887527754908</c:v>
                </c:pt>
                <c:pt idx="1578">
                  <c:v>39.535068849518382</c:v>
                </c:pt>
                <c:pt idx="1579">
                  <c:v>39.567090554302055</c:v>
                </c:pt>
                <c:pt idx="1580">
                  <c:v>39.598951377673679</c:v>
                </c:pt>
                <c:pt idx="1581">
                  <c:v>39.630650067802222</c:v>
                </c:pt>
                <c:pt idx="1582">
                  <c:v>39.662185385787666</c:v>
                </c:pt>
                <c:pt idx="1583">
                  <c:v>39.693556105990211</c:v>
                </c:pt>
                <c:pt idx="1584">
                  <c:v>39.724761016359167</c:v>
                </c:pt>
                <c:pt idx="1585">
                  <c:v>39.755798918761307</c:v>
                </c:pt>
                <c:pt idx="1586">
                  <c:v>39.786668629308316</c:v>
                </c:pt>
                <c:pt idx="1587">
                  <c:v>39.817368978683668</c:v>
                </c:pt>
                <c:pt idx="1588">
                  <c:v>39.847898812468173</c:v>
                </c:pt>
                <c:pt idx="1589">
                  <c:v>39.878256991464632</c:v>
                </c:pt>
                <c:pt idx="1590">
                  <c:v>39.908442392021037</c:v>
                </c:pt>
                <c:pt idx="1591">
                  <c:v>39.938453906352329</c:v>
                </c:pt>
                <c:pt idx="1592">
                  <c:v>39.968290442860685</c:v>
                </c:pt>
                <c:pt idx="1593">
                  <c:v>39.997950926453846</c:v>
                </c:pt>
                <c:pt idx="1594">
                  <c:v>40.027434298861635</c:v>
                </c:pt>
                <c:pt idx="1595">
                  <c:v>40.056485620988653</c:v>
                </c:pt>
                <c:pt idx="1596">
                  <c:v>40.085359591520749</c:v>
                </c:pt>
                <c:pt idx="1597">
                  <c:v>40.114055204170789</c:v>
                </c:pt>
                <c:pt idx="1598">
                  <c:v>40.142571470640327</c:v>
                </c:pt>
                <c:pt idx="1599">
                  <c:v>40.170907420926248</c:v>
                </c:pt>
                <c:pt idx="1600">
                  <c:v>40.199062103624186</c:v>
                </c:pt>
                <c:pt idx="1601">
                  <c:v>40.227034586229088</c:v>
                </c:pt>
                <c:pt idx="1602">
                  <c:v>40.254823955432251</c:v>
                </c:pt>
                <c:pt idx="1603">
                  <c:v>40.282429317415023</c:v>
                </c:pt>
                <c:pt idx="1604">
                  <c:v>40.309849798138636</c:v>
                </c:pt>
                <c:pt idx="1605">
                  <c:v>40.33708454363056</c:v>
                </c:pt>
                <c:pt idx="1606">
                  <c:v>40.364132720266596</c:v>
                </c:pt>
                <c:pt idx="1607">
                  <c:v>40.390993515048947</c:v>
                </c:pt>
                <c:pt idx="1608">
                  <c:v>40.417666135879998</c:v>
                </c:pt>
                <c:pt idx="1609">
                  <c:v>40.444149811831714</c:v>
                </c:pt>
                <c:pt idx="1610">
                  <c:v>40.470443793410169</c:v>
                </c:pt>
                <c:pt idx="1611">
                  <c:v>40.496547352815625</c:v>
                </c:pt>
                <c:pt idx="1612">
                  <c:v>40.522459784197402</c:v>
                </c:pt>
                <c:pt idx="1613">
                  <c:v>40.548180403903729</c:v>
                </c:pt>
                <c:pt idx="1614">
                  <c:v>40.573708550726451</c:v>
                </c:pt>
                <c:pt idx="1615">
                  <c:v>40.599043586140148</c:v>
                </c:pt>
                <c:pt idx="1616">
                  <c:v>40.624184894535716</c:v>
                </c:pt>
                <c:pt idx="1617">
                  <c:v>40.649131883448284</c:v>
                </c:pt>
                <c:pt idx="1618">
                  <c:v>40.673883983779234</c:v>
                </c:pt>
                <c:pt idx="1619">
                  <c:v>40.698440650012095</c:v>
                </c:pt>
                <c:pt idx="1620">
                  <c:v>40.722801360422366</c:v>
                </c:pt>
                <c:pt idx="1621">
                  <c:v>40.746965617280857</c:v>
                </c:pt>
                <c:pt idx="1622">
                  <c:v>40.770932947050731</c:v>
                </c:pt>
                <c:pt idx="1623">
                  <c:v>40.79470290057769</c:v>
                </c:pt>
                <c:pt idx="1624">
                  <c:v>40.818275053273616</c:v>
                </c:pt>
                <c:pt idx="1625">
                  <c:v>40.841649005293171</c:v>
                </c:pt>
                <c:pt idx="1626">
                  <c:v>40.864824381703286</c:v>
                </c:pt>
                <c:pt idx="1627">
                  <c:v>40.887800832645567</c:v>
                </c:pt>
                <c:pt idx="1628">
                  <c:v>40.910578033491355</c:v>
                </c:pt>
                <c:pt idx="1629">
                  <c:v>40.933155684989309</c:v>
                </c:pt>
                <c:pt idx="1630">
                  <c:v>40.955533513405392</c:v>
                </c:pt>
                <c:pt idx="1631">
                  <c:v>40.977711270655242</c:v>
                </c:pt>
                <c:pt idx="1632">
                  <c:v>40.999688734428553</c:v>
                </c:pt>
                <c:pt idx="1633">
                  <c:v>41.021465708305634</c:v>
                </c:pt>
                <c:pt idx="1634">
                  <c:v>41.043042021865922</c:v>
                </c:pt>
                <c:pt idx="1635">
                  <c:v>41.064417530788205</c:v>
                </c:pt>
                <c:pt idx="1636">
                  <c:v>41.085592116942657</c:v>
                </c:pt>
                <c:pt idx="1637">
                  <c:v>41.106565688474483</c:v>
                </c:pt>
                <c:pt idx="1638">
                  <c:v>41.127338179879018</c:v>
                </c:pt>
                <c:pt idx="1639">
                  <c:v>41.147909552068299</c:v>
                </c:pt>
                <c:pt idx="1640">
                  <c:v>41.16827979242904</c:v>
                </c:pt>
                <c:pt idx="1641">
                  <c:v>41.188448914871579</c:v>
                </c:pt>
                <c:pt idx="1642">
                  <c:v>41.208416959870313</c:v>
                </c:pt>
                <c:pt idx="1643">
                  <c:v>41.228183994495012</c:v>
                </c:pt>
                <c:pt idx="1644">
                  <c:v>41.247750112433103</c:v>
                </c:pt>
                <c:pt idx="1645">
                  <c:v>41.267115434003117</c:v>
                </c:pt>
                <c:pt idx="1646">
                  <c:v>41.286280106158671</c:v>
                </c:pt>
                <c:pt idx="1647">
                  <c:v>41.305244302483558</c:v>
                </c:pt>
                <c:pt idx="1648">
                  <c:v>41.324008223177437</c:v>
                </c:pt>
                <c:pt idx="1649">
                  <c:v>41.342572095032175</c:v>
                </c:pt>
                <c:pt idx="1650">
                  <c:v>41.360936171399025</c:v>
                </c:pt>
                <c:pt idx="1651">
                  <c:v>41.37910073214622</c:v>
                </c:pt>
                <c:pt idx="1652">
                  <c:v>41.397066083607285</c:v>
                </c:pt>
                <c:pt idx="1653">
                  <c:v>41.414832558519876</c:v>
                </c:pt>
                <c:pt idx="1654">
                  <c:v>41.432400515955038</c:v>
                </c:pt>
                <c:pt idx="1655">
                  <c:v>41.449770341237098</c:v>
                </c:pt>
                <c:pt idx="1656">
                  <c:v>41.466942445854023</c:v>
                </c:pt>
                <c:pt idx="1657">
                  <c:v>41.483917267358215</c:v>
                </c:pt>
                <c:pt idx="1658">
                  <c:v>41.500695269257854</c:v>
                </c:pt>
                <c:pt idx="1659">
                  <c:v>41.517276940898626</c:v>
                </c:pt>
                <c:pt idx="1660">
                  <c:v>41.533662797336085</c:v>
                </c:pt>
                <c:pt idx="1661">
                  <c:v>41.549853379198446</c:v>
                </c:pt>
                <c:pt idx="1662">
                  <c:v>41.565849252539913</c:v>
                </c:pt>
                <c:pt idx="1663">
                  <c:v>41.581651008684517</c:v>
                </c:pt>
                <c:pt idx="1664">
                  <c:v>41.597259264060767</c:v>
                </c:pt>
                <c:pt idx="1665">
                  <c:v>41.612674660026578</c:v>
                </c:pt>
                <c:pt idx="1666">
                  <c:v>41.627897862685224</c:v>
                </c:pt>
                <c:pt idx="1667">
                  <c:v>41.642929562691776</c:v>
                </c:pt>
                <c:pt idx="1668">
                  <c:v>41.657770475050448</c:v>
                </c:pt>
                <c:pt idx="1669">
                  <c:v>41.672421338902772</c:v>
                </c:pt>
                <c:pt idx="1670">
                  <c:v>41.686882917306548</c:v>
                </c:pt>
                <c:pt idx="1671">
                  <c:v>41.701155997006147</c:v>
                </c:pt>
                <c:pt idx="1672">
                  <c:v>41.715241388193341</c:v>
                </c:pt>
                <c:pt idx="1673">
                  <c:v>41.729139924259862</c:v>
                </c:pt>
                <c:pt idx="1674">
                  <c:v>41.742852461540686</c:v>
                </c:pt>
                <c:pt idx="1675">
                  <c:v>41.756379879049199</c:v>
                </c:pt>
                <c:pt idx="1676">
                  <c:v>41.769723078203249</c:v>
                </c:pt>
                <c:pt idx="1677">
                  <c:v>41.782882982543228</c:v>
                </c:pt>
                <c:pt idx="1678">
                  <c:v>41.795860537441577</c:v>
                </c:pt>
                <c:pt idx="1679">
                  <c:v>41.808656709804154</c:v>
                </c:pt>
                <c:pt idx="1680">
                  <c:v>41.821272487763572</c:v>
                </c:pt>
                <c:pt idx="1681">
                  <c:v>41.833708880364526</c:v>
                </c:pt>
                <c:pt idx="1682">
                  <c:v>41.84596691724132</c:v>
                </c:pt>
                <c:pt idx="1683">
                  <c:v>41.858047648287844</c:v>
                </c:pt>
                <c:pt idx="1684">
                  <c:v>41.8699521433199</c:v>
                </c:pt>
                <c:pt idx="1685">
                  <c:v>41.88168149173022</c:v>
                </c:pt>
                <c:pt idx="1686">
                  <c:v>41.893236802136471</c:v>
                </c:pt>
                <c:pt idx="1687">
                  <c:v>41.904619202021813</c:v>
                </c:pt>
                <c:pt idx="1688">
                  <c:v>41.915829837369046</c:v>
                </c:pt>
                <c:pt idx="1689">
                  <c:v>41.926869872287845</c:v>
                </c:pt>
                <c:pt idx="1690">
                  <c:v>41.937740488635534</c:v>
                </c:pt>
                <c:pt idx="1691">
                  <c:v>41.948442885631508</c:v>
                </c:pt>
                <c:pt idx="1692">
                  <c:v>41.958978279465605</c:v>
                </c:pt>
                <c:pt idx="1693">
                  <c:v>41.969347902900509</c:v>
                </c:pt>
                <c:pt idx="1694">
                  <c:v>41.979553004868393</c:v>
                </c:pt>
                <c:pt idx="1695">
                  <c:v>41.989594850062069</c:v>
                </c:pt>
                <c:pt idx="1696">
                  <c:v>41.999474718520858</c:v>
                </c:pt>
                <c:pt idx="1697">
                  <c:v>42.009193905211141</c:v>
                </c:pt>
                <c:pt idx="1698">
                  <c:v>42.01875371960238</c:v>
                </c:pt>
                <c:pt idx="1699">
                  <c:v>42.028155485238102</c:v>
                </c:pt>
                <c:pt idx="1700">
                  <c:v>42.037400539302553</c:v>
                </c:pt>
                <c:pt idx="1701">
                  <c:v>42.046490232183338</c:v>
                </c:pt>
                <c:pt idx="1702">
                  <c:v>42.055425927029617</c:v>
                </c:pt>
                <c:pt idx="1703">
                  <c:v>42.064208999306977</c:v>
                </c:pt>
                <c:pt idx="1704">
                  <c:v>42.072840836348504</c:v>
                </c:pt>
                <c:pt idx="1705">
                  <c:v>42.081322836902672</c:v>
                </c:pt>
                <c:pt idx="1706">
                  <c:v>42.089656410678081</c:v>
                </c:pt>
                <c:pt idx="1707">
                  <c:v>42.097842977885556</c:v>
                </c:pt>
                <c:pt idx="1708">
                  <c:v>42.105883968777484</c:v>
                </c:pt>
                <c:pt idx="1709">
                  <c:v>42.11378082318496</c:v>
                </c:pt>
                <c:pt idx="1710">
                  <c:v>42.121534990052858</c:v>
                </c:pt>
                <c:pt idx="1711">
                  <c:v>42.129147926972969</c:v>
                </c:pt>
                <c:pt idx="1712">
                  <c:v>42.136621099715775</c:v>
                </c:pt>
                <c:pt idx="1713">
                  <c:v>42.143955981760762</c:v>
                </c:pt>
                <c:pt idx="1714">
                  <c:v>42.151154053825614</c:v>
                </c:pt>
                <c:pt idx="1715">
                  <c:v>42.158216803394865</c:v>
                </c:pt>
                <c:pt idx="1716">
                  <c:v>42.165145724247708</c:v>
                </c:pt>
                <c:pt idx="1717">
                  <c:v>42.171942315985703</c:v>
                </c:pt>
                <c:pt idx="1718">
                  <c:v>42.178608083560427</c:v>
                </c:pt>
                <c:pt idx="1719">
                  <c:v>42.185144536801303</c:v>
                </c:pt>
                <c:pt idx="1720">
                  <c:v>42.191553189943882</c:v>
                </c:pt>
                <c:pt idx="1721">
                  <c:v>42.197835561159017</c:v>
                </c:pt>
                <c:pt idx="1722">
                  <c:v>42.203993172082832</c:v>
                </c:pt>
                <c:pt idx="1723">
                  <c:v>42.210027547348069</c:v>
                </c:pt>
                <c:pt idx="1724">
                  <c:v>42.215940214116983</c:v>
                </c:pt>
                <c:pt idx="1725">
                  <c:v>42.221732701615736</c:v>
                </c:pt>
                <c:pt idx="1726">
                  <c:v>42.227406540671161</c:v>
                </c:pt>
                <c:pt idx="1727">
                  <c:v>42.232963263249545</c:v>
                </c:pt>
                <c:pt idx="1728">
                  <c:v>42.238404401997961</c:v>
                </c:pt>
                <c:pt idx="1729">
                  <c:v>42.243731489788374</c:v>
                </c:pt>
                <c:pt idx="1730">
                  <c:v>42.248946059264753</c:v>
                </c:pt>
                <c:pt idx="1731">
                  <c:v>42.254049642393419</c:v>
                </c:pt>
                <c:pt idx="1732">
                  <c:v>42.259043770016845</c:v>
                </c:pt>
                <c:pt idx="1733">
                  <c:v>42.263929971411216</c:v>
                </c:pt>
                <c:pt idx="1734">
                  <c:v>42.268709773847839</c:v>
                </c:pt>
                <c:pt idx="1735">
                  <c:v>42.2733847021589</c:v>
                </c:pt>
                <c:pt idx="1736">
                  <c:v>42.277956278307407</c:v>
                </c:pt>
                <c:pt idx="1737">
                  <c:v>42.282426020961992</c:v>
                </c:pt>
                <c:pt idx="1738">
                  <c:v>42.286795445076322</c:v>
                </c:pt>
                <c:pt idx="1739">
                  <c:v>42.291066061473792</c:v>
                </c:pt>
                <c:pt idx="1740">
                  <c:v>42.295239376437308</c:v>
                </c:pt>
                <c:pt idx="1741">
                  <c:v>42.299316891304642</c:v>
                </c:pt>
                <c:pt idx="1742">
                  <c:v>42.303300102069464</c:v>
                </c:pt>
                <c:pt idx="1743">
                  <c:v>42.307190498988227</c:v>
                </c:pt>
                <c:pt idx="1744">
                  <c:v>42.310989566193101</c:v>
                </c:pt>
                <c:pt idx="1745">
                  <c:v>42.314698781311243</c:v>
                </c:pt>
                <c:pt idx="1746">
                  <c:v>42.318319615090395</c:v>
                </c:pt>
                <c:pt idx="1747">
                  <c:v>42.321853531031145</c:v>
                </c:pt>
                <c:pt idx="1748">
                  <c:v>42.325301985026059</c:v>
                </c:pt>
                <c:pt idx="1749">
                  <c:v>42.328666425005601</c:v>
                </c:pt>
                <c:pt idx="1750">
                  <c:v>42.331948290591328</c:v>
                </c:pt>
                <c:pt idx="1751">
                  <c:v>42.335149012756204</c:v>
                </c:pt>
                <c:pt idx="1752">
                  <c:v>42.338270013492441</c:v>
                </c:pt>
                <c:pt idx="1753">
                  <c:v>42.341312705486878</c:v>
                </c:pt>
                <c:pt idx="1754">
                  <c:v>42.344278491803941</c:v>
                </c:pt>
                <c:pt idx="1755">
                  <c:v>42.347168765576619</c:v>
                </c:pt>
                <c:pt idx="1756">
                  <c:v>42.349984909705221</c:v>
                </c:pt>
                <c:pt idx="1757">
                  <c:v>42.352728296564216</c:v>
                </c:pt>
                <c:pt idx="1758">
                  <c:v>42.355400287717323</c:v>
                </c:pt>
                <c:pt idx="1759">
                  <c:v>42.35800223364086</c:v>
                </c:pt>
                <c:pt idx="1760">
                  <c:v>42.360535473455329</c:v>
                </c:pt>
                <c:pt idx="1761">
                  <c:v>42.363001334665611</c:v>
                </c:pt>
                <c:pt idx="1762">
                  <c:v>42.365401132909689</c:v>
                </c:pt>
                <c:pt idx="1763">
                  <c:v>42.367736171715848</c:v>
                </c:pt>
                <c:pt idx="1764">
                  <c:v>42.37000774226874</c:v>
                </c:pt>
                <c:pt idx="1765">
                  <c:v>42.372217123184058</c:v>
                </c:pt>
                <c:pt idx="1766">
                  <c:v>42.374365580292057</c:v>
                </c:pt>
                <c:pt idx="1767">
                  <c:v>42.376454366430004</c:v>
                </c:pt>
                <c:pt idx="1768">
                  <c:v>42.378484721243268</c:v>
                </c:pt>
                <c:pt idx="1769">
                  <c:v>42.380457870995706</c:v>
                </c:pt>
                <c:pt idx="1770">
                  <c:v>42.382375028388537</c:v>
                </c:pt>
                <c:pt idx="1771">
                  <c:v>42.384237392388599</c:v>
                </c:pt>
                <c:pt idx="1772">
                  <c:v>42.386046148065375</c:v>
                </c:pt>
                <c:pt idx="1773">
                  <c:v>42.387802466436916</c:v>
                </c:pt>
                <c:pt idx="1774">
                  <c:v>42.389507504324961</c:v>
                </c:pt>
                <c:pt idx="1775">
                  <c:v>42.391162404218797</c:v>
                </c:pt>
                <c:pt idx="1776">
                  <c:v>42.392768294148233</c:v>
                </c:pt>
                <c:pt idx="1777">
                  <c:v>42.394326287565406</c:v>
                </c:pt>
                <c:pt idx="1778">
                  <c:v>42.395837483235539</c:v>
                </c:pt>
                <c:pt idx="1779">
                  <c:v>42.397302965136497</c:v>
                </c:pt>
                <c:pt idx="1780">
                  <c:v>42.398723802367115</c:v>
                </c:pt>
                <c:pt idx="1781">
                  <c:v>42.400101049064432</c:v>
                </c:pt>
                <c:pt idx="1782">
                  <c:v>42.401435744329532</c:v>
                </c:pt>
                <c:pt idx="1783">
                  <c:v>42.402728912161926</c:v>
                </c:pt>
                <c:pt idx="1784">
                  <c:v>42.403981561402709</c:v>
                </c:pt>
                <c:pt idx="1785">
                  <c:v>42.405194685686098</c:v>
                </c:pt>
                <c:pt idx="1786">
                  <c:v>42.406369263399291</c:v>
                </c:pt>
                <c:pt idx="1787">
                  <c:v>42.40750625765078</c:v>
                </c:pt>
                <c:pt idx="1788">
                  <c:v>42.40860661624685</c:v>
                </c:pt>
                <c:pt idx="1789">
                  <c:v>42.409671271676153</c:v>
                </c:pt>
                <c:pt idx="1790">
                  <c:v>42.410701141102379</c:v>
                </c:pt>
                <c:pt idx="1791">
                  <c:v>42.4116971263647</c:v>
                </c:pt>
                <c:pt idx="1792">
                  <c:v>42.412660113986171</c:v>
                </c:pt>
                <c:pt idx="1793">
                  <c:v>42.41359097518967</c:v>
                </c:pt>
                <c:pt idx="1794">
                  <c:v>42.414490565921398</c:v>
                </c:pt>
                <c:pt idx="1795">
                  <c:v>42.415359726881874</c:v>
                </c:pt>
                <c:pt idx="1796">
                  <c:v>42.416199283564012</c:v>
                </c:pt>
                <c:pt idx="1797">
                  <c:v>42.417010046298586</c:v>
                </c:pt>
                <c:pt idx="1798">
                  <c:v>42.417792810306423</c:v>
                </c:pt>
                <c:pt idx="1799">
                  <c:v>42.418548355757615</c:v>
                </c:pt>
                <c:pt idx="1800">
                  <c:v>42.419277447837288</c:v>
                </c:pt>
                <c:pt idx="1801">
                  <c:v>42.419980836818041</c:v>
                </c:pt>
                <c:pt idx="1802">
                  <c:v>42.420659258138528</c:v>
                </c:pt>
                <c:pt idx="1803">
                  <c:v>42.421313432488503</c:v>
                </c:pt>
                <c:pt idx="1804">
                  <c:v>42.421944065899659</c:v>
                </c:pt>
                <c:pt idx="1805">
                  <c:v>42.422551849842598</c:v>
                </c:pt>
                <c:pt idx="1806">
                  <c:v>42.423137461329112</c:v>
                </c:pt>
              </c:numCache>
            </c:numRef>
          </c:yVal>
        </c:ser>
        <c:axId val="31752576"/>
        <c:axId val="31754496"/>
      </c:scatterChart>
      <c:valAx>
        <c:axId val="31752576"/>
        <c:scaling>
          <c:orientation val="maxMin"/>
        </c:scaling>
        <c:axPos val="b"/>
        <c:title>
          <c:tx>
            <c:rich>
              <a:bodyPr/>
              <a:lstStyle/>
              <a:p>
                <a:pPr>
                  <a:defRPr/>
                </a:pPr>
                <a:r>
                  <a:rPr lang="en-US"/>
                  <a:t>Current [A]</a:t>
                </a:r>
              </a:p>
            </c:rich>
          </c:tx>
          <c:layout/>
        </c:title>
        <c:numFmt formatCode="General" sourceLinked="1"/>
        <c:tickLblPos val="nextTo"/>
        <c:crossAx val="31754496"/>
        <c:crosses val="autoZero"/>
        <c:crossBetween val="midCat"/>
      </c:valAx>
      <c:valAx>
        <c:axId val="31754496"/>
        <c:scaling>
          <c:orientation val="minMax"/>
          <c:max val="50"/>
          <c:min val="5"/>
        </c:scaling>
        <c:axPos val="r"/>
        <c:majorGridlines/>
        <c:title>
          <c:tx>
            <c:rich>
              <a:bodyPr rot="-5400000" vert="horz"/>
              <a:lstStyle/>
              <a:p>
                <a:pPr>
                  <a:defRPr/>
                </a:pPr>
                <a:r>
                  <a:rPr lang="en-US"/>
                  <a:t>Temperature [K]</a:t>
                </a:r>
              </a:p>
            </c:rich>
          </c:tx>
          <c:layout>
            <c:manualLayout>
              <c:xMode val="edge"/>
              <c:yMode val="edge"/>
              <c:x val="1.0650171364783311E-2"/>
              <c:y val="0.30779494750656167"/>
            </c:manualLayout>
          </c:layout>
        </c:title>
        <c:numFmt formatCode="General" sourceLinked="1"/>
        <c:tickLblPos val="nextTo"/>
        <c:crossAx val="31752576"/>
        <c:crossesAt val="10000"/>
        <c:crossBetween val="midCat"/>
      </c:valAx>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4"/>
  <c:chart>
    <c:title>
      <c:tx>
        <c:rich>
          <a:bodyPr/>
          <a:lstStyle/>
          <a:p>
            <a:pPr>
              <a:defRPr/>
            </a:pPr>
            <a:r>
              <a:rPr lang="en-US" dirty="0" smtClean="0"/>
              <a:t>Temperature(current)</a:t>
            </a:r>
            <a:endParaRPr lang="en-US" dirty="0"/>
          </a:p>
        </c:rich>
      </c:tx>
      <c:layout/>
    </c:title>
    <c:plotArea>
      <c:layout/>
      <c:scatterChart>
        <c:scatterStyle val="lineMarker"/>
        <c:ser>
          <c:idx val="0"/>
          <c:order val="0"/>
          <c:tx>
            <c:v>Temperature(current) | Start: 30K</c:v>
          </c:tx>
          <c:spPr>
            <a:ln>
              <a:noFill/>
            </a:ln>
          </c:spPr>
          <c:marker>
            <c:symbol val="circle"/>
            <c:size val="3"/>
          </c:marker>
          <c:xVal>
            <c:numRef>
              <c:f>Sheet1!$B$18:$B$1824</c:f>
              <c:numCache>
                <c:formatCode>General</c:formatCode>
                <c:ptCount val="1807"/>
                <c:pt idx="0">
                  <c:v>9000</c:v>
                </c:pt>
                <c:pt idx="1">
                  <c:v>8999.9960055891206</c:v>
                </c:pt>
                <c:pt idx="2">
                  <c:v>8999.991987213567</c:v>
                </c:pt>
                <c:pt idx="3">
                  <c:v>8999.9879447295698</c:v>
                </c:pt>
                <c:pt idx="4">
                  <c:v>8999.9838779925049</c:v>
                </c:pt>
                <c:pt idx="5">
                  <c:v>8999.9797868568676</c:v>
                </c:pt>
                <c:pt idx="6">
                  <c:v>8999.9756711762911</c:v>
                </c:pt>
                <c:pt idx="7">
                  <c:v>8999.9715308035302</c:v>
                </c:pt>
                <c:pt idx="8">
                  <c:v>8999.9673655904553</c:v>
                </c:pt>
                <c:pt idx="9">
                  <c:v>8999.9631753880476</c:v>
                </c:pt>
                <c:pt idx="10">
                  <c:v>8999.9589600463933</c:v>
                </c:pt>
                <c:pt idx="11">
                  <c:v>8999.9547194146853</c:v>
                </c:pt>
                <c:pt idx="12">
                  <c:v>8999.9504533412</c:v>
                </c:pt>
                <c:pt idx="13">
                  <c:v>8999.9461616733133</c:v>
                </c:pt>
                <c:pt idx="14">
                  <c:v>8999.9418442574879</c:v>
                </c:pt>
                <c:pt idx="15">
                  <c:v>8999.9375009392534</c:v>
                </c:pt>
                <c:pt idx="16">
                  <c:v>8999.9331315632244</c:v>
                </c:pt>
                <c:pt idx="17">
                  <c:v>8999.9287359730806</c:v>
                </c:pt>
                <c:pt idx="18">
                  <c:v>8999.924314011565</c:v>
                </c:pt>
                <c:pt idx="19">
                  <c:v>8999.9198655204673</c:v>
                </c:pt>
                <c:pt idx="20">
                  <c:v>8999.9153903406423</c:v>
                </c:pt>
                <c:pt idx="21">
                  <c:v>8999.9108883119898</c:v>
                </c:pt>
                <c:pt idx="22">
                  <c:v>8999.9063592734292</c:v>
                </c:pt>
                <c:pt idx="23">
                  <c:v>8999.9018030629431</c:v>
                </c:pt>
                <c:pt idx="24">
                  <c:v>8999.8972195175174</c:v>
                </c:pt>
                <c:pt idx="25">
                  <c:v>8999.8926084731775</c:v>
                </c:pt>
                <c:pt idx="26">
                  <c:v>8999.8879697649536</c:v>
                </c:pt>
                <c:pt idx="27">
                  <c:v>8999.8833032268958</c:v>
                </c:pt>
                <c:pt idx="28">
                  <c:v>8999.87860869205</c:v>
                </c:pt>
                <c:pt idx="29">
                  <c:v>8999.873885992467</c:v>
                </c:pt>
                <c:pt idx="30">
                  <c:v>8999.8691349591809</c:v>
                </c:pt>
                <c:pt idx="31">
                  <c:v>8999.8643554222326</c:v>
                </c:pt>
                <c:pt idx="32">
                  <c:v>8999.8595472106226</c:v>
                </c:pt>
                <c:pt idx="33">
                  <c:v>8999.8547101523345</c:v>
                </c:pt>
                <c:pt idx="34">
                  <c:v>8999.8498440743169</c:v>
                </c:pt>
                <c:pt idx="35">
                  <c:v>8999.8449488024908</c:v>
                </c:pt>
                <c:pt idx="36">
                  <c:v>8999.8400241617128</c:v>
                </c:pt>
                <c:pt idx="37">
                  <c:v>8999.8350699758139</c:v>
                </c:pt>
                <c:pt idx="38">
                  <c:v>8999.8300860675517</c:v>
                </c:pt>
                <c:pt idx="39">
                  <c:v>8999.8250722586272</c:v>
                </c:pt>
                <c:pt idx="40">
                  <c:v>8999.8200283696642</c:v>
                </c:pt>
                <c:pt idx="41">
                  <c:v>8999.8149542202173</c:v>
                </c:pt>
                <c:pt idx="42">
                  <c:v>8999.8098496287639</c:v>
                </c:pt>
                <c:pt idx="43">
                  <c:v>8999.8047144126849</c:v>
                </c:pt>
                <c:pt idx="44">
                  <c:v>8999.7995483882642</c:v>
                </c:pt>
                <c:pt idx="45">
                  <c:v>8999.7943513706887</c:v>
                </c:pt>
                <c:pt idx="46">
                  <c:v>8999.7891231740323</c:v>
                </c:pt>
                <c:pt idx="47">
                  <c:v>8999.7838636112665</c:v>
                </c:pt>
                <c:pt idx="48">
                  <c:v>8999.7785724942223</c:v>
                </c:pt>
                <c:pt idx="49">
                  <c:v>8999.7732496336157</c:v>
                </c:pt>
                <c:pt idx="50">
                  <c:v>8999.7678948390221</c:v>
                </c:pt>
                <c:pt idx="51">
                  <c:v>8999.7625079188765</c:v>
                </c:pt>
                <c:pt idx="52">
                  <c:v>8999.7570886804606</c:v>
                </c:pt>
                <c:pt idx="53">
                  <c:v>8999.7516369299083</c:v>
                </c:pt>
                <c:pt idx="54">
                  <c:v>8999.7461524721894</c:v>
                </c:pt>
                <c:pt idx="55">
                  <c:v>8999.7406351110913</c:v>
                </c:pt>
                <c:pt idx="56">
                  <c:v>8999.7350846492373</c:v>
                </c:pt>
                <c:pt idx="57">
                  <c:v>8999.7295008880719</c:v>
                </c:pt>
                <c:pt idx="58">
                  <c:v>8999.7238836278302</c:v>
                </c:pt>
                <c:pt idx="59">
                  <c:v>8999.7182326675666</c:v>
                </c:pt>
                <c:pt idx="60">
                  <c:v>8999.7125478051275</c:v>
                </c:pt>
                <c:pt idx="61">
                  <c:v>8999.7068288371283</c:v>
                </c:pt>
                <c:pt idx="62">
                  <c:v>8999.7010755589927</c:v>
                </c:pt>
                <c:pt idx="63">
                  <c:v>8999.6952877648964</c:v>
                </c:pt>
                <c:pt idx="64">
                  <c:v>8999.6894652477931</c:v>
                </c:pt>
                <c:pt idx="65">
                  <c:v>8999.6836077993903</c:v>
                </c:pt>
                <c:pt idx="66">
                  <c:v>8999.6777152101422</c:v>
                </c:pt>
                <c:pt idx="67">
                  <c:v>8999.6717872692498</c:v>
                </c:pt>
                <c:pt idx="68">
                  <c:v>8999.6658237646498</c:v>
                </c:pt>
                <c:pt idx="69">
                  <c:v>8999.6598244830111</c:v>
                </c:pt>
                <c:pt idx="70">
                  <c:v>8999.6537892097258</c:v>
                </c:pt>
                <c:pt idx="71">
                  <c:v>8999.647717728878</c:v>
                </c:pt>
                <c:pt idx="72">
                  <c:v>8999.6416098232767</c:v>
                </c:pt>
                <c:pt idx="73">
                  <c:v>8999.6354652744285</c:v>
                </c:pt>
                <c:pt idx="74">
                  <c:v>8999.6292838625177</c:v>
                </c:pt>
                <c:pt idx="75">
                  <c:v>8999.6230653664225</c:v>
                </c:pt>
                <c:pt idx="76">
                  <c:v>8999.6168095636804</c:v>
                </c:pt>
                <c:pt idx="77">
                  <c:v>8999.6105162305139</c:v>
                </c:pt>
                <c:pt idx="78">
                  <c:v>8999.6041851417885</c:v>
                </c:pt>
                <c:pt idx="79">
                  <c:v>8999.5978160710238</c:v>
                </c:pt>
                <c:pt idx="80">
                  <c:v>8999.5914087903839</c:v>
                </c:pt>
                <c:pt idx="81">
                  <c:v>8999.584963070658</c:v>
                </c:pt>
                <c:pt idx="82">
                  <c:v>8999.5784786812746</c:v>
                </c:pt>
                <c:pt idx="83">
                  <c:v>8999.5719553902709</c:v>
                </c:pt>
                <c:pt idx="84">
                  <c:v>8999.5653929642904</c:v>
                </c:pt>
                <c:pt idx="85">
                  <c:v>8999.558791168587</c:v>
                </c:pt>
                <c:pt idx="86">
                  <c:v>8999.5521497669906</c:v>
                </c:pt>
                <c:pt idx="87">
                  <c:v>8999.5454685219356</c:v>
                </c:pt>
                <c:pt idx="88">
                  <c:v>8999.5387471944105</c:v>
                </c:pt>
                <c:pt idx="89">
                  <c:v>8999.531985543983</c:v>
                </c:pt>
                <c:pt idx="90">
                  <c:v>8999.5251833287821</c:v>
                </c:pt>
                <c:pt idx="91">
                  <c:v>8999.5183403054798</c:v>
                </c:pt>
                <c:pt idx="92">
                  <c:v>8999.5114562292874</c:v>
                </c:pt>
                <c:pt idx="93">
                  <c:v>8999.5045308539484</c:v>
                </c:pt>
                <c:pt idx="94">
                  <c:v>8999.4975639317345</c:v>
                </c:pt>
                <c:pt idx="95">
                  <c:v>8999.4905552134333</c:v>
                </c:pt>
                <c:pt idx="96">
                  <c:v>8999.4835044483261</c:v>
                </c:pt>
                <c:pt idx="97">
                  <c:v>8999.4764113842029</c:v>
                </c:pt>
                <c:pt idx="98">
                  <c:v>8999.4692757673347</c:v>
                </c:pt>
                <c:pt idx="99">
                  <c:v>8999.462097342479</c:v>
                </c:pt>
                <c:pt idx="100">
                  <c:v>8999.4548758528508</c:v>
                </c:pt>
                <c:pt idx="101">
                  <c:v>8999.4476110401265</c:v>
                </c:pt>
                <c:pt idx="102">
                  <c:v>8999.440302644447</c:v>
                </c:pt>
                <c:pt idx="103">
                  <c:v>8999.4329504043835</c:v>
                </c:pt>
                <c:pt idx="104">
                  <c:v>8999.4255540569393</c:v>
                </c:pt>
                <c:pt idx="105">
                  <c:v>8999.4181133375405</c:v>
                </c:pt>
                <c:pt idx="106">
                  <c:v>8999.4106279800326</c:v>
                </c:pt>
                <c:pt idx="107">
                  <c:v>8999.4030977166694</c:v>
                </c:pt>
                <c:pt idx="108">
                  <c:v>8999.3955222780733</c:v>
                </c:pt>
                <c:pt idx="109">
                  <c:v>8999.3879013932874</c:v>
                </c:pt>
                <c:pt idx="110">
                  <c:v>8999.3802347897035</c:v>
                </c:pt>
                <c:pt idx="111">
                  <c:v>8999.372522193089</c:v>
                </c:pt>
                <c:pt idx="112">
                  <c:v>8999.3647633275632</c:v>
                </c:pt>
                <c:pt idx="113">
                  <c:v>8999.3569579155919</c:v>
                </c:pt>
                <c:pt idx="114">
                  <c:v>8999.3491056779803</c:v>
                </c:pt>
                <c:pt idx="115">
                  <c:v>8999.3412063338583</c:v>
                </c:pt>
                <c:pt idx="116">
                  <c:v>8999.3332596006676</c:v>
                </c:pt>
                <c:pt idx="117">
                  <c:v>8999.3252651941548</c:v>
                </c:pt>
                <c:pt idx="118">
                  <c:v>8999.3172228283711</c:v>
                </c:pt>
                <c:pt idx="119">
                  <c:v>8999.309132215647</c:v>
                </c:pt>
                <c:pt idx="120">
                  <c:v>8999.3009930665812</c:v>
                </c:pt>
                <c:pt idx="121">
                  <c:v>8999.2928050900518</c:v>
                </c:pt>
                <c:pt idx="122">
                  <c:v>8999.2845679931797</c:v>
                </c:pt>
                <c:pt idx="123">
                  <c:v>8999.2762814813323</c:v>
                </c:pt>
                <c:pt idx="124">
                  <c:v>8999.2679452581142</c:v>
                </c:pt>
                <c:pt idx="125">
                  <c:v>8999.2595590253495</c:v>
                </c:pt>
                <c:pt idx="126">
                  <c:v>8999.2511224830687</c:v>
                </c:pt>
                <c:pt idx="127">
                  <c:v>8999.242635329525</c:v>
                </c:pt>
                <c:pt idx="128">
                  <c:v>8999.2340972611291</c:v>
                </c:pt>
                <c:pt idx="129">
                  <c:v>8999.2255079724946</c:v>
                </c:pt>
                <c:pt idx="130">
                  <c:v>8999.2168671564068</c:v>
                </c:pt>
                <c:pt idx="131">
                  <c:v>8999.2081745037849</c:v>
                </c:pt>
                <c:pt idx="132">
                  <c:v>8999.1994297037272</c:v>
                </c:pt>
                <c:pt idx="133">
                  <c:v>8999.1906324434385</c:v>
                </c:pt>
                <c:pt idx="134">
                  <c:v>8999.18178240827</c:v>
                </c:pt>
                <c:pt idx="135">
                  <c:v>8999.1728792816684</c:v>
                </c:pt>
                <c:pt idx="136">
                  <c:v>8999.163922745196</c:v>
                </c:pt>
                <c:pt idx="137">
                  <c:v>8999.1549124785015</c:v>
                </c:pt>
                <c:pt idx="138">
                  <c:v>8999.1458481593108</c:v>
                </c:pt>
                <c:pt idx="139">
                  <c:v>8999.1367294634074</c:v>
                </c:pt>
                <c:pt idx="140">
                  <c:v>8999.1275560646591</c:v>
                </c:pt>
                <c:pt idx="141">
                  <c:v>8999.1183276349511</c:v>
                </c:pt>
                <c:pt idx="142">
                  <c:v>8999.109043844217</c:v>
                </c:pt>
                <c:pt idx="143">
                  <c:v>8999.099704360402</c:v>
                </c:pt>
                <c:pt idx="144">
                  <c:v>8999.0903088494651</c:v>
                </c:pt>
                <c:pt idx="145">
                  <c:v>8999.0808569753572</c:v>
                </c:pt>
                <c:pt idx="146">
                  <c:v>8999.0713484000225</c:v>
                </c:pt>
                <c:pt idx="147">
                  <c:v>8999.0617827833721</c:v>
                </c:pt>
                <c:pt idx="148">
                  <c:v>8999.0521597832812</c:v>
                </c:pt>
                <c:pt idx="149">
                  <c:v>8999.042479055579</c:v>
                </c:pt>
                <c:pt idx="150">
                  <c:v>8999.0327402540133</c:v>
                </c:pt>
                <c:pt idx="151">
                  <c:v>8999.0229430302716</c:v>
                </c:pt>
                <c:pt idx="152">
                  <c:v>8999.0130870339508</c:v>
                </c:pt>
                <c:pt idx="153">
                  <c:v>8999.0031719125454</c:v>
                </c:pt>
                <c:pt idx="154">
                  <c:v>8998.9931973114326</c:v>
                </c:pt>
                <c:pt idx="155">
                  <c:v>8998.9831628738702</c:v>
                </c:pt>
                <c:pt idx="156">
                  <c:v>8998.9730682409736</c:v>
                </c:pt>
                <c:pt idx="157">
                  <c:v>8998.9629130517023</c:v>
                </c:pt>
                <c:pt idx="158">
                  <c:v>8998.9526969428607</c:v>
                </c:pt>
                <c:pt idx="159">
                  <c:v>8998.9424195490701</c:v>
                </c:pt>
                <c:pt idx="160">
                  <c:v>8998.9320805027583</c:v>
                </c:pt>
                <c:pt idx="161">
                  <c:v>8998.9216794341537</c:v>
                </c:pt>
                <c:pt idx="162">
                  <c:v>8998.9112159712713</c:v>
                </c:pt>
                <c:pt idx="163">
                  <c:v>8998.9006897398831</c:v>
                </c:pt>
                <c:pt idx="164">
                  <c:v>8998.8901003635292</c:v>
                </c:pt>
                <c:pt idx="165">
                  <c:v>8998.8794474634942</c:v>
                </c:pt>
                <c:pt idx="166">
                  <c:v>8998.8687306587835</c:v>
                </c:pt>
                <c:pt idx="167">
                  <c:v>8998.8579495661215</c:v>
                </c:pt>
                <c:pt idx="168">
                  <c:v>8998.8471037999352</c:v>
                </c:pt>
                <c:pt idx="169">
                  <c:v>8998.8361929723451</c:v>
                </c:pt>
                <c:pt idx="170">
                  <c:v>8998.8252166931306</c:v>
                </c:pt>
                <c:pt idx="171">
                  <c:v>8998.8141745697576</c:v>
                </c:pt>
                <c:pt idx="172">
                  <c:v>8998.8030662073124</c:v>
                </c:pt>
                <c:pt idx="173">
                  <c:v>8998.7918912085315</c:v>
                </c:pt>
                <c:pt idx="174">
                  <c:v>8998.7806491737574</c:v>
                </c:pt>
                <c:pt idx="175">
                  <c:v>8998.7693397009443</c:v>
                </c:pt>
                <c:pt idx="176">
                  <c:v>8998.75796238564</c:v>
                </c:pt>
                <c:pt idx="177">
                  <c:v>8998.7465168209565</c:v>
                </c:pt>
                <c:pt idx="178">
                  <c:v>8998.7350025975738</c:v>
                </c:pt>
                <c:pt idx="179">
                  <c:v>8998.7234193037166</c:v>
                </c:pt>
                <c:pt idx="180">
                  <c:v>8998.7117665251426</c:v>
                </c:pt>
                <c:pt idx="181">
                  <c:v>8998.7000438451178</c:v>
                </c:pt>
                <c:pt idx="182">
                  <c:v>8998.6882508444269</c:v>
                </c:pt>
                <c:pt idx="183">
                  <c:v>8998.6763871013227</c:v>
                </c:pt>
                <c:pt idx="184">
                  <c:v>8998.6644521915459</c:v>
                </c:pt>
                <c:pt idx="185">
                  <c:v>8998.6524456882744</c:v>
                </c:pt>
                <c:pt idx="186">
                  <c:v>8998.6403671621556</c:v>
                </c:pt>
                <c:pt idx="187">
                  <c:v>8998.6282161812342</c:v>
                </c:pt>
                <c:pt idx="188">
                  <c:v>8998.6159923109844</c:v>
                </c:pt>
                <c:pt idx="189">
                  <c:v>8998.6036951142687</c:v>
                </c:pt>
                <c:pt idx="190">
                  <c:v>8998.5913241513281</c:v>
                </c:pt>
                <c:pt idx="191">
                  <c:v>8998.5788789797698</c:v>
                </c:pt>
                <c:pt idx="192">
                  <c:v>8998.566359154549</c:v>
                </c:pt>
                <c:pt idx="193">
                  <c:v>8998.5537642279542</c:v>
                </c:pt>
                <c:pt idx="194">
                  <c:v>8998.541093749589</c:v>
                </c:pt>
                <c:pt idx="195">
                  <c:v>8998.5283472663541</c:v>
                </c:pt>
                <c:pt idx="196">
                  <c:v>8998.5155243224362</c:v>
                </c:pt>
                <c:pt idx="197">
                  <c:v>8998.5026244592937</c:v>
                </c:pt>
                <c:pt idx="198">
                  <c:v>8998.4896472156342</c:v>
                </c:pt>
                <c:pt idx="199">
                  <c:v>8998.4765921273938</c:v>
                </c:pt>
                <c:pt idx="200">
                  <c:v>8998.4634587277378</c:v>
                </c:pt>
                <c:pt idx="201">
                  <c:v>8998.4502465470232</c:v>
                </c:pt>
                <c:pt idx="202">
                  <c:v>8998.4369551127984</c:v>
                </c:pt>
                <c:pt idx="203">
                  <c:v>8998.423583949776</c:v>
                </c:pt>
                <c:pt idx="204">
                  <c:v>8998.4101325798274</c:v>
                </c:pt>
                <c:pt idx="205">
                  <c:v>8998.3966005219445</c:v>
                </c:pt>
                <c:pt idx="206">
                  <c:v>8998.3829872922488</c:v>
                </c:pt>
                <c:pt idx="207">
                  <c:v>8998.3692924039551</c:v>
                </c:pt>
                <c:pt idx="208">
                  <c:v>8998.3555153673642</c:v>
                </c:pt>
                <c:pt idx="209">
                  <c:v>8998.341655689841</c:v>
                </c:pt>
                <c:pt idx="210">
                  <c:v>8998.3277128757909</c:v>
                </c:pt>
                <c:pt idx="211">
                  <c:v>8998.3136864266489</c:v>
                </c:pt>
                <c:pt idx="212">
                  <c:v>8998.2995758408797</c:v>
                </c:pt>
                <c:pt idx="213">
                  <c:v>8998.2853806139174</c:v>
                </c:pt>
                <c:pt idx="214">
                  <c:v>8998.271100238193</c:v>
                </c:pt>
                <c:pt idx="215">
                  <c:v>8998.2567342030761</c:v>
                </c:pt>
                <c:pt idx="216">
                  <c:v>8998.2422819948988</c:v>
                </c:pt>
                <c:pt idx="217">
                  <c:v>8998.2277430968916</c:v>
                </c:pt>
                <c:pt idx="218">
                  <c:v>8998.2131169891945</c:v>
                </c:pt>
                <c:pt idx="219">
                  <c:v>8998.1984031488446</c:v>
                </c:pt>
                <c:pt idx="220">
                  <c:v>8998.1836010497282</c:v>
                </c:pt>
                <c:pt idx="221">
                  <c:v>8998.1687101625866</c:v>
                </c:pt>
                <c:pt idx="222">
                  <c:v>8998.1537299549873</c:v>
                </c:pt>
                <c:pt idx="223">
                  <c:v>8998.1386598913068</c:v>
                </c:pt>
                <c:pt idx="224">
                  <c:v>8998.1234994327097</c:v>
                </c:pt>
                <c:pt idx="225">
                  <c:v>8998.1082480371351</c:v>
                </c:pt>
                <c:pt idx="226">
                  <c:v>8998.0929051592684</c:v>
                </c:pt>
                <c:pt idx="227">
                  <c:v>8998.0774702505332</c:v>
                </c:pt>
                <c:pt idx="228">
                  <c:v>8998.0619427590609</c:v>
                </c:pt>
                <c:pt idx="229">
                  <c:v>8998.0463221296759</c:v>
                </c:pt>
                <c:pt idx="230">
                  <c:v>8998.0306078038775</c:v>
                </c:pt>
                <c:pt idx="231">
                  <c:v>8998.0147992198144</c:v>
                </c:pt>
                <c:pt idx="232">
                  <c:v>8997.9988958122722</c:v>
                </c:pt>
                <c:pt idx="233">
                  <c:v>8997.9828970126473</c:v>
                </c:pt>
                <c:pt idx="234">
                  <c:v>8997.9668022489241</c:v>
                </c:pt>
                <c:pt idx="235">
                  <c:v>8997.950610945667</c:v>
                </c:pt>
                <c:pt idx="236">
                  <c:v>8997.9343225239936</c:v>
                </c:pt>
                <c:pt idx="237">
                  <c:v>8997.9179364015363</c:v>
                </c:pt>
                <c:pt idx="238">
                  <c:v>8997.9014519924622</c:v>
                </c:pt>
                <c:pt idx="239">
                  <c:v>8997.8848687073969</c:v>
                </c:pt>
                <c:pt idx="240">
                  <c:v>8997.8681859534627</c:v>
                </c:pt>
                <c:pt idx="241">
                  <c:v>8997.8514031342202</c:v>
                </c:pt>
                <c:pt idx="242">
                  <c:v>8997.834519649643</c:v>
                </c:pt>
                <c:pt idx="243">
                  <c:v>8997.8175348961231</c:v>
                </c:pt>
                <c:pt idx="244">
                  <c:v>8997.8004482664364</c:v>
                </c:pt>
                <c:pt idx="245">
                  <c:v>8997.7832591497117</c:v>
                </c:pt>
                <c:pt idx="246">
                  <c:v>8997.7659669314144</c:v>
                </c:pt>
                <c:pt idx="247">
                  <c:v>8997.7485709933444</c:v>
                </c:pt>
                <c:pt idx="248">
                  <c:v>8997.7310707135821</c:v>
                </c:pt>
                <c:pt idx="249">
                  <c:v>8997.7134654664842</c:v>
                </c:pt>
                <c:pt idx="250">
                  <c:v>8997.6957546226604</c:v>
                </c:pt>
                <c:pt idx="251">
                  <c:v>8997.6779375489496</c:v>
                </c:pt>
                <c:pt idx="252">
                  <c:v>8997.6600136083944</c:v>
                </c:pt>
                <c:pt idx="253">
                  <c:v>8997.6419821602285</c:v>
                </c:pt>
                <c:pt idx="254">
                  <c:v>8997.6238425598367</c:v>
                </c:pt>
                <c:pt idx="255">
                  <c:v>8997.6055941587329</c:v>
                </c:pt>
                <c:pt idx="256">
                  <c:v>8997.587236304571</c:v>
                </c:pt>
                <c:pt idx="257">
                  <c:v>8997.5687683410797</c:v>
                </c:pt>
                <c:pt idx="258">
                  <c:v>8997.5501896080495</c:v>
                </c:pt>
                <c:pt idx="259">
                  <c:v>8997.5314994413366</c:v>
                </c:pt>
                <c:pt idx="260">
                  <c:v>8997.5126971727968</c:v>
                </c:pt>
                <c:pt idx="261">
                  <c:v>8997.4937821302919</c:v>
                </c:pt>
                <c:pt idx="262">
                  <c:v>8997.474753637649</c:v>
                </c:pt>
                <c:pt idx="263">
                  <c:v>8997.4556110146605</c:v>
                </c:pt>
                <c:pt idx="264">
                  <c:v>8997.4363535770262</c:v>
                </c:pt>
                <c:pt idx="265">
                  <c:v>8997.4169806363552</c:v>
                </c:pt>
                <c:pt idx="266">
                  <c:v>8997.397491500129</c:v>
                </c:pt>
                <c:pt idx="267">
                  <c:v>8997.377885471682</c:v>
                </c:pt>
                <c:pt idx="268">
                  <c:v>8997.3581618501739</c:v>
                </c:pt>
                <c:pt idx="269">
                  <c:v>8997.3383199305626</c:v>
                </c:pt>
                <c:pt idx="270">
                  <c:v>8997.318359003586</c:v>
                </c:pt>
                <c:pt idx="271">
                  <c:v>8997.2982783557345</c:v>
                </c:pt>
                <c:pt idx="272">
                  <c:v>8997.2780772692113</c:v>
                </c:pt>
                <c:pt idx="273">
                  <c:v>8997.2577550219357</c:v>
                </c:pt>
                <c:pt idx="274">
                  <c:v>8997.2373108874908</c:v>
                </c:pt>
                <c:pt idx="275">
                  <c:v>8997.2167441351194</c:v>
                </c:pt>
                <c:pt idx="276">
                  <c:v>8997.1960540296659</c:v>
                </c:pt>
                <c:pt idx="277">
                  <c:v>8997.1752398315894</c:v>
                </c:pt>
                <c:pt idx="278">
                  <c:v>8997.1543007969103</c:v>
                </c:pt>
                <c:pt idx="279">
                  <c:v>8997.1332361771929</c:v>
                </c:pt>
                <c:pt idx="280">
                  <c:v>8997.1120452195246</c:v>
                </c:pt>
                <c:pt idx="281">
                  <c:v>8997.0907271664655</c:v>
                </c:pt>
                <c:pt idx="282">
                  <c:v>8997.0692812560555</c:v>
                </c:pt>
                <c:pt idx="283">
                  <c:v>8997.0477067217671</c:v>
                </c:pt>
                <c:pt idx="284">
                  <c:v>8997.0260027924705</c:v>
                </c:pt>
                <c:pt idx="285">
                  <c:v>8997.0041686924287</c:v>
                </c:pt>
                <c:pt idx="286">
                  <c:v>8996.9822036412497</c:v>
                </c:pt>
                <c:pt idx="287">
                  <c:v>8996.9601068538741</c:v>
                </c:pt>
                <c:pt idx="288">
                  <c:v>8996.9378775405348</c:v>
                </c:pt>
                <c:pt idx="289">
                  <c:v>8996.9155149067337</c:v>
                </c:pt>
                <c:pt idx="290">
                  <c:v>8996.893018153216</c:v>
                </c:pt>
                <c:pt idx="291">
                  <c:v>8996.8703864759336</c:v>
                </c:pt>
                <c:pt idx="292">
                  <c:v>8996.8476190660313</c:v>
                </c:pt>
                <c:pt idx="293">
                  <c:v>8996.8247151098112</c:v>
                </c:pt>
                <c:pt idx="294">
                  <c:v>8996.8016737886792</c:v>
                </c:pt>
                <c:pt idx="295">
                  <c:v>8996.7784942791677</c:v>
                </c:pt>
                <c:pt idx="296">
                  <c:v>8996.7551757528545</c:v>
                </c:pt>
                <c:pt idx="297">
                  <c:v>8996.7317173763749</c:v>
                </c:pt>
                <c:pt idx="298">
                  <c:v>8996.708118311346</c:v>
                </c:pt>
                <c:pt idx="299">
                  <c:v>8996.6843777143895</c:v>
                </c:pt>
                <c:pt idx="300">
                  <c:v>8996.6604947370615</c:v>
                </c:pt>
                <c:pt idx="301">
                  <c:v>8996.6364685258468</c:v>
                </c:pt>
                <c:pt idx="302">
                  <c:v>8996.6122982221023</c:v>
                </c:pt>
                <c:pt idx="303">
                  <c:v>8996.5879829620553</c:v>
                </c:pt>
                <c:pt idx="304">
                  <c:v>8996.5635218767657</c:v>
                </c:pt>
                <c:pt idx="305">
                  <c:v>8996.5389140920652</c:v>
                </c:pt>
                <c:pt idx="306">
                  <c:v>8996.5141587285743</c:v>
                </c:pt>
                <c:pt idx="307">
                  <c:v>8996.4892549016331</c:v>
                </c:pt>
                <c:pt idx="308">
                  <c:v>8996.4642017212936</c:v>
                </c:pt>
                <c:pt idx="309">
                  <c:v>8996.4389982922658</c:v>
                </c:pt>
                <c:pt idx="310">
                  <c:v>8996.4136437139077</c:v>
                </c:pt>
                <c:pt idx="311">
                  <c:v>8996.3881370801791</c:v>
                </c:pt>
                <c:pt idx="312">
                  <c:v>8996.362477479619</c:v>
                </c:pt>
                <c:pt idx="313">
                  <c:v>8996.3366639953001</c:v>
                </c:pt>
                <c:pt idx="314">
                  <c:v>8996.3106957048112</c:v>
                </c:pt>
                <c:pt idx="315">
                  <c:v>8996.2845716802149</c:v>
                </c:pt>
                <c:pt idx="316">
                  <c:v>8996.258290988013</c:v>
                </c:pt>
                <c:pt idx="317">
                  <c:v>8996.2318526891286</c:v>
                </c:pt>
                <c:pt idx="318">
                  <c:v>8996.2052558388477</c:v>
                </c:pt>
                <c:pt idx="319">
                  <c:v>8996.178499486803</c:v>
                </c:pt>
                <c:pt idx="320">
                  <c:v>8996.1515826769428</c:v>
                </c:pt>
                <c:pt idx="321">
                  <c:v>8996.1245044474854</c:v>
                </c:pt>
                <c:pt idx="322">
                  <c:v>8996.0972638308922</c:v>
                </c:pt>
                <c:pt idx="323">
                  <c:v>8996.0698598538293</c:v>
                </c:pt>
                <c:pt idx="324">
                  <c:v>8996.0422915371346</c:v>
                </c:pt>
                <c:pt idx="325">
                  <c:v>8996.0145578957872</c:v>
                </c:pt>
                <c:pt idx="326">
                  <c:v>8995.9866579388527</c:v>
                </c:pt>
                <c:pt idx="327">
                  <c:v>8995.9585906694901</c:v>
                </c:pt>
                <c:pt idx="328">
                  <c:v>8995.9303550848726</c:v>
                </c:pt>
                <c:pt idx="329">
                  <c:v>8995.9019501761704</c:v>
                </c:pt>
                <c:pt idx="330">
                  <c:v>8995.8733749285093</c:v>
                </c:pt>
                <c:pt idx="331">
                  <c:v>8995.844628320956</c:v>
                </c:pt>
                <c:pt idx="332">
                  <c:v>8995.8157093264417</c:v>
                </c:pt>
                <c:pt idx="333">
                  <c:v>8995.7866169117642</c:v>
                </c:pt>
                <c:pt idx="334">
                  <c:v>8995.7573500375311</c:v>
                </c:pt>
                <c:pt idx="335">
                  <c:v>8995.7279076581308</c:v>
                </c:pt>
                <c:pt idx="336">
                  <c:v>8995.6982887216891</c:v>
                </c:pt>
                <c:pt idx="337">
                  <c:v>8995.6684921700253</c:v>
                </c:pt>
                <c:pt idx="338">
                  <c:v>8995.6385169386358</c:v>
                </c:pt>
                <c:pt idx="339">
                  <c:v>8995.6083619566452</c:v>
                </c:pt>
                <c:pt idx="340">
                  <c:v>8995.5780261467553</c:v>
                </c:pt>
                <c:pt idx="341">
                  <c:v>8995.5475084252321</c:v>
                </c:pt>
                <c:pt idx="342">
                  <c:v>8995.5168077018443</c:v>
                </c:pt>
                <c:pt idx="343">
                  <c:v>8995.4859228798377</c:v>
                </c:pt>
                <c:pt idx="344">
                  <c:v>8995.4548528558989</c:v>
                </c:pt>
                <c:pt idx="345">
                  <c:v>8995.4235965200951</c:v>
                </c:pt>
                <c:pt idx="346">
                  <c:v>8995.3921527558668</c:v>
                </c:pt>
                <c:pt idx="347">
                  <c:v>8995.3605204399482</c:v>
                </c:pt>
                <c:pt idx="348">
                  <c:v>8995.3286984423776</c:v>
                </c:pt>
                <c:pt idx="349">
                  <c:v>8995.2966856264102</c:v>
                </c:pt>
                <c:pt idx="350">
                  <c:v>8995.2644808485056</c:v>
                </c:pt>
                <c:pt idx="351">
                  <c:v>8995.2320829582677</c:v>
                </c:pt>
                <c:pt idx="352">
                  <c:v>8995.1994907984263</c:v>
                </c:pt>
                <c:pt idx="353">
                  <c:v>8995.1667032047808</c:v>
                </c:pt>
                <c:pt idx="354">
                  <c:v>8995.1337190061677</c:v>
                </c:pt>
                <c:pt idx="355">
                  <c:v>8995.1005370243947</c:v>
                </c:pt>
                <c:pt idx="356">
                  <c:v>8995.067156074243</c:v>
                </c:pt>
                <c:pt idx="357">
                  <c:v>8995.033574963385</c:v>
                </c:pt>
                <c:pt idx="358">
                  <c:v>8994.9997924923628</c:v>
                </c:pt>
                <c:pt idx="359">
                  <c:v>8994.9658074545314</c:v>
                </c:pt>
                <c:pt idx="360">
                  <c:v>8994.9316186360356</c:v>
                </c:pt>
                <c:pt idx="361">
                  <c:v>8994.8972248157479</c:v>
                </c:pt>
                <c:pt idx="362">
                  <c:v>8994.8626247652319</c:v>
                </c:pt>
                <c:pt idx="363">
                  <c:v>8994.8278172487117</c:v>
                </c:pt>
                <c:pt idx="364">
                  <c:v>8994.7928010230025</c:v>
                </c:pt>
                <c:pt idx="365">
                  <c:v>8994.757574837482</c:v>
                </c:pt>
                <c:pt idx="366">
                  <c:v>8994.7221374340479</c:v>
                </c:pt>
                <c:pt idx="367">
                  <c:v>8994.6864875470692</c:v>
                </c:pt>
                <c:pt idx="368">
                  <c:v>8994.6506239033333</c:v>
                </c:pt>
                <c:pt idx="369">
                  <c:v>8994.6145452220317</c:v>
                </c:pt>
                <c:pt idx="370">
                  <c:v>8994.578250214654</c:v>
                </c:pt>
                <c:pt idx="371">
                  <c:v>8994.541737585012</c:v>
                </c:pt>
                <c:pt idx="372">
                  <c:v>8994.5050060291469</c:v>
                </c:pt>
                <c:pt idx="373">
                  <c:v>8994.4680542353053</c:v>
                </c:pt>
                <c:pt idx="374">
                  <c:v>8994.4308808838741</c:v>
                </c:pt>
                <c:pt idx="375">
                  <c:v>8994.393484647353</c:v>
                </c:pt>
                <c:pt idx="376">
                  <c:v>8994.3558641903019</c:v>
                </c:pt>
                <c:pt idx="377">
                  <c:v>8994.3180181692805</c:v>
                </c:pt>
                <c:pt idx="378">
                  <c:v>8994.2799452328145</c:v>
                </c:pt>
                <c:pt idx="379">
                  <c:v>8994.2416440213474</c:v>
                </c:pt>
                <c:pt idx="380">
                  <c:v>8994.2031131671811</c:v>
                </c:pt>
                <c:pt idx="381">
                  <c:v>8994.1643512944447</c:v>
                </c:pt>
                <c:pt idx="382">
                  <c:v>8994.1253570190293</c:v>
                </c:pt>
                <c:pt idx="383">
                  <c:v>8994.0861289485401</c:v>
                </c:pt>
                <c:pt idx="384">
                  <c:v>8994.04666568227</c:v>
                </c:pt>
                <c:pt idx="385">
                  <c:v>8994.006965811117</c:v>
                </c:pt>
                <c:pt idx="386">
                  <c:v>8993.9670279175516</c:v>
                </c:pt>
                <c:pt idx="387">
                  <c:v>8993.9268505755699</c:v>
                </c:pt>
                <c:pt idx="388">
                  <c:v>8993.8864323506314</c:v>
                </c:pt>
                <c:pt idx="389">
                  <c:v>8993.8457717996171</c:v>
                </c:pt>
                <c:pt idx="390">
                  <c:v>8993.8048674707807</c:v>
                </c:pt>
                <c:pt idx="391">
                  <c:v>8993.7637179036828</c:v>
                </c:pt>
                <c:pt idx="392">
                  <c:v>8993.7223216291513</c:v>
                </c:pt>
                <c:pt idx="393">
                  <c:v>8993.6806771692281</c:v>
                </c:pt>
                <c:pt idx="394">
                  <c:v>8993.638783037115</c:v>
                </c:pt>
                <c:pt idx="395">
                  <c:v>8993.5966377371151</c:v>
                </c:pt>
                <c:pt idx="396">
                  <c:v>8993.5542397646004</c:v>
                </c:pt>
                <c:pt idx="397">
                  <c:v>8993.5115876059281</c:v>
                </c:pt>
                <c:pt idx="398">
                  <c:v>8993.468679738402</c:v>
                </c:pt>
                <c:pt idx="399">
                  <c:v>8993.4255146302312</c:v>
                </c:pt>
                <c:pt idx="400">
                  <c:v>8993.3820907404552</c:v>
                </c:pt>
                <c:pt idx="401">
                  <c:v>8993.3384065189057</c:v>
                </c:pt>
                <c:pt idx="402">
                  <c:v>8993.2944604061267</c:v>
                </c:pt>
                <c:pt idx="403">
                  <c:v>8993.2502508333473</c:v>
                </c:pt>
                <c:pt idx="404">
                  <c:v>8993.2057762224194</c:v>
                </c:pt>
                <c:pt idx="405">
                  <c:v>8993.1610349857492</c:v>
                </c:pt>
                <c:pt idx="406">
                  <c:v>8993.1160255262603</c:v>
                </c:pt>
                <c:pt idx="407">
                  <c:v>8993.0707462373084</c:v>
                </c:pt>
                <c:pt idx="408">
                  <c:v>8993.0251955026524</c:v>
                </c:pt>
                <c:pt idx="409">
                  <c:v>8992.9793716963904</c:v>
                </c:pt>
                <c:pt idx="410">
                  <c:v>8992.9332731828927</c:v>
                </c:pt>
                <c:pt idx="411">
                  <c:v>8992.8868983167467</c:v>
                </c:pt>
                <c:pt idx="412">
                  <c:v>8992.8402454427069</c:v>
                </c:pt>
                <c:pt idx="413">
                  <c:v>8992.7933128956302</c:v>
                </c:pt>
                <c:pt idx="414">
                  <c:v>8992.746099000411</c:v>
                </c:pt>
                <c:pt idx="415">
                  <c:v>8992.6986020719432</c:v>
                </c:pt>
                <c:pt idx="416">
                  <c:v>8992.650820415025</c:v>
                </c:pt>
                <c:pt idx="417">
                  <c:v>8992.6027523243447</c:v>
                </c:pt>
                <c:pt idx="418">
                  <c:v>8992.5543960843661</c:v>
                </c:pt>
                <c:pt idx="419">
                  <c:v>8992.505749969323</c:v>
                </c:pt>
                <c:pt idx="420">
                  <c:v>8992.4568122431192</c:v>
                </c:pt>
                <c:pt idx="421">
                  <c:v>8992.4075811592866</c:v>
                </c:pt>
                <c:pt idx="422">
                  <c:v>8992.3580549609014</c:v>
                </c:pt>
                <c:pt idx="423">
                  <c:v>8992.3082318805555</c:v>
                </c:pt>
                <c:pt idx="424">
                  <c:v>8992.2581101402666</c:v>
                </c:pt>
                <c:pt idx="425">
                  <c:v>8992.2076879514279</c:v>
                </c:pt>
                <c:pt idx="426">
                  <c:v>8992.1569635147353</c:v>
                </c:pt>
                <c:pt idx="427">
                  <c:v>8992.1059350201358</c:v>
                </c:pt>
                <c:pt idx="428">
                  <c:v>8992.0546006467575</c:v>
                </c:pt>
                <c:pt idx="429">
                  <c:v>8992.0029585628436</c:v>
                </c:pt>
                <c:pt idx="430">
                  <c:v>8991.9510069256776</c:v>
                </c:pt>
                <c:pt idx="431">
                  <c:v>8991.8987438815529</c:v>
                </c:pt>
                <c:pt idx="432">
                  <c:v>8991.8461675656672</c:v>
                </c:pt>
                <c:pt idx="433">
                  <c:v>8991.7932761020766</c:v>
                </c:pt>
                <c:pt idx="434">
                  <c:v>8991.740067603625</c:v>
                </c:pt>
                <c:pt idx="435">
                  <c:v>8991.6865401718787</c:v>
                </c:pt>
                <c:pt idx="436">
                  <c:v>8991.6326918970626</c:v>
                </c:pt>
                <c:pt idx="437">
                  <c:v>8991.5785208579855</c:v>
                </c:pt>
                <c:pt idx="438">
                  <c:v>8991.5240251219766</c:v>
                </c:pt>
                <c:pt idx="439">
                  <c:v>8991.4692027448127</c:v>
                </c:pt>
                <c:pt idx="440">
                  <c:v>8991.4140517706637</c:v>
                </c:pt>
                <c:pt idx="441">
                  <c:v>8991.3585702319942</c:v>
                </c:pt>
                <c:pt idx="442">
                  <c:v>8991.3027561495346</c:v>
                </c:pt>
                <c:pt idx="443">
                  <c:v>8991.2466075321718</c:v>
                </c:pt>
                <c:pt idx="444">
                  <c:v>8991.1901223768982</c:v>
                </c:pt>
                <c:pt idx="445">
                  <c:v>8991.1332986687466</c:v>
                </c:pt>
                <c:pt idx="446">
                  <c:v>8991.0761343807044</c:v>
                </c:pt>
                <c:pt idx="447">
                  <c:v>8991.0186274736589</c:v>
                </c:pt>
                <c:pt idx="448">
                  <c:v>8990.9607758963029</c:v>
                </c:pt>
                <c:pt idx="449">
                  <c:v>8990.9025775850732</c:v>
                </c:pt>
                <c:pt idx="450">
                  <c:v>8990.8440304640899</c:v>
                </c:pt>
                <c:pt idx="451">
                  <c:v>8990.7851324450694</c:v>
                </c:pt>
                <c:pt idx="452">
                  <c:v>8990.7258814272482</c:v>
                </c:pt>
                <c:pt idx="453">
                  <c:v>8990.6662752973152</c:v>
                </c:pt>
                <c:pt idx="454">
                  <c:v>8990.6063119293431</c:v>
                </c:pt>
                <c:pt idx="455">
                  <c:v>8990.5459891846931</c:v>
                </c:pt>
                <c:pt idx="456">
                  <c:v>8990.4853049119647</c:v>
                </c:pt>
                <c:pt idx="457">
                  <c:v>8990.4242569469025</c:v>
                </c:pt>
                <c:pt idx="458">
                  <c:v>8990.3628431123161</c:v>
                </c:pt>
                <c:pt idx="459">
                  <c:v>8990.301061218026</c:v>
                </c:pt>
                <c:pt idx="460">
                  <c:v>8990.238909060763</c:v>
                </c:pt>
                <c:pt idx="461">
                  <c:v>8990.176384424105</c:v>
                </c:pt>
                <c:pt idx="462">
                  <c:v>8990.1134850783947</c:v>
                </c:pt>
                <c:pt idx="463">
                  <c:v>8990.0502087806472</c:v>
                </c:pt>
                <c:pt idx="464">
                  <c:v>8989.9865532744934</c:v>
                </c:pt>
                <c:pt idx="465">
                  <c:v>8989.922516290093</c:v>
                </c:pt>
                <c:pt idx="466">
                  <c:v>8989.858095544043</c:v>
                </c:pt>
                <c:pt idx="467">
                  <c:v>8989.7932887393181</c:v>
                </c:pt>
                <c:pt idx="468">
                  <c:v>8989.7280935651524</c:v>
                </c:pt>
                <c:pt idx="469">
                  <c:v>8989.662507697014</c:v>
                </c:pt>
                <c:pt idx="470">
                  <c:v>8989.5965287964755</c:v>
                </c:pt>
                <c:pt idx="471">
                  <c:v>8989.530154511147</c:v>
                </c:pt>
                <c:pt idx="472">
                  <c:v>8989.4633824745924</c:v>
                </c:pt>
                <c:pt idx="473">
                  <c:v>8989.396210306264</c:v>
                </c:pt>
                <c:pt idx="474">
                  <c:v>8989.3286356113804</c:v>
                </c:pt>
                <c:pt idx="475">
                  <c:v>8989.260655980881</c:v>
                </c:pt>
                <c:pt idx="476">
                  <c:v>8989.1922689913135</c:v>
                </c:pt>
                <c:pt idx="477">
                  <c:v>8989.1234722047611</c:v>
                </c:pt>
                <c:pt idx="478">
                  <c:v>8989.0542631687549</c:v>
                </c:pt>
                <c:pt idx="479">
                  <c:v>8988.9846394161959</c:v>
                </c:pt>
                <c:pt idx="480">
                  <c:v>8988.9145984652514</c:v>
                </c:pt>
                <c:pt idx="481">
                  <c:v>8988.8441378192711</c:v>
                </c:pt>
                <c:pt idx="482">
                  <c:v>8988.7732549667071</c:v>
                </c:pt>
                <c:pt idx="483">
                  <c:v>8988.7019473810269</c:v>
                </c:pt>
                <c:pt idx="484">
                  <c:v>8988.630212520613</c:v>
                </c:pt>
                <c:pt idx="485">
                  <c:v>8988.5580478286829</c:v>
                </c:pt>
                <c:pt idx="486">
                  <c:v>8988.4854507331947</c:v>
                </c:pt>
                <c:pt idx="487">
                  <c:v>8988.4124186467652</c:v>
                </c:pt>
                <c:pt idx="488">
                  <c:v>8988.3389489665551</c:v>
                </c:pt>
                <c:pt idx="489">
                  <c:v>8988.2650390742056</c:v>
                </c:pt>
                <c:pt idx="490">
                  <c:v>8988.1906863357381</c:v>
                </c:pt>
                <c:pt idx="491">
                  <c:v>8988.1158881014471</c:v>
                </c:pt>
                <c:pt idx="492">
                  <c:v>8988.0406417058184</c:v>
                </c:pt>
                <c:pt idx="493">
                  <c:v>8987.9649444674433</c:v>
                </c:pt>
                <c:pt idx="494">
                  <c:v>8987.8887936889078</c:v>
                </c:pt>
                <c:pt idx="495">
                  <c:v>8987.8121866567126</c:v>
                </c:pt>
                <c:pt idx="496">
                  <c:v>8987.7351206411604</c:v>
                </c:pt>
                <c:pt idx="497">
                  <c:v>8987.6575928962793</c:v>
                </c:pt>
                <c:pt idx="498">
                  <c:v>8987.5796006597066</c:v>
                </c:pt>
                <c:pt idx="499">
                  <c:v>8987.5011411526157</c:v>
                </c:pt>
                <c:pt idx="500">
                  <c:v>8987.4222115795892</c:v>
                </c:pt>
                <c:pt idx="501">
                  <c:v>8987.3428091285441</c:v>
                </c:pt>
                <c:pt idx="502">
                  <c:v>8987.2629309706281</c:v>
                </c:pt>
                <c:pt idx="503">
                  <c:v>8987.1825742601122</c:v>
                </c:pt>
                <c:pt idx="504">
                  <c:v>8987.1017361342983</c:v>
                </c:pt>
                <c:pt idx="505">
                  <c:v>8987.0204137134115</c:v>
                </c:pt>
                <c:pt idx="506">
                  <c:v>8986.9386041005037</c:v>
                </c:pt>
                <c:pt idx="507">
                  <c:v>8986.8563043813501</c:v>
                </c:pt>
                <c:pt idx="508">
                  <c:v>8986.7735116243621</c:v>
                </c:pt>
                <c:pt idx="509">
                  <c:v>8986.6902228804483</c:v>
                </c:pt>
                <c:pt idx="510">
                  <c:v>8986.6064351829464</c:v>
                </c:pt>
                <c:pt idx="511">
                  <c:v>8986.5221455475021</c:v>
                </c:pt>
                <c:pt idx="512">
                  <c:v>8986.4373509719662</c:v>
                </c:pt>
                <c:pt idx="513">
                  <c:v>8986.3520484362925</c:v>
                </c:pt>
                <c:pt idx="514">
                  <c:v>8986.2662349024286</c:v>
                </c:pt>
                <c:pt idx="515">
                  <c:v>8986.1799073142156</c:v>
                </c:pt>
                <c:pt idx="516">
                  <c:v>8986.0930625972669</c:v>
                </c:pt>
                <c:pt idx="517">
                  <c:v>8986.0056976588694</c:v>
                </c:pt>
                <c:pt idx="518">
                  <c:v>8985.9178093878872</c:v>
                </c:pt>
                <c:pt idx="519">
                  <c:v>8985.8293946546291</c:v>
                </c:pt>
                <c:pt idx="520">
                  <c:v>8985.7404503107573</c:v>
                </c:pt>
                <c:pt idx="521">
                  <c:v>8985.6509731891474</c:v>
                </c:pt>
                <c:pt idx="522">
                  <c:v>8985.5609601038323</c:v>
                </c:pt>
                <c:pt idx="523">
                  <c:v>8985.470407849838</c:v>
                </c:pt>
                <c:pt idx="524">
                  <c:v>8985.379313203086</c:v>
                </c:pt>
                <c:pt idx="525">
                  <c:v>8985.2876729203072</c:v>
                </c:pt>
                <c:pt idx="526">
                  <c:v>8985.1954837388766</c:v>
                </c:pt>
                <c:pt idx="527">
                  <c:v>8985.1027423767573</c:v>
                </c:pt>
                <c:pt idx="528">
                  <c:v>8985.0094455323288</c:v>
                </c:pt>
                <c:pt idx="529">
                  <c:v>8984.915589884311</c:v>
                </c:pt>
                <c:pt idx="530">
                  <c:v>8984.8211720916552</c:v>
                </c:pt>
                <c:pt idx="531">
                  <c:v>8984.7261887933728</c:v>
                </c:pt>
                <c:pt idx="532">
                  <c:v>8984.6306366084755</c:v>
                </c:pt>
                <c:pt idx="533">
                  <c:v>8984.5345121358314</c:v>
                </c:pt>
                <c:pt idx="534">
                  <c:v>8984.4378119540288</c:v>
                </c:pt>
                <c:pt idx="535">
                  <c:v>8984.3405326213069</c:v>
                </c:pt>
                <c:pt idx="536">
                  <c:v>8984.2426706753849</c:v>
                </c:pt>
                <c:pt idx="537">
                  <c:v>8984.144222633362</c:v>
                </c:pt>
                <c:pt idx="538">
                  <c:v>8984.0451849915898</c:v>
                </c:pt>
                <c:pt idx="539">
                  <c:v>8983.9455542255673</c:v>
                </c:pt>
                <c:pt idx="540">
                  <c:v>8983.8453267897894</c:v>
                </c:pt>
                <c:pt idx="541">
                  <c:v>8983.7444991176526</c:v>
                </c:pt>
                <c:pt idx="542">
                  <c:v>8983.6430676212949</c:v>
                </c:pt>
                <c:pt idx="543">
                  <c:v>8983.5410286915048</c:v>
                </c:pt>
                <c:pt idx="544">
                  <c:v>8983.4383786975723</c:v>
                </c:pt>
                <c:pt idx="545">
                  <c:v>8983.3351139871793</c:v>
                </c:pt>
                <c:pt idx="546">
                  <c:v>8983.2312308862674</c:v>
                </c:pt>
                <c:pt idx="547">
                  <c:v>8983.1267256988758</c:v>
                </c:pt>
                <c:pt idx="548">
                  <c:v>8983.0215947070737</c:v>
                </c:pt>
                <c:pt idx="549">
                  <c:v>8982.9158341707807</c:v>
                </c:pt>
                <c:pt idx="550">
                  <c:v>8982.8094403276591</c:v>
                </c:pt>
                <c:pt idx="551">
                  <c:v>8982.702409392974</c:v>
                </c:pt>
                <c:pt idx="552">
                  <c:v>8982.5947375594624</c:v>
                </c:pt>
                <c:pt idx="553">
                  <c:v>8982.486420997202</c:v>
                </c:pt>
                <c:pt idx="554">
                  <c:v>8982.377455853486</c:v>
                </c:pt>
                <c:pt idx="555">
                  <c:v>8982.2678382526647</c:v>
                </c:pt>
                <c:pt idx="556">
                  <c:v>8982.1575642960324</c:v>
                </c:pt>
                <c:pt idx="557">
                  <c:v>8982.0466300616881</c:v>
                </c:pt>
                <c:pt idx="558">
                  <c:v>8981.9350316043892</c:v>
                </c:pt>
                <c:pt idx="559">
                  <c:v>8981.8227649554192</c:v>
                </c:pt>
                <c:pt idx="560">
                  <c:v>8981.7098261224492</c:v>
                </c:pt>
                <c:pt idx="561">
                  <c:v>8981.5962110893925</c:v>
                </c:pt>
                <c:pt idx="562">
                  <c:v>8981.4819158162882</c:v>
                </c:pt>
                <c:pt idx="563">
                  <c:v>8981.3669362391192</c:v>
                </c:pt>
                <c:pt idx="564">
                  <c:v>8981.2512682697234</c:v>
                </c:pt>
                <c:pt idx="565">
                  <c:v>8981.1349077955874</c:v>
                </c:pt>
                <c:pt idx="566">
                  <c:v>8981.0178506797547</c:v>
                </c:pt>
                <c:pt idx="567">
                  <c:v>8980.9000927606739</c:v>
                </c:pt>
                <c:pt idx="568">
                  <c:v>8980.7816298520302</c:v>
                </c:pt>
                <c:pt idx="569">
                  <c:v>8980.6624577426155</c:v>
                </c:pt>
                <c:pt idx="570">
                  <c:v>8980.5425721961801</c:v>
                </c:pt>
                <c:pt idx="571">
                  <c:v>8980.4219689512847</c:v>
                </c:pt>
                <c:pt idx="572">
                  <c:v>8980.3006437211534</c:v>
                </c:pt>
                <c:pt idx="573">
                  <c:v>8980.1785921935261</c:v>
                </c:pt>
                <c:pt idx="574">
                  <c:v>8980.0558100304952</c:v>
                </c:pt>
                <c:pt idx="575">
                  <c:v>8979.932292868376</c:v>
                </c:pt>
                <c:pt idx="576">
                  <c:v>8979.8080363175322</c:v>
                </c:pt>
                <c:pt idx="577">
                  <c:v>8979.6830359622472</c:v>
                </c:pt>
                <c:pt idx="578">
                  <c:v>8979.5572873605452</c:v>
                </c:pt>
                <c:pt idx="579">
                  <c:v>8979.4307860440531</c:v>
                </c:pt>
                <c:pt idx="580">
                  <c:v>8979.3035275178499</c:v>
                </c:pt>
                <c:pt idx="581">
                  <c:v>8979.1755072602864</c:v>
                </c:pt>
                <c:pt idx="582">
                  <c:v>8979.0467207228594</c:v>
                </c:pt>
                <c:pt idx="583">
                  <c:v>8978.917163330023</c:v>
                </c:pt>
                <c:pt idx="584">
                  <c:v>8978.7868304790518</c:v>
                </c:pt>
                <c:pt idx="585">
                  <c:v>8978.6557175398757</c:v>
                </c:pt>
                <c:pt idx="586">
                  <c:v>8978.5238198549087</c:v>
                </c:pt>
                <c:pt idx="587">
                  <c:v>8978.3911327388978</c:v>
                </c:pt>
                <c:pt idx="588">
                  <c:v>8978.2576514787652</c:v>
                </c:pt>
                <c:pt idx="589">
                  <c:v>8978.1233713334259</c:v>
                </c:pt>
                <c:pt idx="590">
                  <c:v>8977.988287533637</c:v>
                </c:pt>
                <c:pt idx="591">
                  <c:v>8977.8523952818305</c:v>
                </c:pt>
                <c:pt idx="592">
                  <c:v>8977.7156897519544</c:v>
                </c:pt>
                <c:pt idx="593">
                  <c:v>8977.5781660892808</c:v>
                </c:pt>
                <c:pt idx="594">
                  <c:v>8977.4398194102632</c:v>
                </c:pt>
                <c:pt idx="595">
                  <c:v>8977.3006448023516</c:v>
                </c:pt>
                <c:pt idx="596">
                  <c:v>8977.1606373238319</c:v>
                </c:pt>
                <c:pt idx="597">
                  <c:v>8977.0197920036517</c:v>
                </c:pt>
                <c:pt idx="598">
                  <c:v>8976.8781038412362</c:v>
                </c:pt>
                <c:pt idx="599">
                  <c:v>8976.7355678063486</c:v>
                </c:pt>
                <c:pt idx="600">
                  <c:v>8976.5921788388587</c:v>
                </c:pt>
                <c:pt idx="601">
                  <c:v>8976.4479318486283</c:v>
                </c:pt>
                <c:pt idx="602">
                  <c:v>8976.3028217153023</c:v>
                </c:pt>
                <c:pt idx="603">
                  <c:v>8976.1568432881249</c:v>
                </c:pt>
                <c:pt idx="604">
                  <c:v>8976.0099913857939</c:v>
                </c:pt>
                <c:pt idx="605">
                  <c:v>8975.8622607962443</c:v>
                </c:pt>
                <c:pt idx="606">
                  <c:v>8975.7136462764902</c:v>
                </c:pt>
                <c:pt idx="607">
                  <c:v>8975.5641425524354</c:v>
                </c:pt>
                <c:pt idx="608">
                  <c:v>8975.4137443186974</c:v>
                </c:pt>
                <c:pt idx="609">
                  <c:v>8975.2624462384192</c:v>
                </c:pt>
                <c:pt idx="610">
                  <c:v>8975.1102429430794</c:v>
                </c:pt>
                <c:pt idx="611">
                  <c:v>8974.957129032322</c:v>
                </c:pt>
                <c:pt idx="612">
                  <c:v>8974.8030990737552</c:v>
                </c:pt>
                <c:pt idx="613">
                  <c:v>8974.6481476027711</c:v>
                </c:pt>
                <c:pt idx="614">
                  <c:v>8974.4922691223455</c:v>
                </c:pt>
                <c:pt idx="615">
                  <c:v>8974.3354581028707</c:v>
                </c:pt>
                <c:pt idx="616">
                  <c:v>8974.177708981937</c:v>
                </c:pt>
                <c:pt idx="617">
                  <c:v>8974.0190161641713</c:v>
                </c:pt>
                <c:pt idx="618">
                  <c:v>8973.859374021009</c:v>
                </c:pt>
                <c:pt idx="619">
                  <c:v>8973.6987768905383</c:v>
                </c:pt>
                <c:pt idx="620">
                  <c:v>8973.5372190772632</c:v>
                </c:pt>
                <c:pt idx="621">
                  <c:v>8973.3746948519401</c:v>
                </c:pt>
                <c:pt idx="622">
                  <c:v>8973.2111984513685</c:v>
                </c:pt>
                <c:pt idx="623">
                  <c:v>8973.0467240781891</c:v>
                </c:pt>
                <c:pt idx="624">
                  <c:v>8972.881265900689</c:v>
                </c:pt>
                <c:pt idx="625">
                  <c:v>8972.7148180525983</c:v>
                </c:pt>
                <c:pt idx="626">
                  <c:v>8972.5473746328844</c:v>
                </c:pt>
                <c:pt idx="627">
                  <c:v>8972.3789297055573</c:v>
                </c:pt>
                <c:pt idx="628">
                  <c:v>8972.2094772994715</c:v>
                </c:pt>
                <c:pt idx="629">
                  <c:v>8972.0390114080801</c:v>
                </c:pt>
                <c:pt idx="630">
                  <c:v>8971.8675259892825</c:v>
                </c:pt>
                <c:pt idx="631">
                  <c:v>8971.6950149651893</c:v>
                </c:pt>
                <c:pt idx="632">
                  <c:v>8971.521472221908</c:v>
                </c:pt>
                <c:pt idx="633">
                  <c:v>8971.3468916093334</c:v>
                </c:pt>
                <c:pt idx="634">
                  <c:v>8971.1712669409608</c:v>
                </c:pt>
                <c:pt idx="635">
                  <c:v>8970.9945919936381</c:v>
                </c:pt>
                <c:pt idx="636">
                  <c:v>8970.8168605073824</c:v>
                </c:pt>
                <c:pt idx="637">
                  <c:v>8970.6380661851454</c:v>
                </c:pt>
                <c:pt idx="638">
                  <c:v>8970.4582026925927</c:v>
                </c:pt>
                <c:pt idx="639">
                  <c:v>8970.2772636579175</c:v>
                </c:pt>
                <c:pt idx="640">
                  <c:v>8970.0952426715867</c:v>
                </c:pt>
                <c:pt idx="641">
                  <c:v>8969.9121332861323</c:v>
                </c:pt>
                <c:pt idx="642">
                  <c:v>8969.7279290159495</c:v>
                </c:pt>
                <c:pt idx="643">
                  <c:v>8969.5426233370345</c:v>
                </c:pt>
                <c:pt idx="644">
                  <c:v>8969.356209686799</c:v>
                </c:pt>
                <c:pt idx="645">
                  <c:v>8969.1686814638306</c:v>
                </c:pt>
                <c:pt idx="646">
                  <c:v>8968.980032027659</c:v>
                </c:pt>
                <c:pt idx="647">
                  <c:v>8968.7902546985351</c:v>
                </c:pt>
                <c:pt idx="648">
                  <c:v>8968.599342757203</c:v>
                </c:pt>
                <c:pt idx="649">
                  <c:v>8968.4072894446654</c:v>
                </c:pt>
                <c:pt idx="650">
                  <c:v>8968.214087961971</c:v>
                </c:pt>
                <c:pt idx="651">
                  <c:v>8968.0197314699417</c:v>
                </c:pt>
                <c:pt idx="652">
                  <c:v>8967.824213088983</c:v>
                </c:pt>
                <c:pt idx="653">
                  <c:v>8967.6275258988171</c:v>
                </c:pt>
                <c:pt idx="654">
                  <c:v>8967.4296629382661</c:v>
                </c:pt>
                <c:pt idx="655">
                  <c:v>8967.2306172049939</c:v>
                </c:pt>
                <c:pt idx="656">
                  <c:v>8967.0303816552878</c:v>
                </c:pt>
                <c:pt idx="657">
                  <c:v>8966.828949203802</c:v>
                </c:pt>
                <c:pt idx="658">
                  <c:v>8966.6263127233269</c:v>
                </c:pt>
                <c:pt idx="659">
                  <c:v>8966.4224650445376</c:v>
                </c:pt>
                <c:pt idx="660">
                  <c:v>8966.2173989557486</c:v>
                </c:pt>
                <c:pt idx="661">
                  <c:v>8966.0111072026739</c:v>
                </c:pt>
                <c:pt idx="662">
                  <c:v>8965.8035824881717</c:v>
                </c:pt>
                <c:pt idx="663">
                  <c:v>8965.5948174720106</c:v>
                </c:pt>
                <c:pt idx="664">
                  <c:v>8965.3848047705924</c:v>
                </c:pt>
                <c:pt idx="665">
                  <c:v>8965.1735369567305</c:v>
                </c:pt>
                <c:pt idx="666">
                  <c:v>8964.9610065593697</c:v>
                </c:pt>
                <c:pt idx="667">
                  <c:v>8964.7472060633536</c:v>
                </c:pt>
                <c:pt idx="668">
                  <c:v>8964.5321279091531</c:v>
                </c:pt>
                <c:pt idx="669">
                  <c:v>8964.3157644926177</c:v>
                </c:pt>
                <c:pt idx="670">
                  <c:v>8964.0981081647151</c:v>
                </c:pt>
                <c:pt idx="671">
                  <c:v>8963.8791512312655</c:v>
                </c:pt>
                <c:pt idx="672">
                  <c:v>8963.6588859526819</c:v>
                </c:pt>
                <c:pt idx="673">
                  <c:v>8963.4373045437133</c:v>
                </c:pt>
                <c:pt idx="674">
                  <c:v>8963.2143991731755</c:v>
                </c:pt>
                <c:pt idx="675">
                  <c:v>8962.9901619636748</c:v>
                </c:pt>
                <c:pt idx="676">
                  <c:v>8962.7645849913679</c:v>
                </c:pt>
                <c:pt idx="677">
                  <c:v>8962.5376602856504</c:v>
                </c:pt>
                <c:pt idx="678">
                  <c:v>8962.3093798289301</c:v>
                </c:pt>
                <c:pt idx="679">
                  <c:v>8962.0797355563263</c:v>
                </c:pt>
                <c:pt idx="680">
                  <c:v>8961.8487193554029</c:v>
                </c:pt>
                <c:pt idx="681">
                  <c:v>8961.6163230658913</c:v>
                </c:pt>
                <c:pt idx="682">
                  <c:v>8961.3825384794327</c:v>
                </c:pt>
                <c:pt idx="683">
                  <c:v>8961.1473573392705</c:v>
                </c:pt>
                <c:pt idx="684">
                  <c:v>8960.9107713399808</c:v>
                </c:pt>
                <c:pt idx="685">
                  <c:v>8960.6727721272018</c:v>
                </c:pt>
                <c:pt idx="686">
                  <c:v>8960.4333512973408</c:v>
                </c:pt>
                <c:pt idx="687">
                  <c:v>8960.192500397292</c:v>
                </c:pt>
                <c:pt idx="688">
                  <c:v>8959.9502109241457</c:v>
                </c:pt>
                <c:pt idx="689">
                  <c:v>8959.7064743249121</c:v>
                </c:pt>
                <c:pt idx="690">
                  <c:v>8959.4612819962131</c:v>
                </c:pt>
                <c:pt idx="691">
                  <c:v>8959.2146252840139</c:v>
                </c:pt>
                <c:pt idx="692">
                  <c:v>8958.9664954833115</c:v>
                </c:pt>
                <c:pt idx="693">
                  <c:v>8958.7168838378566</c:v>
                </c:pt>
                <c:pt idx="694">
                  <c:v>8958.4657815398368</c:v>
                </c:pt>
                <c:pt idx="695">
                  <c:v>8958.2131797296024</c:v>
                </c:pt>
                <c:pt idx="696">
                  <c:v>8957.9590694953458</c:v>
                </c:pt>
                <c:pt idx="697">
                  <c:v>8957.7034418728308</c:v>
                </c:pt>
                <c:pt idx="698">
                  <c:v>8957.446287845034</c:v>
                </c:pt>
                <c:pt idx="699">
                  <c:v>8957.1875983419231</c:v>
                </c:pt>
                <c:pt idx="700">
                  <c:v>8956.9273642400676</c:v>
                </c:pt>
                <c:pt idx="701">
                  <c:v>8956.6655763623949</c:v>
                </c:pt>
                <c:pt idx="702">
                  <c:v>8956.4022254778411</c:v>
                </c:pt>
                <c:pt idx="703">
                  <c:v>8956.1373023010547</c:v>
                </c:pt>
                <c:pt idx="704">
                  <c:v>8955.870797492089</c:v>
                </c:pt>
                <c:pt idx="705">
                  <c:v>8955.602701656082</c:v>
                </c:pt>
                <c:pt idx="706">
                  <c:v>8955.3330053429327</c:v>
                </c:pt>
                <c:pt idx="707">
                  <c:v>8955.0616990470007</c:v>
                </c:pt>
                <c:pt idx="708">
                  <c:v>8954.7887732067829</c:v>
                </c:pt>
                <c:pt idx="709">
                  <c:v>8954.5142182045656</c:v>
                </c:pt>
                <c:pt idx="710">
                  <c:v>8954.2380243661373</c:v>
                </c:pt>
                <c:pt idx="711">
                  <c:v>8953.9601819604468</c:v>
                </c:pt>
                <c:pt idx="712">
                  <c:v>8953.6806811992883</c:v>
                </c:pt>
                <c:pt idx="713">
                  <c:v>8953.399512236947</c:v>
                </c:pt>
                <c:pt idx="714">
                  <c:v>8953.1166651698913</c:v>
                </c:pt>
                <c:pt idx="715">
                  <c:v>8952.8321300364423</c:v>
                </c:pt>
                <c:pt idx="716">
                  <c:v>8952.5458968164294</c:v>
                </c:pt>
                <c:pt idx="717">
                  <c:v>8952.2579554308486</c:v>
                </c:pt>
                <c:pt idx="718">
                  <c:v>8951.9682957415553</c:v>
                </c:pt>
                <c:pt idx="719">
                  <c:v>8951.6769075508892</c:v>
                </c:pt>
                <c:pt idx="720">
                  <c:v>8951.3837806013471</c:v>
                </c:pt>
                <c:pt idx="721">
                  <c:v>8951.0889045752483</c:v>
                </c:pt>
                <c:pt idx="722">
                  <c:v>8950.7922690943869</c:v>
                </c:pt>
                <c:pt idx="723">
                  <c:v>8950.4938637196665</c:v>
                </c:pt>
                <c:pt idx="724">
                  <c:v>8950.1936779507796</c:v>
                </c:pt>
                <c:pt idx="725">
                  <c:v>8949.8917012258371</c:v>
                </c:pt>
                <c:pt idx="726">
                  <c:v>8949.5879229210241</c:v>
                </c:pt>
                <c:pt idx="727">
                  <c:v>8949.2823323502489</c:v>
                </c:pt>
                <c:pt idx="728">
                  <c:v>8948.9749187647703</c:v>
                </c:pt>
                <c:pt idx="729">
                  <c:v>8948.6656713528628</c:v>
                </c:pt>
                <c:pt idx="730">
                  <c:v>8948.3545792394343</c:v>
                </c:pt>
                <c:pt idx="731">
                  <c:v>8948.0416314856848</c:v>
                </c:pt>
                <c:pt idx="732">
                  <c:v>8947.7268170887273</c:v>
                </c:pt>
                <c:pt idx="733">
                  <c:v>8947.4101249812193</c:v>
                </c:pt>
                <c:pt idx="734">
                  <c:v>8947.0915440310255</c:v>
                </c:pt>
                <c:pt idx="735">
                  <c:v>8946.771063040791</c:v>
                </c:pt>
                <c:pt idx="736">
                  <c:v>8946.4486707476281</c:v>
                </c:pt>
                <c:pt idx="737">
                  <c:v>8946.1243558227143</c:v>
                </c:pt>
                <c:pt idx="738">
                  <c:v>8945.7981068709068</c:v>
                </c:pt>
                <c:pt idx="739">
                  <c:v>8945.4699124303897</c:v>
                </c:pt>
                <c:pt idx="740">
                  <c:v>8945.1397609722826</c:v>
                </c:pt>
                <c:pt idx="741">
                  <c:v>8944.8076409002388</c:v>
                </c:pt>
                <c:pt idx="742">
                  <c:v>8944.4735405501069</c:v>
                </c:pt>
                <c:pt idx="743">
                  <c:v>8944.1374481894964</c:v>
                </c:pt>
                <c:pt idx="744">
                  <c:v>8943.7993520174168</c:v>
                </c:pt>
                <c:pt idx="745">
                  <c:v>8943.4592401638874</c:v>
                </c:pt>
                <c:pt idx="746">
                  <c:v>8943.1171006895311</c:v>
                </c:pt>
                <c:pt idx="747">
                  <c:v>8942.7729215851978</c:v>
                </c:pt>
                <c:pt idx="748">
                  <c:v>8942.4266907715428</c:v>
                </c:pt>
                <c:pt idx="749">
                  <c:v>8942.0783960986555</c:v>
                </c:pt>
                <c:pt idx="750">
                  <c:v>8941.7280253456447</c:v>
                </c:pt>
                <c:pt idx="751">
                  <c:v>8941.3755662202257</c:v>
                </c:pt>
                <c:pt idx="752">
                  <c:v>8941.0210063583472</c:v>
                </c:pt>
                <c:pt idx="753">
                  <c:v>8940.6643333237389</c:v>
                </c:pt>
                <c:pt idx="754">
                  <c:v>8940.3055346075453</c:v>
                </c:pt>
                <c:pt idx="755">
                  <c:v>8939.9445976279021</c:v>
                </c:pt>
                <c:pt idx="756">
                  <c:v>8939.5815097294872</c:v>
                </c:pt>
                <c:pt idx="757">
                  <c:v>8939.2162581831562</c:v>
                </c:pt>
                <c:pt idx="758">
                  <c:v>8938.8488301854941</c:v>
                </c:pt>
                <c:pt idx="759">
                  <c:v>8938.4792128584104</c:v>
                </c:pt>
                <c:pt idx="760">
                  <c:v>8938.1073932486906</c:v>
                </c:pt>
                <c:pt idx="761">
                  <c:v>8937.7333583276195</c:v>
                </c:pt>
                <c:pt idx="762">
                  <c:v>8937.3570949904824</c:v>
                </c:pt>
                <c:pt idx="763">
                  <c:v>8936.9785900562201</c:v>
                </c:pt>
                <c:pt idx="764">
                  <c:v>8936.5978302669209</c:v>
                </c:pt>
                <c:pt idx="765">
                  <c:v>8936.2148022874444</c:v>
                </c:pt>
                <c:pt idx="766">
                  <c:v>8935.8294927049446</c:v>
                </c:pt>
                <c:pt idx="767">
                  <c:v>8935.4418880284575</c:v>
                </c:pt>
                <c:pt idx="768">
                  <c:v>8935.0519746884456</c:v>
                </c:pt>
                <c:pt idx="769">
                  <c:v>8934.6597390363731</c:v>
                </c:pt>
                <c:pt idx="770">
                  <c:v>8934.2651673442269</c:v>
                </c:pt>
                <c:pt idx="771">
                  <c:v>8933.8682458041112</c:v>
                </c:pt>
                <c:pt idx="772">
                  <c:v>8933.4689605277599</c:v>
                </c:pt>
                <c:pt idx="773">
                  <c:v>8933.067297546113</c:v>
                </c:pt>
                <c:pt idx="774">
                  <c:v>8932.6632428088415</c:v>
                </c:pt>
                <c:pt idx="775">
                  <c:v>8932.2567821838948</c:v>
                </c:pt>
                <c:pt idx="776">
                  <c:v>8931.8479014570603</c:v>
                </c:pt>
                <c:pt idx="777">
                  <c:v>8931.4365863314742</c:v>
                </c:pt>
                <c:pt idx="778">
                  <c:v>8931.022822427165</c:v>
                </c:pt>
                <c:pt idx="779">
                  <c:v>8930.6065952806021</c:v>
                </c:pt>
                <c:pt idx="780">
                  <c:v>8930.1878903442084</c:v>
                </c:pt>
                <c:pt idx="781">
                  <c:v>8929.7666929858951</c:v>
                </c:pt>
                <c:pt idx="782">
                  <c:v>8929.3429884885973</c:v>
                </c:pt>
                <c:pt idx="783">
                  <c:v>8928.9167620497774</c:v>
                </c:pt>
                <c:pt idx="784">
                  <c:v>8928.48799878096</c:v>
                </c:pt>
                <c:pt idx="785">
                  <c:v>8928.0566837072511</c:v>
                </c:pt>
                <c:pt idx="786">
                  <c:v>8927.6228017668618</c:v>
                </c:pt>
                <c:pt idx="787">
                  <c:v>8927.1863378105809</c:v>
                </c:pt>
                <c:pt idx="788">
                  <c:v>8926.7472766013489</c:v>
                </c:pt>
                <c:pt idx="789">
                  <c:v>8926.3056028137107</c:v>
                </c:pt>
                <c:pt idx="790">
                  <c:v>8925.8613010333647</c:v>
                </c:pt>
                <c:pt idx="791">
                  <c:v>8925.4143557566367</c:v>
                </c:pt>
                <c:pt idx="792">
                  <c:v>8924.9647513899909</c:v>
                </c:pt>
                <c:pt idx="793">
                  <c:v>8924.5124722495275</c:v>
                </c:pt>
                <c:pt idx="794">
                  <c:v>8924.057502560483</c:v>
                </c:pt>
                <c:pt idx="795">
                  <c:v>8923.5998264567243</c:v>
                </c:pt>
                <c:pt idx="796">
                  <c:v>8923.1394279802316</c:v>
                </c:pt>
                <c:pt idx="797">
                  <c:v>8922.6762910805883</c:v>
                </c:pt>
                <c:pt idx="798">
                  <c:v>8922.2103996144742</c:v>
                </c:pt>
                <c:pt idx="799">
                  <c:v>8921.7417373451444</c:v>
                </c:pt>
                <c:pt idx="800">
                  <c:v>8921.2702879418939</c:v>
                </c:pt>
                <c:pt idx="801">
                  <c:v>8920.7960349795685</c:v>
                </c:pt>
                <c:pt idx="802">
                  <c:v>8920.3189619380173</c:v>
                </c:pt>
                <c:pt idx="803">
                  <c:v>8919.839052201567</c:v>
                </c:pt>
                <c:pt idx="804">
                  <c:v>8919.3562890584835</c:v>
                </c:pt>
                <c:pt idx="805">
                  <c:v>8918.8706557004698</c:v>
                </c:pt>
                <c:pt idx="806">
                  <c:v>8918.3821352220948</c:v>
                </c:pt>
                <c:pt idx="807">
                  <c:v>8917.8907106202805</c:v>
                </c:pt>
                <c:pt idx="808">
                  <c:v>8917.3963647937398</c:v>
                </c:pt>
                <c:pt idx="809">
                  <c:v>8916.899080542451</c:v>
                </c:pt>
                <c:pt idx="810">
                  <c:v>8916.3988405671043</c:v>
                </c:pt>
                <c:pt idx="811">
                  <c:v>8915.8956274685479</c:v>
                </c:pt>
                <c:pt idx="812">
                  <c:v>8915.3894237472505</c:v>
                </c:pt>
                <c:pt idx="813">
                  <c:v>8914.8802118027306</c:v>
                </c:pt>
                <c:pt idx="814">
                  <c:v>8914.3679739329964</c:v>
                </c:pt>
                <c:pt idx="815">
                  <c:v>8913.852692334016</c:v>
                </c:pt>
                <c:pt idx="816">
                  <c:v>8913.3343490991156</c:v>
                </c:pt>
                <c:pt idx="817">
                  <c:v>8912.8129262184339</c:v>
                </c:pt>
                <c:pt idx="818">
                  <c:v>8912.2884055783597</c:v>
                </c:pt>
                <c:pt idx="819">
                  <c:v>8911.7607689609449</c:v>
                </c:pt>
                <c:pt idx="820">
                  <c:v>8911.2299980433327</c:v>
                </c:pt>
                <c:pt idx="821">
                  <c:v>8910.6960743971977</c:v>
                </c:pt>
                <c:pt idx="822">
                  <c:v>8910.1589794881438</c:v>
                </c:pt>
                <c:pt idx="823">
                  <c:v>8909.6186946751386</c:v>
                </c:pt>
                <c:pt idx="824">
                  <c:v>8909.075201209911</c:v>
                </c:pt>
                <c:pt idx="825">
                  <c:v>8908.5284802363822</c:v>
                </c:pt>
                <c:pt idx="826">
                  <c:v>8907.9785127900468</c:v>
                </c:pt>
                <c:pt idx="827">
                  <c:v>8907.4252797974186</c:v>
                </c:pt>
                <c:pt idx="828">
                  <c:v>8906.868762075399</c:v>
                </c:pt>
                <c:pt idx="829">
                  <c:v>8906.3089403306876</c:v>
                </c:pt>
                <c:pt idx="830">
                  <c:v>8905.7457951591878</c:v>
                </c:pt>
                <c:pt idx="831">
                  <c:v>8905.1793070453823</c:v>
                </c:pt>
                <c:pt idx="832">
                  <c:v>8904.6094563617498</c:v>
                </c:pt>
                <c:pt idx="833">
                  <c:v>8904.0362233681226</c:v>
                </c:pt>
                <c:pt idx="834">
                  <c:v>8903.4595882111098</c:v>
                </c:pt>
                <c:pt idx="835">
                  <c:v>8902.8795309234338</c:v>
                </c:pt>
                <c:pt idx="836">
                  <c:v>8902.2960314233551</c:v>
                </c:pt>
                <c:pt idx="837">
                  <c:v>8901.7090695140196</c:v>
                </c:pt>
                <c:pt idx="838">
                  <c:v>8901.118624882829</c:v>
                </c:pt>
                <c:pt idx="839">
                  <c:v>8900.5246771008424</c:v>
                </c:pt>
                <c:pt idx="840">
                  <c:v>8899.9272056221016</c:v>
                </c:pt>
                <c:pt idx="841">
                  <c:v>8899.3261897830325</c:v>
                </c:pt>
                <c:pt idx="842">
                  <c:v>8898.7216088018013</c:v>
                </c:pt>
                <c:pt idx="843">
                  <c:v>8898.1134417776284</c:v>
                </c:pt>
                <c:pt idx="844">
                  <c:v>8897.5016676902014</c:v>
                </c:pt>
                <c:pt idx="845">
                  <c:v>8896.8862653990054</c:v>
                </c:pt>
                <c:pt idx="846">
                  <c:v>8896.2672136426572</c:v>
                </c:pt>
                <c:pt idx="847">
                  <c:v>8895.6444910382797</c:v>
                </c:pt>
                <c:pt idx="848">
                  <c:v>8895.0180760808071</c:v>
                </c:pt>
                <c:pt idx="849">
                  <c:v>8894.3879471423752</c:v>
                </c:pt>
                <c:pt idx="850">
                  <c:v>8893.754082471607</c:v>
                </c:pt>
                <c:pt idx="851">
                  <c:v>8893.1164601929759</c:v>
                </c:pt>
                <c:pt idx="852">
                  <c:v>8892.4750583061286</c:v>
                </c:pt>
                <c:pt idx="853">
                  <c:v>8891.8298546852202</c:v>
                </c:pt>
                <c:pt idx="854">
                  <c:v>8891.1808270782276</c:v>
                </c:pt>
                <c:pt idx="855">
                  <c:v>8890.5279531062679</c:v>
                </c:pt>
                <c:pt idx="856">
                  <c:v>8889.8712102629288</c:v>
                </c:pt>
                <c:pt idx="857">
                  <c:v>8889.2105759135829</c:v>
                </c:pt>
                <c:pt idx="858">
                  <c:v>8888.5460272946748</c:v>
                </c:pt>
                <c:pt idx="859">
                  <c:v>8887.8775415130731</c:v>
                </c:pt>
                <c:pt idx="860">
                  <c:v>8887.2050955453342</c:v>
                </c:pt>
                <c:pt idx="861">
                  <c:v>8886.5286662370272</c:v>
                </c:pt>
                <c:pt idx="862">
                  <c:v>8885.8482303020228</c:v>
                </c:pt>
                <c:pt idx="863">
                  <c:v>8885.1637643217964</c:v>
                </c:pt>
                <c:pt idx="864">
                  <c:v>8884.4752447447136</c:v>
                </c:pt>
                <c:pt idx="865">
                  <c:v>8883.7826478853331</c:v>
                </c:pt>
                <c:pt idx="866">
                  <c:v>8883.0859499236594</c:v>
                </c:pt>
                <c:pt idx="867">
                  <c:v>8882.3851269044735</c:v>
                </c:pt>
                <c:pt idx="868">
                  <c:v>8881.6801547365776</c:v>
                </c:pt>
                <c:pt idx="869">
                  <c:v>8880.9710091920715</c:v>
                </c:pt>
                <c:pt idx="870">
                  <c:v>8880.2576659056449</c:v>
                </c:pt>
                <c:pt idx="871">
                  <c:v>8879.5401003738407</c:v>
                </c:pt>
                <c:pt idx="872">
                  <c:v>8878.8182879543056</c:v>
                </c:pt>
                <c:pt idx="873">
                  <c:v>8878.0922038650751</c:v>
                </c:pt>
                <c:pt idx="874">
                  <c:v>8877.3618231838136</c:v>
                </c:pt>
                <c:pt idx="875">
                  <c:v>8876.6271208470989</c:v>
                </c:pt>
                <c:pt idx="876">
                  <c:v>8875.8880716496406</c:v>
                </c:pt>
                <c:pt idx="877">
                  <c:v>8875.1446502435538</c:v>
                </c:pt>
                <c:pt idx="878">
                  <c:v>8874.3968311375938</c:v>
                </c:pt>
                <c:pt idx="879">
                  <c:v>8873.6445886964157</c:v>
                </c:pt>
                <c:pt idx="880">
                  <c:v>8872.8878971397862</c:v>
                </c:pt>
                <c:pt idx="881">
                  <c:v>8872.1267305418532</c:v>
                </c:pt>
                <c:pt idx="882">
                  <c:v>8871.3610628303541</c:v>
                </c:pt>
                <c:pt idx="883">
                  <c:v>8870.590867785857</c:v>
                </c:pt>
                <c:pt idx="884">
                  <c:v>8869.8161190409846</c:v>
                </c:pt>
                <c:pt idx="885">
                  <c:v>8869.0367900796464</c:v>
                </c:pt>
                <c:pt idx="886">
                  <c:v>8868.2528542362325</c:v>
                </c:pt>
                <c:pt idx="887">
                  <c:v>8867.4642846948591</c:v>
                </c:pt>
                <c:pt idx="888">
                  <c:v>8866.6710544885718</c:v>
                </c:pt>
                <c:pt idx="889">
                  <c:v>8865.8731364985488</c:v>
                </c:pt>
                <c:pt idx="890">
                  <c:v>8865.0705034533185</c:v>
                </c:pt>
                <c:pt idx="891">
                  <c:v>8864.2631279279485</c:v>
                </c:pt>
                <c:pt idx="892">
                  <c:v>8863.4509823432581</c:v>
                </c:pt>
                <c:pt idx="893">
                  <c:v>8862.6340389650104</c:v>
                </c:pt>
                <c:pt idx="894">
                  <c:v>8861.8122699030973</c:v>
                </c:pt>
                <c:pt idx="895">
                  <c:v>8860.9856471107487</c:v>
                </c:pt>
                <c:pt idx="896">
                  <c:v>8860.1541423836934</c:v>
                </c:pt>
                <c:pt idx="897">
                  <c:v>8859.3177273593628</c:v>
                </c:pt>
                <c:pt idx="898">
                  <c:v>8858.4763735160559</c:v>
                </c:pt>
                <c:pt idx="899">
                  <c:v>8857.6300521721332</c:v>
                </c:pt>
                <c:pt idx="900">
                  <c:v>8856.7787344851495</c:v>
                </c:pt>
                <c:pt idx="901">
                  <c:v>8855.9223914510858</c:v>
                </c:pt>
                <c:pt idx="902">
                  <c:v>8855.0609939034475</c:v>
                </c:pt>
                <c:pt idx="903">
                  <c:v>8854.1945125124912</c:v>
                </c:pt>
                <c:pt idx="904">
                  <c:v>8853.3229177843059</c:v>
                </c:pt>
                <c:pt idx="905">
                  <c:v>8852.4461800600584</c:v>
                </c:pt>
                <c:pt idx="906">
                  <c:v>8851.5642695150764</c:v>
                </c:pt>
                <c:pt idx="907">
                  <c:v>8850.677156158019</c:v>
                </c:pt>
                <c:pt idx="908">
                  <c:v>8849.784809830031</c:v>
                </c:pt>
                <c:pt idx="909">
                  <c:v>8848.8872002038661</c:v>
                </c:pt>
                <c:pt idx="910">
                  <c:v>8847.9842967830537</c:v>
                </c:pt>
                <c:pt idx="911">
                  <c:v>8847.0760689010003</c:v>
                </c:pt>
                <c:pt idx="912">
                  <c:v>8846.162485720135</c:v>
                </c:pt>
                <c:pt idx="913">
                  <c:v>8845.2435162310503</c:v>
                </c:pt>
                <c:pt idx="914">
                  <c:v>8844.3191292515912</c:v>
                </c:pt>
                <c:pt idx="915">
                  <c:v>8843.3892934260311</c:v>
                </c:pt>
                <c:pt idx="916">
                  <c:v>8842.4539772241314</c:v>
                </c:pt>
                <c:pt idx="917">
                  <c:v>8841.5131489402938</c:v>
                </c:pt>
                <c:pt idx="918">
                  <c:v>8840.5667766926508</c:v>
                </c:pt>
                <c:pt idx="919">
                  <c:v>8839.6148284221908</c:v>
                </c:pt>
                <c:pt idx="920">
                  <c:v>8838.6572718918396</c:v>
                </c:pt>
                <c:pt idx="921">
                  <c:v>8837.6940746855835</c:v>
                </c:pt>
                <c:pt idx="922">
                  <c:v>8836.725204207547</c:v>
                </c:pt>
                <c:pt idx="923">
                  <c:v>8835.7506276811037</c:v>
                </c:pt>
                <c:pt idx="924">
                  <c:v>8834.7703121479517</c:v>
                </c:pt>
                <c:pt idx="925">
                  <c:v>8833.7842244672011</c:v>
                </c:pt>
                <c:pt idx="926">
                  <c:v>8832.7923313144765</c:v>
                </c:pt>
                <c:pt idx="927">
                  <c:v>8831.7945991809665</c:v>
                </c:pt>
                <c:pt idx="928">
                  <c:v>8830.7909943725263</c:v>
                </c:pt>
                <c:pt idx="929">
                  <c:v>8829.7814830087336</c:v>
                </c:pt>
                <c:pt idx="930">
                  <c:v>8828.766031021969</c:v>
                </c:pt>
                <c:pt idx="931">
                  <c:v>8827.7446041564799</c:v>
                </c:pt>
                <c:pt idx="932">
                  <c:v>8826.7171679674266</c:v>
                </c:pt>
                <c:pt idx="933">
                  <c:v>8825.6836878199847</c:v>
                </c:pt>
                <c:pt idx="934">
                  <c:v>8824.6441288883361</c:v>
                </c:pt>
                <c:pt idx="935">
                  <c:v>8823.5984561547903</c:v>
                </c:pt>
                <c:pt idx="936">
                  <c:v>8822.5466344087745</c:v>
                </c:pt>
                <c:pt idx="937">
                  <c:v>8821.4886282459338</c:v>
                </c:pt>
                <c:pt idx="938">
                  <c:v>8820.4244020671249</c:v>
                </c:pt>
                <c:pt idx="939">
                  <c:v>8819.353920077474</c:v>
                </c:pt>
                <c:pt idx="940">
                  <c:v>8818.277146285438</c:v>
                </c:pt>
                <c:pt idx="941">
                  <c:v>8817.1940445017917</c:v>
                </c:pt>
                <c:pt idx="942">
                  <c:v>8816.1045783386817</c:v>
                </c:pt>
                <c:pt idx="943">
                  <c:v>8815.008711208653</c:v>
                </c:pt>
                <c:pt idx="944">
                  <c:v>8813.906406323671</c:v>
                </c:pt>
                <c:pt idx="945">
                  <c:v>8812.7976266941296</c:v>
                </c:pt>
                <c:pt idx="946">
                  <c:v>8811.6823351278854</c:v>
                </c:pt>
                <c:pt idx="947">
                  <c:v>8810.560494229243</c:v>
                </c:pt>
                <c:pt idx="948">
                  <c:v>8809.4320663979961</c:v>
                </c:pt>
                <c:pt idx="949">
                  <c:v>8808.2970138284054</c:v>
                </c:pt>
                <c:pt idx="950">
                  <c:v>8807.1552985082217</c:v>
                </c:pt>
                <c:pt idx="951">
                  <c:v>8806.0068822176709</c:v>
                </c:pt>
                <c:pt idx="952">
                  <c:v>8804.8517265284645</c:v>
                </c:pt>
                <c:pt idx="953">
                  <c:v>8803.6897928027793</c:v>
                </c:pt>
                <c:pt idx="954">
                  <c:v>8802.5210421922493</c:v>
                </c:pt>
                <c:pt idx="955">
                  <c:v>8801.345435636953</c:v>
                </c:pt>
                <c:pt idx="956">
                  <c:v>8800.1629338644088</c:v>
                </c:pt>
                <c:pt idx="957">
                  <c:v>8798.9734973885497</c:v>
                </c:pt>
                <c:pt idx="958">
                  <c:v>8797.7770865086732</c:v>
                </c:pt>
                <c:pt idx="959">
                  <c:v>8796.5736613084555</c:v>
                </c:pt>
                <c:pt idx="960">
                  <c:v>8795.363181654895</c:v>
                </c:pt>
                <c:pt idx="961">
                  <c:v>8794.1456071973062</c:v>
                </c:pt>
                <c:pt idx="962">
                  <c:v>8792.9208973662426</c:v>
                </c:pt>
                <c:pt idx="963">
                  <c:v>8791.6890113724985</c:v>
                </c:pt>
                <c:pt idx="964">
                  <c:v>8790.4499082060483</c:v>
                </c:pt>
                <c:pt idx="965">
                  <c:v>8789.2035466350062</c:v>
                </c:pt>
                <c:pt idx="966">
                  <c:v>8787.949885204569</c:v>
                </c:pt>
                <c:pt idx="967">
                  <c:v>8786.6888822359888</c:v>
                </c:pt>
                <c:pt idx="968">
                  <c:v>8785.4204958254886</c:v>
                </c:pt>
                <c:pt idx="969">
                  <c:v>8784.1446838432294</c:v>
                </c:pt>
                <c:pt idx="970">
                  <c:v>8782.861403932242</c:v>
                </c:pt>
                <c:pt idx="971">
                  <c:v>8781.570613507356</c:v>
                </c:pt>
                <c:pt idx="972">
                  <c:v>8780.2722697541631</c:v>
                </c:pt>
                <c:pt idx="973">
                  <c:v>8778.9663296278904</c:v>
                </c:pt>
                <c:pt idx="974">
                  <c:v>8777.6527498524192</c:v>
                </c:pt>
                <c:pt idx="975">
                  <c:v>8776.3314869191072</c:v>
                </c:pt>
                <c:pt idx="976">
                  <c:v>8775.0024970857903</c:v>
                </c:pt>
                <c:pt idx="977">
                  <c:v>8773.6657363756713</c:v>
                </c:pt>
                <c:pt idx="978">
                  <c:v>8772.321160576239</c:v>
                </c:pt>
                <c:pt idx="979">
                  <c:v>8770.9687252381827</c:v>
                </c:pt>
                <c:pt idx="980">
                  <c:v>8769.6083856743135</c:v>
                </c:pt>
                <c:pt idx="981">
                  <c:v>8768.2400969584633</c:v>
                </c:pt>
                <c:pt idx="982">
                  <c:v>8766.8638139243812</c:v>
                </c:pt>
                <c:pt idx="983">
                  <c:v>8765.479491164675</c:v>
                </c:pt>
                <c:pt idx="984">
                  <c:v>8764.0870830296717</c:v>
                </c:pt>
                <c:pt idx="985">
                  <c:v>8762.6865436263342</c:v>
                </c:pt>
                <c:pt idx="986">
                  <c:v>8761.2778268171605</c:v>
                </c:pt>
                <c:pt idx="987">
                  <c:v>8759.8608862190667</c:v>
                </c:pt>
                <c:pt idx="988">
                  <c:v>8758.4356752022904</c:v>
                </c:pt>
                <c:pt idx="989">
                  <c:v>8757.0021468892683</c:v>
                </c:pt>
                <c:pt idx="990">
                  <c:v>8755.5602541535263</c:v>
                </c:pt>
                <c:pt idx="991">
                  <c:v>8754.109949618567</c:v>
                </c:pt>
                <c:pt idx="992">
                  <c:v>8752.6511856567431</c:v>
                </c:pt>
                <c:pt idx="993">
                  <c:v>8751.183914388148</c:v>
                </c:pt>
                <c:pt idx="994">
                  <c:v>8749.7080876794844</c:v>
                </c:pt>
                <c:pt idx="995">
                  <c:v>8748.2236571429348</c:v>
                </c:pt>
                <c:pt idx="996">
                  <c:v>8746.7305741350374</c:v>
                </c:pt>
                <c:pt idx="997">
                  <c:v>8745.228789755567</c:v>
                </c:pt>
                <c:pt idx="998">
                  <c:v>8743.7182548463879</c:v>
                </c:pt>
                <c:pt idx="999">
                  <c:v>8742.1989199903237</c:v>
                </c:pt>
                <c:pt idx="1000">
                  <c:v>8740.6707355100334</c:v>
                </c:pt>
                <c:pt idx="1001">
                  <c:v>8739.1336514668474</c:v>
                </c:pt>
                <c:pt idx="1002">
                  <c:v>8737.587617659643</c:v>
                </c:pt>
                <c:pt idx="1003">
                  <c:v>8736.0325836237153</c:v>
                </c:pt>
                <c:pt idx="1004">
                  <c:v>8734.468498629607</c:v>
                </c:pt>
                <c:pt idx="1005">
                  <c:v>8732.8953116819703</c:v>
                </c:pt>
                <c:pt idx="1006">
                  <c:v>8731.3129715184405</c:v>
                </c:pt>
                <c:pt idx="1007">
                  <c:v>8729.7214266084447</c:v>
                </c:pt>
                <c:pt idx="1008">
                  <c:v>8728.1206251520889</c:v>
                </c:pt>
                <c:pt idx="1009">
                  <c:v>8726.5105150789859</c:v>
                </c:pt>
                <c:pt idx="1010">
                  <c:v>8724.8910440471027</c:v>
                </c:pt>
                <c:pt idx="1011">
                  <c:v>8723.2621594416105</c:v>
                </c:pt>
                <c:pt idx="1012">
                  <c:v>8721.6238083737189</c:v>
                </c:pt>
                <c:pt idx="1013">
                  <c:v>8719.9759376795064</c:v>
                </c:pt>
                <c:pt idx="1014">
                  <c:v>8718.3184939188031</c:v>
                </c:pt>
                <c:pt idx="1015">
                  <c:v>8716.6514233739654</c:v>
                </c:pt>
                <c:pt idx="1016">
                  <c:v>8714.9746720487619</c:v>
                </c:pt>
                <c:pt idx="1017">
                  <c:v>8713.2881856671829</c:v>
                </c:pt>
                <c:pt idx="1018">
                  <c:v>8711.5919096722955</c:v>
                </c:pt>
                <c:pt idx="1019">
                  <c:v>8709.8857892250453</c:v>
                </c:pt>
                <c:pt idx="1020">
                  <c:v>8708.169769203123</c:v>
                </c:pt>
                <c:pt idx="1021">
                  <c:v>8706.4437941997658</c:v>
                </c:pt>
                <c:pt idx="1022">
                  <c:v>8704.7078085225949</c:v>
                </c:pt>
                <c:pt idx="1023">
                  <c:v>8702.9617561924624</c:v>
                </c:pt>
                <c:pt idx="1024">
                  <c:v>8701.2055809422491</c:v>
                </c:pt>
                <c:pt idx="1025">
                  <c:v>8699.439226215718</c:v>
                </c:pt>
                <c:pt idx="1026">
                  <c:v>8697.6626351663217</c:v>
                </c:pt>
                <c:pt idx="1027">
                  <c:v>8695.8757506560341</c:v>
                </c:pt>
                <c:pt idx="1028">
                  <c:v>8694.078515254183</c:v>
                </c:pt>
                <c:pt idx="1029">
                  <c:v>8692.2708712362564</c:v>
                </c:pt>
                <c:pt idx="1030">
                  <c:v>8690.4527605827425</c:v>
                </c:pt>
                <c:pt idx="1031">
                  <c:v>8688.624124977945</c:v>
                </c:pt>
                <c:pt idx="1032">
                  <c:v>8686.7849058088123</c:v>
                </c:pt>
                <c:pt idx="1033">
                  <c:v>8684.9350441637453</c:v>
                </c:pt>
                <c:pt idx="1034">
                  <c:v>8683.0744808314448</c:v>
                </c:pt>
                <c:pt idx="1035">
                  <c:v>8681.2031562996963</c:v>
                </c:pt>
                <c:pt idx="1036">
                  <c:v>8679.3210107542418</c:v>
                </c:pt>
                <c:pt idx="1037">
                  <c:v>8677.4279840775525</c:v>
                </c:pt>
                <c:pt idx="1038">
                  <c:v>8675.5240158476936</c:v>
                </c:pt>
                <c:pt idx="1039">
                  <c:v>8673.6090453371053</c:v>
                </c:pt>
                <c:pt idx="1040">
                  <c:v>8671.6830115114572</c:v>
                </c:pt>
                <c:pt idx="1041">
                  <c:v>8669.7458530284566</c:v>
                </c:pt>
                <c:pt idx="1042">
                  <c:v>8667.7975082366902</c:v>
                </c:pt>
                <c:pt idx="1043">
                  <c:v>8665.8379151744066</c:v>
                </c:pt>
                <c:pt idx="1044">
                  <c:v>8663.867011568389</c:v>
                </c:pt>
                <c:pt idx="1045">
                  <c:v>8661.8847348327581</c:v>
                </c:pt>
                <c:pt idx="1046">
                  <c:v>8659.8910220677826</c:v>
                </c:pt>
                <c:pt idx="1047">
                  <c:v>8657.8858100587349</c:v>
                </c:pt>
                <c:pt idx="1048">
                  <c:v>8655.8690352747053</c:v>
                </c:pt>
                <c:pt idx="1049">
                  <c:v>8653.8406338674267</c:v>
                </c:pt>
                <c:pt idx="1050">
                  <c:v>8651.8005416701108</c:v>
                </c:pt>
                <c:pt idx="1051">
                  <c:v>8649.7486941962725</c:v>
                </c:pt>
                <c:pt idx="1052">
                  <c:v>8647.6850266385645</c:v>
                </c:pt>
                <c:pt idx="1053">
                  <c:v>8645.6094738676238</c:v>
                </c:pt>
                <c:pt idx="1054">
                  <c:v>8643.5219704308856</c:v>
                </c:pt>
                <c:pt idx="1055">
                  <c:v>8641.4224505514321</c:v>
                </c:pt>
                <c:pt idx="1056">
                  <c:v>8639.3108481268246</c:v>
                </c:pt>
                <c:pt idx="1057">
                  <c:v>8637.1870967279519</c:v>
                </c:pt>
                <c:pt idx="1058">
                  <c:v>8635.0511295978704</c:v>
                </c:pt>
                <c:pt idx="1059">
                  <c:v>8632.9028796506445</c:v>
                </c:pt>
                <c:pt idx="1060">
                  <c:v>8630.7422794701888</c:v>
                </c:pt>
                <c:pt idx="1061">
                  <c:v>8628.5692613091178</c:v>
                </c:pt>
                <c:pt idx="1062">
                  <c:v>8626.383757087613</c:v>
                </c:pt>
                <c:pt idx="1063">
                  <c:v>8624.1856983922553</c:v>
                </c:pt>
                <c:pt idx="1064">
                  <c:v>8621.9750164748875</c:v>
                </c:pt>
                <c:pt idx="1065">
                  <c:v>8619.7516422514836</c:v>
                </c:pt>
                <c:pt idx="1066">
                  <c:v>8617.5155063009825</c:v>
                </c:pt>
                <c:pt idx="1067">
                  <c:v>8615.2665388641872</c:v>
                </c:pt>
                <c:pt idx="1068">
                  <c:v>8613.0046698426049</c:v>
                </c:pt>
                <c:pt idx="1069">
                  <c:v>8610.7298287973281</c:v>
                </c:pt>
                <c:pt idx="1070">
                  <c:v>8608.4419449479064</c:v>
                </c:pt>
                <c:pt idx="1071">
                  <c:v>8606.1409471712341</c:v>
                </c:pt>
                <c:pt idx="1072">
                  <c:v>8603.826764000396</c:v>
                </c:pt>
                <c:pt idx="1073">
                  <c:v>8601.4993236236005</c:v>
                </c:pt>
                <c:pt idx="1074">
                  <c:v>8599.1585538830386</c:v>
                </c:pt>
                <c:pt idx="1075">
                  <c:v>8596.8043822737691</c:v>
                </c:pt>
                <c:pt idx="1076">
                  <c:v>8594.4367359426269</c:v>
                </c:pt>
                <c:pt idx="1077">
                  <c:v>8592.0555416871321</c:v>
                </c:pt>
                <c:pt idx="1078">
                  <c:v>8589.6607259543835</c:v>
                </c:pt>
                <c:pt idx="1079">
                  <c:v>8587.2522148399548</c:v>
                </c:pt>
                <c:pt idx="1080">
                  <c:v>8584.8299340868234</c:v>
                </c:pt>
                <c:pt idx="1081">
                  <c:v>8582.3938090843058</c:v>
                </c:pt>
                <c:pt idx="1082">
                  <c:v>8579.9437648669445</c:v>
                </c:pt>
                <c:pt idx="1083">
                  <c:v>8577.4797261134499</c:v>
                </c:pt>
                <c:pt idx="1084">
                  <c:v>8575.00161714565</c:v>
                </c:pt>
                <c:pt idx="1085">
                  <c:v>8572.5093619274085</c:v>
                </c:pt>
                <c:pt idx="1086">
                  <c:v>8570.0028840635823</c:v>
                </c:pt>
                <c:pt idx="1087">
                  <c:v>8567.4821067989633</c:v>
                </c:pt>
                <c:pt idx="1088">
                  <c:v>8564.9469530172319</c:v>
                </c:pt>
                <c:pt idx="1089">
                  <c:v>8562.3973452399368</c:v>
                </c:pt>
                <c:pt idx="1090">
                  <c:v>8559.8332056254421</c:v>
                </c:pt>
                <c:pt idx="1091">
                  <c:v>8557.2544559679063</c:v>
                </c:pt>
                <c:pt idx="1092">
                  <c:v>8554.6610176962731</c:v>
                </c:pt>
                <c:pt idx="1093">
                  <c:v>8552.0528118732527</c:v>
                </c:pt>
                <c:pt idx="1094">
                  <c:v>8549.4297591943159</c:v>
                </c:pt>
                <c:pt idx="1095">
                  <c:v>8546.79177998669</c:v>
                </c:pt>
                <c:pt idx="1096">
                  <c:v>8544.1387942083747</c:v>
                </c:pt>
                <c:pt idx="1097">
                  <c:v>8541.4707214471618</c:v>
                </c:pt>
                <c:pt idx="1098">
                  <c:v>8538.7874809196492</c:v>
                </c:pt>
                <c:pt idx="1099">
                  <c:v>8536.0889914702639</c:v>
                </c:pt>
                <c:pt idx="1100">
                  <c:v>8533.3751715703311</c:v>
                </c:pt>
                <c:pt idx="1101">
                  <c:v>8530.6459393170971</c:v>
                </c:pt>
                <c:pt idx="1102">
                  <c:v>8527.9012124327855</c:v>
                </c:pt>
                <c:pt idx="1103">
                  <c:v>8525.1409082636619</c:v>
                </c:pt>
                <c:pt idx="1104">
                  <c:v>8522.3649437791209</c:v>
                </c:pt>
                <c:pt idx="1105">
                  <c:v>8519.5732355707551</c:v>
                </c:pt>
                <c:pt idx="1106">
                  <c:v>8516.7656998514412</c:v>
                </c:pt>
                <c:pt idx="1107">
                  <c:v>8513.9422524544516</c:v>
                </c:pt>
                <c:pt idx="1108">
                  <c:v>8511.1028088325547</c:v>
                </c:pt>
                <c:pt idx="1109">
                  <c:v>8508.2472840571336</c:v>
                </c:pt>
                <c:pt idx="1110">
                  <c:v>8505.3755928173287</c:v>
                </c:pt>
                <c:pt idx="1111">
                  <c:v>8502.4876494191631</c:v>
                </c:pt>
                <c:pt idx="1112">
                  <c:v>8499.5833677846913</c:v>
                </c:pt>
                <c:pt idx="1113">
                  <c:v>8496.6626614511624</c:v>
                </c:pt>
                <c:pt idx="1114">
                  <c:v>8493.7254435701925</c:v>
                </c:pt>
                <c:pt idx="1115">
                  <c:v>8490.771626906946</c:v>
                </c:pt>
                <c:pt idx="1116">
                  <c:v>8487.8011238393246</c:v>
                </c:pt>
                <c:pt idx="1117">
                  <c:v>8484.8138463571831</c:v>
                </c:pt>
                <c:pt idx="1118">
                  <c:v>8481.8097060615164</c:v>
                </c:pt>
                <c:pt idx="1119">
                  <c:v>8478.7886141637282</c:v>
                </c:pt>
                <c:pt idx="1120">
                  <c:v>8475.7504814848417</c:v>
                </c:pt>
                <c:pt idx="1121">
                  <c:v>8472.6952184547536</c:v>
                </c:pt>
                <c:pt idx="1122">
                  <c:v>8469.6227351115158</c:v>
                </c:pt>
                <c:pt idx="1123">
                  <c:v>8466.5329411005951</c:v>
                </c:pt>
                <c:pt idx="1124">
                  <c:v>8463.4257456741725</c:v>
                </c:pt>
                <c:pt idx="1125">
                  <c:v>8460.301057690458</c:v>
                </c:pt>
                <c:pt idx="1126">
                  <c:v>8457.1587856129863</c:v>
                </c:pt>
                <c:pt idx="1127">
                  <c:v>8453.9988375099601</c:v>
                </c:pt>
                <c:pt idx="1128">
                  <c:v>8450.8211210535974</c:v>
                </c:pt>
                <c:pt idx="1129">
                  <c:v>8447.625543519498</c:v>
                </c:pt>
                <c:pt idx="1130">
                  <c:v>8444.4120117860002</c:v>
                </c:pt>
                <c:pt idx="1131">
                  <c:v>8441.1804323335891</c:v>
                </c:pt>
                <c:pt idx="1132">
                  <c:v>8437.9307112442875</c:v>
                </c:pt>
                <c:pt idx="1133">
                  <c:v>8434.662754201092</c:v>
                </c:pt>
                <c:pt idx="1134">
                  <c:v>8431.3764664873906</c:v>
                </c:pt>
                <c:pt idx="1135">
                  <c:v>8428.0717529864469</c:v>
                </c:pt>
                <c:pt idx="1136">
                  <c:v>8424.7485181808188</c:v>
                </c:pt>
                <c:pt idx="1137">
                  <c:v>8421.4066661518955</c:v>
                </c:pt>
                <c:pt idx="1138">
                  <c:v>8418.0461005793695</c:v>
                </c:pt>
                <c:pt idx="1139">
                  <c:v>8414.6667247407659</c:v>
                </c:pt>
                <c:pt idx="1140">
                  <c:v>8411.2684415109889</c:v>
                </c:pt>
                <c:pt idx="1141">
                  <c:v>8407.8511533618384</c:v>
                </c:pt>
                <c:pt idx="1142">
                  <c:v>8404.4147623616518</c:v>
                </c:pt>
                <c:pt idx="1143">
                  <c:v>8400.9591701748177</c:v>
                </c:pt>
                <c:pt idx="1144">
                  <c:v>8397.4842780614545</c:v>
                </c:pt>
                <c:pt idx="1145">
                  <c:v>8393.9899868769917</c:v>
                </c:pt>
                <c:pt idx="1146">
                  <c:v>8390.4761970718391</c:v>
                </c:pt>
                <c:pt idx="1147">
                  <c:v>8386.9428086910648</c:v>
                </c:pt>
                <c:pt idx="1148">
                  <c:v>8383.3897213740529</c:v>
                </c:pt>
                <c:pt idx="1149">
                  <c:v>8379.8168343542511</c:v>
                </c:pt>
                <c:pt idx="1150">
                  <c:v>8376.2240464588813</c:v>
                </c:pt>
                <c:pt idx="1151">
                  <c:v>8372.6112561086684</c:v>
                </c:pt>
                <c:pt idx="1152">
                  <c:v>8368.9783613176551</c:v>
                </c:pt>
                <c:pt idx="1153">
                  <c:v>8365.3252596929724</c:v>
                </c:pt>
                <c:pt idx="1154">
                  <c:v>8361.6518484346634</c:v>
                </c:pt>
                <c:pt idx="1155">
                  <c:v>8357.9580243354976</c:v>
                </c:pt>
                <c:pt idx="1156">
                  <c:v>8354.24368378088</c:v>
                </c:pt>
                <c:pt idx="1157">
                  <c:v>8350.5087227486856</c:v>
                </c:pt>
                <c:pt idx="1158">
                  <c:v>8346.7530368091993</c:v>
                </c:pt>
                <c:pt idx="1159">
                  <c:v>8342.9765211250324</c:v>
                </c:pt>
                <c:pt idx="1160">
                  <c:v>8339.1790704510931</c:v>
                </c:pt>
                <c:pt idx="1161">
                  <c:v>8335.3605791345472</c:v>
                </c:pt>
                <c:pt idx="1162">
                  <c:v>8331.5209411148389</c:v>
                </c:pt>
                <c:pt idx="1163">
                  <c:v>8327.6600499237211</c:v>
                </c:pt>
                <c:pt idx="1164">
                  <c:v>8323.7777986853052</c:v>
                </c:pt>
                <c:pt idx="1165">
                  <c:v>8319.8740801161512</c:v>
                </c:pt>
                <c:pt idx="1166">
                  <c:v>8315.9487865253668</c:v>
                </c:pt>
                <c:pt idx="1167">
                  <c:v>8312.0018098147557</c:v>
                </c:pt>
                <c:pt idx="1168">
                  <c:v>8308.0330414789823</c:v>
                </c:pt>
                <c:pt idx="1169">
                  <c:v>8304.042372605747</c:v>
                </c:pt>
                <c:pt idx="1170">
                  <c:v>8300.0296938760257</c:v>
                </c:pt>
                <c:pt idx="1171">
                  <c:v>8295.9948955643067</c:v>
                </c:pt>
                <c:pt idx="1172">
                  <c:v>8291.9378675388762</c:v>
                </c:pt>
                <c:pt idx="1173">
                  <c:v>8287.8584992621072</c:v>
                </c:pt>
                <c:pt idx="1174">
                  <c:v>8283.7566797908275</c:v>
                </c:pt>
                <c:pt idx="1175">
                  <c:v>8279.6322977766577</c:v>
                </c:pt>
                <c:pt idx="1176">
                  <c:v>8275.485241466411</c:v>
                </c:pt>
                <c:pt idx="1177">
                  <c:v>8271.3153987025544</c:v>
                </c:pt>
                <c:pt idx="1178">
                  <c:v>8267.1226569236314</c:v>
                </c:pt>
                <c:pt idx="1179">
                  <c:v>8262.9069031647632</c:v>
                </c:pt>
                <c:pt idx="1180">
                  <c:v>8258.6680240582027</c:v>
                </c:pt>
                <c:pt idx="1181">
                  <c:v>8254.4059058338498</c:v>
                </c:pt>
                <c:pt idx="1182">
                  <c:v>8250.1204343198751</c:v>
                </c:pt>
                <c:pt idx="1183">
                  <c:v>8245.8114949433202</c:v>
                </c:pt>
                <c:pt idx="1184">
                  <c:v>8241.4789727307907</c:v>
                </c:pt>
                <c:pt idx="1185">
                  <c:v>8237.1227523091275</c:v>
                </c:pt>
                <c:pt idx="1186">
                  <c:v>8232.7427179061215</c:v>
                </c:pt>
                <c:pt idx="1187">
                  <c:v>8228.3387533513232</c:v>
                </c:pt>
                <c:pt idx="1188">
                  <c:v>8223.9107420768123</c:v>
                </c:pt>
                <c:pt idx="1189">
                  <c:v>8219.4585671180448</c:v>
                </c:pt>
                <c:pt idx="1190">
                  <c:v>8214.9821111147321</c:v>
                </c:pt>
                <c:pt idx="1191">
                  <c:v>8210.4812563117575</c:v>
                </c:pt>
                <c:pt idx="1192">
                  <c:v>8205.9558845601096</c:v>
                </c:pt>
                <c:pt idx="1193">
                  <c:v>8201.4058773179149</c:v>
                </c:pt>
                <c:pt idx="1194">
                  <c:v>8196.831115651421</c:v>
                </c:pt>
                <c:pt idx="1195">
                  <c:v>8192.2314802360961</c:v>
                </c:pt>
                <c:pt idx="1196">
                  <c:v>8187.6068513577293</c:v>
                </c:pt>
                <c:pt idx="1197">
                  <c:v>8182.9571089135879</c:v>
                </c:pt>
                <c:pt idx="1198">
                  <c:v>8178.2821324136157</c:v>
                </c:pt>
                <c:pt idx="1199">
                  <c:v>8173.5818009816503</c:v>
                </c:pt>
                <c:pt idx="1200">
                  <c:v>8168.8559933567194</c:v>
                </c:pt>
                <c:pt idx="1201">
                  <c:v>8164.1045878943496</c:v>
                </c:pt>
                <c:pt idx="1202">
                  <c:v>8159.3274625679423</c:v>
                </c:pt>
                <c:pt idx="1203">
                  <c:v>8154.5244949701655</c:v>
                </c:pt>
                <c:pt idx="1204">
                  <c:v>8149.6955623144304</c:v>
                </c:pt>
                <c:pt idx="1205">
                  <c:v>8144.8405414363706</c:v>
                </c:pt>
                <c:pt idx="1206">
                  <c:v>8139.9593087953936</c:v>
                </c:pt>
                <c:pt idx="1207">
                  <c:v>8135.0517404762786</c:v>
                </c:pt>
                <c:pt idx="1208">
                  <c:v>8130.1177121908013</c:v>
                </c:pt>
                <c:pt idx="1209">
                  <c:v>8125.1570992794395</c:v>
                </c:pt>
                <c:pt idx="1210">
                  <c:v>8120.16977671308</c:v>
                </c:pt>
                <c:pt idx="1211">
                  <c:v>8115.1556190948313</c:v>
                </c:pt>
                <c:pt idx="1212">
                  <c:v>8110.1145006618381</c:v>
                </c:pt>
                <c:pt idx="1213">
                  <c:v>8105.046295287164</c:v>
                </c:pt>
                <c:pt idx="1214">
                  <c:v>8099.9508764817383</c:v>
                </c:pt>
                <c:pt idx="1215">
                  <c:v>8094.8281173963205</c:v>
                </c:pt>
                <c:pt idx="1216">
                  <c:v>8089.6778908235583</c:v>
                </c:pt>
                <c:pt idx="1217">
                  <c:v>8084.5000692000613</c:v>
                </c:pt>
                <c:pt idx="1218">
                  <c:v>8079.2945246085492</c:v>
                </c:pt>
                <c:pt idx="1219">
                  <c:v>8074.0611287800457</c:v>
                </c:pt>
                <c:pt idx="1220">
                  <c:v>8068.7997530961311</c:v>
                </c:pt>
                <c:pt idx="1221">
                  <c:v>8063.5102685912543</c:v>
                </c:pt>
                <c:pt idx="1222">
                  <c:v>8058.1925459550757</c:v>
                </c:pt>
                <c:pt idx="1223">
                  <c:v>8052.8464555349028</c:v>
                </c:pt>
                <c:pt idx="1224">
                  <c:v>8047.4718673381594</c:v>
                </c:pt>
                <c:pt idx="1225">
                  <c:v>8042.0686510349215</c:v>
                </c:pt>
                <c:pt idx="1226">
                  <c:v>8036.6366759604907</c:v>
                </c:pt>
                <c:pt idx="1227">
                  <c:v>8031.1758111180707</c:v>
                </c:pt>
                <c:pt idx="1228">
                  <c:v>8025.6859251814631</c:v>
                </c:pt>
                <c:pt idx="1229">
                  <c:v>8020.1668864978346</c:v>
                </c:pt>
                <c:pt idx="1230">
                  <c:v>8014.6185630905547</c:v>
                </c:pt>
                <c:pt idx="1231">
                  <c:v>8009.0408226620902</c:v>
                </c:pt>
                <c:pt idx="1232">
                  <c:v>8003.433532596956</c:v>
                </c:pt>
                <c:pt idx="1233">
                  <c:v>7997.7965599647378</c:v>
                </c:pt>
                <c:pt idx="1234">
                  <c:v>7992.1297715231703</c:v>
                </c:pt>
                <c:pt idx="1235">
                  <c:v>7986.4330337212923</c:v>
                </c:pt>
                <c:pt idx="1236">
                  <c:v>7980.7062127026584</c:v>
                </c:pt>
                <c:pt idx="1237">
                  <c:v>7974.9491743086064</c:v>
                </c:pt>
                <c:pt idx="1238">
                  <c:v>7969.1617840816243</c:v>
                </c:pt>
                <c:pt idx="1239">
                  <c:v>7963.3439072687406</c:v>
                </c:pt>
                <c:pt idx="1240">
                  <c:v>7957.4954088250306</c:v>
                </c:pt>
                <c:pt idx="1241">
                  <c:v>7951.6161534171497</c:v>
                </c:pt>
                <c:pt idx="1242">
                  <c:v>7945.7060054269532</c:v>
                </c:pt>
                <c:pt idx="1243">
                  <c:v>7939.764828955208</c:v>
                </c:pt>
                <c:pt idx="1244">
                  <c:v>7933.7924878253298</c:v>
                </c:pt>
                <c:pt idx="1245">
                  <c:v>7927.7888455872371</c:v>
                </c:pt>
                <c:pt idx="1246">
                  <c:v>7921.7537655212491</c:v>
                </c:pt>
                <c:pt idx="1247">
                  <c:v>7915.6871106420695</c:v>
                </c:pt>
                <c:pt idx="1248">
                  <c:v>7909.588743702845</c:v>
                </c:pt>
                <c:pt idx="1249">
                  <c:v>7903.4585271992937</c:v>
                </c:pt>
                <c:pt idx="1250">
                  <c:v>7897.2963233739101</c:v>
                </c:pt>
                <c:pt idx="1251">
                  <c:v>7891.1019942202529</c:v>
                </c:pt>
                <c:pt idx="1252">
                  <c:v>7884.8754014873057</c:v>
                </c:pt>
                <c:pt idx="1253">
                  <c:v>7878.6164066839146</c:v>
                </c:pt>
                <c:pt idx="1254">
                  <c:v>7872.3248710833068</c:v>
                </c:pt>
                <c:pt idx="1255">
                  <c:v>7866.0006557276947</c:v>
                </c:pt>
                <c:pt idx="1256">
                  <c:v>7859.6436214329533</c:v>
                </c:pt>
                <c:pt idx="1257">
                  <c:v>7853.2536287933717</c:v>
                </c:pt>
                <c:pt idx="1258">
                  <c:v>7846.8305381865139</c:v>
                </c:pt>
                <c:pt idx="1259">
                  <c:v>7840.3742097781351</c:v>
                </c:pt>
                <c:pt idx="1260">
                  <c:v>7833.8845035271934</c:v>
                </c:pt>
                <c:pt idx="1261">
                  <c:v>7827.3612791909482</c:v>
                </c:pt>
                <c:pt idx="1262">
                  <c:v>7820.8043963301379</c:v>
                </c:pt>
                <c:pt idx="1263">
                  <c:v>7814.21371431426</c:v>
                </c:pt>
                <c:pt idx="1264">
                  <c:v>7807.5890923269117</c:v>
                </c:pt>
                <c:pt idx="1265">
                  <c:v>7800.930389371244</c:v>
                </c:pt>
                <c:pt idx="1266">
                  <c:v>7794.2374642754903</c:v>
                </c:pt>
                <c:pt idx="1267">
                  <c:v>7787.5101756985914</c:v>
                </c:pt>
                <c:pt idx="1268">
                  <c:v>7780.7483821359101</c:v>
                </c:pt>
                <c:pt idx="1269">
                  <c:v>7773.95194192504</c:v>
                </c:pt>
                <c:pt idx="1270">
                  <c:v>7767.1207132516965</c:v>
                </c:pt>
                <c:pt idx="1271">
                  <c:v>7760.2545541557147</c:v>
                </c:pt>
                <c:pt idx="1272">
                  <c:v>7753.3533225371339</c:v>
                </c:pt>
                <c:pt idx="1273">
                  <c:v>7746.4168761623814</c:v>
                </c:pt>
                <c:pt idx="1274">
                  <c:v>7739.4450726705472</c:v>
                </c:pt>
                <c:pt idx="1275">
                  <c:v>7732.4377695797593</c:v>
                </c:pt>
                <c:pt idx="1276">
                  <c:v>7725.3948242936603</c:v>
                </c:pt>
                <c:pt idx="1277">
                  <c:v>7718.3160941079723</c:v>
                </c:pt>
                <c:pt idx="1278">
                  <c:v>7711.2014362171685</c:v>
                </c:pt>
                <c:pt idx="1279">
                  <c:v>7704.0507077212533</c:v>
                </c:pt>
                <c:pt idx="1280">
                  <c:v>7696.86376563263</c:v>
                </c:pt>
                <c:pt idx="1281">
                  <c:v>7689.640466883071</c:v>
                </c:pt>
                <c:pt idx="1282">
                  <c:v>7682.3806683308012</c:v>
                </c:pt>
                <c:pt idx="1283">
                  <c:v>7675.0842267676881</c:v>
                </c:pt>
                <c:pt idx="1284">
                  <c:v>7667.7509989265109</c:v>
                </c:pt>
                <c:pt idx="1285">
                  <c:v>7660.3808414883788</c:v>
                </c:pt>
                <c:pt idx="1286">
                  <c:v>7652.9736110902095</c:v>
                </c:pt>
                <c:pt idx="1287">
                  <c:v>7645.5291643323544</c:v>
                </c:pt>
                <c:pt idx="1288">
                  <c:v>7638.0473577863031</c:v>
                </c:pt>
                <c:pt idx="1289">
                  <c:v>7630.5280480025258</c:v>
                </c:pt>
                <c:pt idx="1290">
                  <c:v>7622.9710915183896</c:v>
                </c:pt>
                <c:pt idx="1291">
                  <c:v>7615.3763448662285</c:v>
                </c:pt>
                <c:pt idx="1292">
                  <c:v>7607.7436645814923</c:v>
                </c:pt>
                <c:pt idx="1293">
                  <c:v>7600.0729072110225</c:v>
                </c:pt>
                <c:pt idx="1294">
                  <c:v>7592.3639293214565</c:v>
                </c:pt>
                <c:pt idx="1295">
                  <c:v>7584.616587507704</c:v>
                </c:pt>
                <c:pt idx="1296">
                  <c:v>7576.8307384015916</c:v>
                </c:pt>
                <c:pt idx="1297">
                  <c:v>7569.0062386805903</c:v>
                </c:pt>
                <c:pt idx="1298">
                  <c:v>7561.1429450766691</c:v>
                </c:pt>
                <c:pt idx="1299">
                  <c:v>7553.240714385277</c:v>
                </c:pt>
                <c:pt idx="1300">
                  <c:v>7545.2994034744306</c:v>
                </c:pt>
                <c:pt idx="1301">
                  <c:v>7537.3188692939293</c:v>
                </c:pt>
                <c:pt idx="1302">
                  <c:v>7529.298968884691</c:v>
                </c:pt>
                <c:pt idx="1303">
                  <c:v>7521.2395593882202</c:v>
                </c:pt>
                <c:pt idx="1304">
                  <c:v>7513.1404980561801</c:v>
                </c:pt>
                <c:pt idx="1305">
                  <c:v>7505.0016422601011</c:v>
                </c:pt>
                <c:pt idx="1306">
                  <c:v>7496.822849501219</c:v>
                </c:pt>
                <c:pt idx="1307">
                  <c:v>7488.6039774204228</c:v>
                </c:pt>
                <c:pt idx="1308">
                  <c:v>7480.3448838083605</c:v>
                </c:pt>
                <c:pt idx="1309">
                  <c:v>7472.0454266156303</c:v>
                </c:pt>
                <c:pt idx="1310">
                  <c:v>7463.7054639631351</c:v>
                </c:pt>
                <c:pt idx="1311">
                  <c:v>7455.3248541525581</c:v>
                </c:pt>
                <c:pt idx="1312">
                  <c:v>7446.9034556769575</c:v>
                </c:pt>
                <c:pt idx="1313">
                  <c:v>7438.4411272315137</c:v>
                </c:pt>
                <c:pt idx="1314">
                  <c:v>7429.937727724383</c:v>
                </c:pt>
                <c:pt idx="1315">
                  <c:v>7421.3931162877197</c:v>
                </c:pt>
                <c:pt idx="1316">
                  <c:v>7412.807152288784</c:v>
                </c:pt>
                <c:pt idx="1317">
                  <c:v>7404.1796953412486</c:v>
                </c:pt>
                <c:pt idx="1318">
                  <c:v>7395.5106053165728</c:v>
                </c:pt>
                <c:pt idx="1319">
                  <c:v>7386.7997423555735</c:v>
                </c:pt>
                <c:pt idx="1320">
                  <c:v>7378.0469668800988</c:v>
                </c:pt>
                <c:pt idx="1321">
                  <c:v>7369.2521396048423</c:v>
                </c:pt>
                <c:pt idx="1322">
                  <c:v>7360.4151215493202</c:v>
                </c:pt>
                <c:pt idx="1323">
                  <c:v>7351.5357740499621</c:v>
                </c:pt>
                <c:pt idx="1324">
                  <c:v>7342.6139587723674</c:v>
                </c:pt>
                <c:pt idx="1325">
                  <c:v>7333.649537723677</c:v>
                </c:pt>
                <c:pt idx="1326">
                  <c:v>7324.6423732651165</c:v>
                </c:pt>
                <c:pt idx="1327">
                  <c:v>7315.5923281246623</c:v>
                </c:pt>
                <c:pt idx="1328">
                  <c:v>7306.4992654098687</c:v>
                </c:pt>
                <c:pt idx="1329">
                  <c:v>7297.3630486208194</c:v>
                </c:pt>
                <c:pt idx="1330">
                  <c:v>7288.1835416632593</c:v>
                </c:pt>
                <c:pt idx="1331">
                  <c:v>7278.960608861832</c:v>
                </c:pt>
                <c:pt idx="1332">
                  <c:v>7269.6941149735057</c:v>
                </c:pt>
                <c:pt idx="1333">
                  <c:v>7260.3839252011176</c:v>
                </c:pt>
                <c:pt idx="1334">
                  <c:v>7251.029905207085</c:v>
                </c:pt>
                <c:pt idx="1335">
                  <c:v>7241.6319211272648</c:v>
                </c:pt>
                <c:pt idx="1336">
                  <c:v>7232.1898395849548</c:v>
                </c:pt>
                <c:pt idx="1337">
                  <c:v>7222.7035277050618</c:v>
                </c:pt>
                <c:pt idx="1338">
                  <c:v>7213.1728531284161</c:v>
                </c:pt>
                <c:pt idx="1339">
                  <c:v>7203.5976840262338</c:v>
                </c:pt>
                <c:pt idx="1340">
                  <c:v>7193.9778891147398</c:v>
                </c:pt>
                <c:pt idx="1341">
                  <c:v>7184.3133376699534</c:v>
                </c:pt>
                <c:pt idx="1342">
                  <c:v>7174.6038995426088</c:v>
                </c:pt>
                <c:pt idx="1343">
                  <c:v>7164.8494451732549</c:v>
                </c:pt>
                <c:pt idx="1344">
                  <c:v>7155.0498456075011</c:v>
                </c:pt>
                <c:pt idx="1345">
                  <c:v>7145.204972511423</c:v>
                </c:pt>
                <c:pt idx="1346">
                  <c:v>7135.3146981871259</c:v>
                </c:pt>
                <c:pt idx="1347">
                  <c:v>7125.3788955884656</c:v>
                </c:pt>
                <c:pt idx="1348">
                  <c:v>7115.3974383369405</c:v>
                </c:pt>
                <c:pt idx="1349">
                  <c:v>7105.3702007377315</c:v>
                </c:pt>
                <c:pt idx="1350">
                  <c:v>7095.2970577959013</c:v>
                </c:pt>
                <c:pt idx="1351">
                  <c:v>7085.1778852327807</c:v>
                </c:pt>
                <c:pt idx="1352">
                  <c:v>7075.012559502482</c:v>
                </c:pt>
                <c:pt idx="1353">
                  <c:v>7064.8009578085939</c:v>
                </c:pt>
                <c:pt idx="1354">
                  <c:v>7054.5429581210537</c:v>
                </c:pt>
                <c:pt idx="1355">
                  <c:v>7044.238439193151</c:v>
                </c:pt>
                <c:pt idx="1356">
                  <c:v>7033.8872805787278</c:v>
                </c:pt>
                <c:pt idx="1357">
                  <c:v>7023.4893626495168</c:v>
                </c:pt>
                <c:pt idx="1358">
                  <c:v>7013.0445666126743</c:v>
                </c:pt>
                <c:pt idx="1359">
                  <c:v>7002.5527745284526</c:v>
                </c:pt>
                <c:pt idx="1360">
                  <c:v>6992.0138693280505</c:v>
                </c:pt>
                <c:pt idx="1361">
                  <c:v>6981.4277348316418</c:v>
                </c:pt>
                <c:pt idx="1362">
                  <c:v>6970.7942557665447</c:v>
                </c:pt>
                <c:pt idx="1363">
                  <c:v>6960.1133177855863</c:v>
                </c:pt>
                <c:pt idx="1364">
                  <c:v>6949.3848074856214</c:v>
                </c:pt>
                <c:pt idx="1365">
                  <c:v>6938.6086124262174</c:v>
                </c:pt>
                <c:pt idx="1366">
                  <c:v>6927.784621148523</c:v>
                </c:pt>
                <c:pt idx="1367">
                  <c:v>6916.9127231942875</c:v>
                </c:pt>
                <c:pt idx="1368">
                  <c:v>6905.9928091250604</c:v>
                </c:pt>
                <c:pt idx="1369">
                  <c:v>6895.0247705415659</c:v>
                </c:pt>
                <c:pt idx="1370">
                  <c:v>6884.0085001032357</c:v>
                </c:pt>
                <c:pt idx="1371">
                  <c:v>6872.943891547915</c:v>
                </c:pt>
                <c:pt idx="1372">
                  <c:v>6861.8308397117498</c:v>
                </c:pt>
                <c:pt idx="1373">
                  <c:v>6850.6692405492249</c:v>
                </c:pt>
                <c:pt idx="1374">
                  <c:v>6839.4589911533949</c:v>
                </c:pt>
                <c:pt idx="1375">
                  <c:v>6828.1999897762744</c:v>
                </c:pt>
                <c:pt idx="1376">
                  <c:v>6816.8921358493917</c:v>
                </c:pt>
                <c:pt idx="1377">
                  <c:v>6805.5353300045326</c:v>
                </c:pt>
                <c:pt idx="1378">
                  <c:v>6794.1294740946432</c:v>
                </c:pt>
                <c:pt idx="1379">
                  <c:v>6782.6744712148984</c:v>
                </c:pt>
                <c:pt idx="1380">
                  <c:v>6771.1702257239622</c:v>
                </c:pt>
                <c:pt idx="1381">
                  <c:v>6759.6166432653927</c:v>
                </c:pt>
                <c:pt idx="1382">
                  <c:v>6748.0136307892371</c:v>
                </c:pt>
                <c:pt idx="1383">
                  <c:v>6736.3610965737953</c:v>
                </c:pt>
                <c:pt idx="1384">
                  <c:v>6724.6589502475435</c:v>
                </c:pt>
                <c:pt idx="1385">
                  <c:v>6712.9071028112412</c:v>
                </c:pt>
                <c:pt idx="1386">
                  <c:v>6701.1054666602013</c:v>
                </c:pt>
                <c:pt idx="1387">
                  <c:v>6689.2539556067231</c:v>
                </c:pt>
                <c:pt idx="1388">
                  <c:v>6677.3524849027226</c:v>
                </c:pt>
                <c:pt idx="1389">
                  <c:v>6665.4009712624893</c:v>
                </c:pt>
                <c:pt idx="1390">
                  <c:v>6653.3993328856577</c:v>
                </c:pt>
                <c:pt idx="1391">
                  <c:v>6641.3474894803076</c:v>
                </c:pt>
                <c:pt idx="1392">
                  <c:v>6629.2453622862631</c:v>
                </c:pt>
                <c:pt idx="1393">
                  <c:v>6617.0928740985482</c:v>
                </c:pt>
                <c:pt idx="1394">
                  <c:v>6604.8899492909904</c:v>
                </c:pt>
                <c:pt idx="1395">
                  <c:v>6592.6365138400288</c:v>
                </c:pt>
                <c:pt idx="1396">
                  <c:v>6580.332495348659</c:v>
                </c:pt>
                <c:pt idx="1397">
                  <c:v>6567.9778230705515</c:v>
                </c:pt>
                <c:pt idx="1398">
                  <c:v>6555.5724279343394</c:v>
                </c:pt>
                <c:pt idx="1399">
                  <c:v>6543.1162425680695</c:v>
                </c:pt>
                <c:pt idx="1400">
                  <c:v>6530.6092013237985</c:v>
                </c:pt>
                <c:pt idx="1401">
                  <c:v>6518.0512403023849</c:v>
                </c:pt>
                <c:pt idx="1402">
                  <c:v>6505.4422973784194</c:v>
                </c:pt>
                <c:pt idx="1403">
                  <c:v>6492.7823122253094</c:v>
                </c:pt>
                <c:pt idx="1404">
                  <c:v>6480.0712263405539</c:v>
                </c:pt>
                <c:pt idx="1405">
                  <c:v>6467.3089830711406</c:v>
                </c:pt>
                <c:pt idx="1406">
                  <c:v>6454.495527639122</c:v>
                </c:pt>
                <c:pt idx="1407">
                  <c:v>6441.6308071673529</c:v>
                </c:pt>
                <c:pt idx="1408">
                  <c:v>6428.7147707053628</c:v>
                </c:pt>
                <c:pt idx="1409">
                  <c:v>6415.7473692553995</c:v>
                </c:pt>
                <c:pt idx="1410">
                  <c:v>6402.7285557986143</c:v>
                </c:pt>
                <c:pt idx="1411">
                  <c:v>6389.6582853214177</c:v>
                </c:pt>
                <c:pt idx="1412">
                  <c:v>6376.5365148419505</c:v>
                </c:pt>
                <c:pt idx="1413">
                  <c:v>6363.3632034367447</c:v>
                </c:pt>
                <c:pt idx="1414">
                  <c:v>6350.1383122675015</c:v>
                </c:pt>
                <c:pt idx="1415">
                  <c:v>6336.8618046080319</c:v>
                </c:pt>
                <c:pt idx="1416">
                  <c:v>6323.5336458713255</c:v>
                </c:pt>
                <c:pt idx="1417">
                  <c:v>6310.1538036367838</c:v>
                </c:pt>
                <c:pt idx="1418">
                  <c:v>6296.7222476775751</c:v>
                </c:pt>
                <c:pt idx="1419">
                  <c:v>6283.2389499881301</c:v>
                </c:pt>
                <c:pt idx="1420">
                  <c:v>6269.7038848117991</c:v>
                </c:pt>
                <c:pt idx="1421">
                  <c:v>6256.1170286686038</c:v>
                </c:pt>
                <c:pt idx="1422">
                  <c:v>6242.4783603831529</c:v>
                </c:pt>
                <c:pt idx="1423">
                  <c:v>6228.7878611126916</c:v>
                </c:pt>
                <c:pt idx="1424">
                  <c:v>6215.0455143752488</c:v>
                </c:pt>
                <c:pt idx="1425">
                  <c:v>6201.2513060779484</c:v>
                </c:pt>
                <c:pt idx="1426">
                  <c:v>6187.4052245454195</c:v>
                </c:pt>
                <c:pt idx="1427">
                  <c:v>6173.5072605483447</c:v>
                </c:pt>
                <c:pt idx="1428">
                  <c:v>6159.5574073321222</c:v>
                </c:pt>
                <c:pt idx="1429">
                  <c:v>6145.5556606456512</c:v>
                </c:pt>
                <c:pt idx="1430">
                  <c:v>6131.5020187702085</c:v>
                </c:pt>
                <c:pt idx="1431">
                  <c:v>6117.3964825484827</c:v>
                </c:pt>
                <c:pt idx="1432">
                  <c:v>6103.2390554136819</c:v>
                </c:pt>
                <c:pt idx="1433">
                  <c:v>6089.0297434187587</c:v>
                </c:pt>
                <c:pt idx="1434">
                  <c:v>6074.7685552657458</c:v>
                </c:pt>
                <c:pt idx="1435">
                  <c:v>6060.4555023351913</c:v>
                </c:pt>
                <c:pt idx="1436">
                  <c:v>6046.0905987156902</c:v>
                </c:pt>
                <c:pt idx="1437">
                  <c:v>6031.6738612335075</c:v>
                </c:pt>
                <c:pt idx="1438">
                  <c:v>6017.2053094823059</c:v>
                </c:pt>
                <c:pt idx="1439">
                  <c:v>6002.6849658529618</c:v>
                </c:pt>
                <c:pt idx="1440">
                  <c:v>5988.1128555634514</c:v>
                </c:pt>
                <c:pt idx="1441">
                  <c:v>5973.4890066888383</c:v>
                </c:pt>
                <c:pt idx="1442">
                  <c:v>5958.8134501913428</c:v>
                </c:pt>
                <c:pt idx="1443">
                  <c:v>5944.0862199504645</c:v>
                </c:pt>
                <c:pt idx="1444">
                  <c:v>5929.3073527931983</c:v>
                </c:pt>
                <c:pt idx="1445">
                  <c:v>5914.4768885243238</c:v>
                </c:pt>
                <c:pt idx="1446">
                  <c:v>5899.5948699567352</c:v>
                </c:pt>
                <c:pt idx="1447">
                  <c:v>5884.6613429418558</c:v>
                </c:pt>
                <c:pt idx="1448">
                  <c:v>5869.6763564001021</c:v>
                </c:pt>
                <c:pt idx="1449">
                  <c:v>5854.6399623514026</c:v>
                </c:pt>
                <c:pt idx="1450">
                  <c:v>5839.5522159457614</c:v>
                </c:pt>
                <c:pt idx="1451">
                  <c:v>5824.4131754938771</c:v>
                </c:pt>
                <c:pt idx="1452">
                  <c:v>5809.2229024977942</c:v>
                </c:pt>
                <c:pt idx="1453">
                  <c:v>5793.9814616815938</c:v>
                </c:pt>
                <c:pt idx="1454">
                  <c:v>5778.6889210221216</c:v>
                </c:pt>
                <c:pt idx="1455">
                  <c:v>5763.3453517797343</c:v>
                </c:pt>
                <c:pt idx="1456">
                  <c:v>5747.9508285290822</c:v>
                </c:pt>
                <c:pt idx="1457">
                  <c:v>5732.5054291898987</c:v>
                </c:pt>
                <c:pt idx="1458">
                  <c:v>5717.0092350578025</c:v>
                </c:pt>
                <c:pt idx="1459">
                  <c:v>5701.4623308351256</c:v>
                </c:pt>
                <c:pt idx="1460">
                  <c:v>5685.8648046617336</c:v>
                </c:pt>
                <c:pt idx="1461">
                  <c:v>5670.2167481458282</c:v>
                </c:pt>
                <c:pt idx="1462">
                  <c:v>5654.5182563947847</c:v>
                </c:pt>
                <c:pt idx="1463">
                  <c:v>5638.7694280459373</c:v>
                </c:pt>
                <c:pt idx="1464">
                  <c:v>5622.9703652973631</c:v>
                </c:pt>
                <c:pt idx="1465">
                  <c:v>5607.1211739386608</c:v>
                </c:pt>
                <c:pt idx="1466">
                  <c:v>5591.2219633816603</c:v>
                </c:pt>
                <c:pt idx="1467">
                  <c:v>5575.2728466911403</c:v>
                </c:pt>
                <c:pt idx="1468">
                  <c:v>5559.273940615486</c:v>
                </c:pt>
                <c:pt idx="1469">
                  <c:v>5543.2253656172988</c:v>
                </c:pt>
                <c:pt idx="1470">
                  <c:v>5527.1272459039619</c:v>
                </c:pt>
                <c:pt idx="1471">
                  <c:v>5510.9797094581481</c:v>
                </c:pt>
                <c:pt idx="1472">
                  <c:v>5494.7828880682609</c:v>
                </c:pt>
                <c:pt idx="1473">
                  <c:v>5478.5369173588042</c:v>
                </c:pt>
                <c:pt idx="1474">
                  <c:v>5462.241936820682</c:v>
                </c:pt>
                <c:pt idx="1475">
                  <c:v>5445.8980898414029</c:v>
                </c:pt>
                <c:pt idx="1476">
                  <c:v>5429.5055237352108</c:v>
                </c:pt>
                <c:pt idx="1477">
                  <c:v>5413.0643897731034</c:v>
                </c:pt>
                <c:pt idx="1478">
                  <c:v>5396.5748432127639</c:v>
                </c:pt>
                <c:pt idx="1479">
                  <c:v>5380.0370433283661</c:v>
                </c:pt>
                <c:pt idx="1480">
                  <c:v>5363.45115344027</c:v>
                </c:pt>
                <c:pt idx="1481">
                  <c:v>5346.8173409445926</c:v>
                </c:pt>
                <c:pt idx="1482">
                  <c:v>5330.1357773426516</c:v>
                </c:pt>
                <c:pt idx="1483">
                  <c:v>5313.4066382702604</c:v>
                </c:pt>
                <c:pt idx="1484">
                  <c:v>5296.6301035268743</c:v>
                </c:pt>
                <c:pt idx="1485">
                  <c:v>5279.8063571046041</c:v>
                </c:pt>
                <c:pt idx="1486">
                  <c:v>5262.9355872170408</c:v>
                </c:pt>
                <c:pt idx="1487">
                  <c:v>5246.0179863279263</c:v>
                </c:pt>
                <c:pt idx="1488">
                  <c:v>5229.0537511796392</c:v>
                </c:pt>
                <c:pt idx="1489">
                  <c:v>5212.0430828214994</c:v>
                </c:pt>
                <c:pt idx="1490">
                  <c:v>5194.9861866378815</c:v>
                </c:pt>
                <c:pt idx="1491">
                  <c:v>5177.8832723761079</c:v>
                </c:pt>
                <c:pt idx="1492">
                  <c:v>5160.7345541741606</c:v>
                </c:pt>
                <c:pt idx="1493">
                  <c:v>5143.5402505881457</c:v>
                </c:pt>
                <c:pt idx="1494">
                  <c:v>5126.3005846195465</c:v>
                </c:pt>
                <c:pt idx="1495">
                  <c:v>5109.0157837422312</c:v>
                </c:pt>
                <c:pt idx="1496">
                  <c:v>5091.6860799292308</c:v>
                </c:pt>
                <c:pt idx="1497">
                  <c:v>5074.3117096792321</c:v>
                </c:pt>
                <c:pt idx="1498">
                  <c:v>5056.8929140428436</c:v>
                </c:pt>
                <c:pt idx="1499">
                  <c:v>5039.42993864856</c:v>
                </c:pt>
                <c:pt idx="1500">
                  <c:v>5021.9230337284644</c:v>
                </c:pt>
                <c:pt idx="1501">
                  <c:v>5004.3724541436277</c:v>
                </c:pt>
                <c:pt idx="1502">
                  <c:v>4986.7784594092018</c:v>
                </c:pt>
                <c:pt idx="1503">
                  <c:v>4969.1413137192285</c:v>
                </c:pt>
                <c:pt idx="1504">
                  <c:v>4951.4612859710924</c:v>
                </c:pt>
                <c:pt idx="1505">
                  <c:v>4933.738649789675</c:v>
                </c:pt>
                <c:pt idx="1506">
                  <c:v>4915.973683551153</c:v>
                </c:pt>
                <c:pt idx="1507">
                  <c:v>4898.1666704064464</c:v>
                </c:pt>
                <c:pt idx="1508">
                  <c:v>4880.3178983043035</c:v>
                </c:pt>
                <c:pt idx="1509">
                  <c:v>4862.4276600140447</c:v>
                </c:pt>
                <c:pt idx="1510">
                  <c:v>4844.496253147875</c:v>
                </c:pt>
                <c:pt idx="1511">
                  <c:v>4826.5239801828493</c:v>
                </c:pt>
                <c:pt idx="1512">
                  <c:v>4808.5111484824165</c:v>
                </c:pt>
                <c:pt idx="1513">
                  <c:v>4790.4580703175479</c:v>
                </c:pt>
                <c:pt idx="1514">
                  <c:v>4772.3650628874602</c:v>
                </c:pt>
                <c:pt idx="1515">
                  <c:v>4754.2324483398788</c:v>
                </c:pt>
                <c:pt idx="1516">
                  <c:v>4736.0605537908832</c:v>
                </c:pt>
                <c:pt idx="1517">
                  <c:v>4717.8497113442718</c:v>
                </c:pt>
                <c:pt idx="1518">
                  <c:v>4699.6002581104804</c:v>
                </c:pt>
                <c:pt idx="1519">
                  <c:v>4681.312536225003</c:v>
                </c:pt>
                <c:pt idx="1520">
                  <c:v>4662.9868928663373</c:v>
                </c:pt>
                <c:pt idx="1521">
                  <c:v>4644.6236802734265</c:v>
                </c:pt>
                <c:pt idx="1522">
                  <c:v>4626.2232557625748</c:v>
                </c:pt>
                <c:pt idx="1523">
                  <c:v>4607.7859817438612</c:v>
                </c:pt>
                <c:pt idx="1524">
                  <c:v>4589.312225736996</c:v>
                </c:pt>
                <c:pt idx="1525">
                  <c:v>4570.8023603866386</c:v>
                </c:pt>
                <c:pt idx="1526">
                  <c:v>4552.2567634771594</c:v>
                </c:pt>
                <c:pt idx="1527">
                  <c:v>4533.6758179468134</c:v>
                </c:pt>
                <c:pt idx="1528">
                  <c:v>4515.0599119013677</c:v>
                </c:pt>
                <c:pt idx="1529">
                  <c:v>4496.4094386270681</c:v>
                </c:pt>
                <c:pt idx="1530">
                  <c:v>4477.7247966030691</c:v>
                </c:pt>
                <c:pt idx="1531">
                  <c:v>4459.0063895131907</c:v>
                </c:pt>
                <c:pt idx="1532">
                  <c:v>4440.2546262570713</c:v>
                </c:pt>
                <c:pt idx="1533">
                  <c:v>4421.4699209606624</c:v>
                </c:pt>
                <c:pt idx="1534">
                  <c:v>4402.6526929860674</c:v>
                </c:pt>
                <c:pt idx="1535">
                  <c:v>4383.8033669407141</c:v>
                </c:pt>
                <c:pt idx="1536">
                  <c:v>4364.9223726858454</c:v>
                </c:pt>
                <c:pt idx="1537">
                  <c:v>4346.0101453442967</c:v>
                </c:pt>
                <c:pt idx="1538">
                  <c:v>4327.0671253075971</c:v>
                </c:pt>
                <c:pt idx="1539">
                  <c:v>4308.093758242313</c:v>
                </c:pt>
                <c:pt idx="1540">
                  <c:v>4289.0904950957029</c:v>
                </c:pt>
                <c:pt idx="1541">
                  <c:v>4270.0577921005606</c:v>
                </c:pt>
                <c:pt idx="1542">
                  <c:v>4250.9961107793779</c:v>
                </c:pt>
                <c:pt idx="1543">
                  <c:v>4231.9059179476581</c:v>
                </c:pt>
                <c:pt idx="1544">
                  <c:v>4212.7876857165083</c:v>
                </c:pt>
                <c:pt idx="1545">
                  <c:v>4193.6418914943897</c:v>
                </c:pt>
                <c:pt idx="1546">
                  <c:v>4174.4690179880627</c:v>
                </c:pt>
                <c:pt idx="1547">
                  <c:v>4155.2695532027456</c:v>
                </c:pt>
                <c:pt idx="1548">
                  <c:v>4136.0439904413724</c:v>
                </c:pt>
                <c:pt idx="1549">
                  <c:v>4116.7928283030551</c:v>
                </c:pt>
                <c:pt idx="1550">
                  <c:v>4097.5165706806511</c:v>
                </c:pt>
                <c:pt idx="1551">
                  <c:v>4078.2157267574621</c:v>
                </c:pt>
                <c:pt idx="1552">
                  <c:v>4058.8908110030502</c:v>
                </c:pt>
                <c:pt idx="1553">
                  <c:v>4039.5423431681356</c:v>
                </c:pt>
                <c:pt idx="1554">
                  <c:v>4020.1708482785934</c:v>
                </c:pt>
                <c:pt idx="1555">
                  <c:v>4000.7768566285044</c:v>
                </c:pt>
                <c:pt idx="1556">
                  <c:v>3981.3609037722836</c:v>
                </c:pt>
                <c:pt idx="1557">
                  <c:v>3961.9235305158313</c:v>
                </c:pt>
                <c:pt idx="1558">
                  <c:v>3942.4652829067331</c:v>
                </c:pt>
                <c:pt idx="1559">
                  <c:v>3922.9867122234682</c:v>
                </c:pt>
                <c:pt idx="1560">
                  <c:v>3903.4883749636233</c:v>
                </c:pt>
                <c:pt idx="1561">
                  <c:v>3883.9708328311076</c:v>
                </c:pt>
                <c:pt idx="1562">
                  <c:v>3864.4346527223306</c:v>
                </c:pt>
                <c:pt idx="1563">
                  <c:v>3844.8804067113674</c:v>
                </c:pt>
                <c:pt idx="1564">
                  <c:v>3825.3086720340584</c:v>
                </c:pt>
                <c:pt idx="1565">
                  <c:v>3805.72003107106</c:v>
                </c:pt>
                <c:pt idx="1566">
                  <c:v>3786.1150713298257</c:v>
                </c:pt>
                <c:pt idx="1567">
                  <c:v>3766.4943854254916</c:v>
                </c:pt>
                <c:pt idx="1568">
                  <c:v>3746.858571060679</c:v>
                </c:pt>
                <c:pt idx="1569">
                  <c:v>3727.2082310041746</c:v>
                </c:pt>
                <c:pt idx="1570">
                  <c:v>3707.5439730685021</c:v>
                </c:pt>
                <c:pt idx="1571">
                  <c:v>3687.8664100863443</c:v>
                </c:pt>
                <c:pt idx="1572">
                  <c:v>3668.1761598858352</c:v>
                </c:pt>
                <c:pt idx="1573">
                  <c:v>3648.4738452646816</c:v>
                </c:pt>
                <c:pt idx="1574">
                  <c:v>3628.7600939631234</c:v>
                </c:pt>
                <c:pt idx="1575">
                  <c:v>3609.0355386357032</c:v>
                </c:pt>
                <c:pt idx="1576">
                  <c:v>3589.3008168218489</c:v>
                </c:pt>
                <c:pt idx="1577">
                  <c:v>3569.5565709152506</c:v>
                </c:pt>
                <c:pt idx="1578">
                  <c:v>3549.8034481320192</c:v>
                </c:pt>
                <c:pt idx="1579">
                  <c:v>3530.042100477614</c:v>
                </c:pt>
                <c:pt idx="1580">
                  <c:v>3510.273184712541</c:v>
                </c:pt>
                <c:pt idx="1581">
                  <c:v>3490.4973623167912</c:v>
                </c:pt>
                <c:pt idx="1582">
                  <c:v>3470.7152994530215</c:v>
                </c:pt>
                <c:pt idx="1583">
                  <c:v>3450.9276669284714</c:v>
                </c:pt>
                <c:pt idx="1584">
                  <c:v>3431.1351401555862</c:v>
                </c:pt>
                <c:pt idx="1585">
                  <c:v>3411.3383991113565</c:v>
                </c:pt>
                <c:pt idx="1586">
                  <c:v>3391.5381282953567</c:v>
                </c:pt>
                <c:pt idx="1587">
                  <c:v>3371.7350166864667</c:v>
                </c:pt>
                <c:pt idx="1588">
                  <c:v>3351.9297576982772</c:v>
                </c:pt>
                <c:pt idx="1589">
                  <c:v>3332.123049133163</c:v>
                </c:pt>
                <c:pt idx="1590">
                  <c:v>3312.3155931350166</c:v>
                </c:pt>
                <c:pt idx="1591">
                  <c:v>3292.5080961406297</c:v>
                </c:pt>
                <c:pt idx="1592">
                  <c:v>3272.7012688297345</c:v>
                </c:pt>
                <c:pt idx="1593">
                  <c:v>3252.8958260736549</c:v>
                </c:pt>
                <c:pt idx="1594">
                  <c:v>3233.092486882601</c:v>
                </c:pt>
                <c:pt idx="1595">
                  <c:v>3213.2919743515849</c:v>
                </c:pt>
                <c:pt idx="1596">
                  <c:v>3193.4950156049345</c:v>
                </c:pt>
                <c:pt idx="1597">
                  <c:v>3173.7023417394234</c:v>
                </c:pt>
                <c:pt idx="1598">
                  <c:v>3153.9146877659955</c:v>
                </c:pt>
                <c:pt idx="1599">
                  <c:v>3134.1327925500768</c:v>
                </c:pt>
                <c:pt idx="1600">
                  <c:v>3114.357398750476</c:v>
                </c:pt>
                <c:pt idx="1601">
                  <c:v>3094.5892527568622</c:v>
                </c:pt>
                <c:pt idx="1602">
                  <c:v>3074.8291046258209</c:v>
                </c:pt>
                <c:pt idx="1603">
                  <c:v>3055.0777080154662</c:v>
                </c:pt>
                <c:pt idx="1604">
                  <c:v>3035.3358201186275</c:v>
                </c:pt>
                <c:pt idx="1605">
                  <c:v>3015.6042015945968</c:v>
                </c:pt>
                <c:pt idx="1606">
                  <c:v>2995.8836164994145</c:v>
                </c:pt>
                <c:pt idx="1607">
                  <c:v>2976.1748322147228</c:v>
                </c:pt>
                <c:pt idx="1608">
                  <c:v>2956.4786193751629</c:v>
                </c:pt>
                <c:pt idx="1609">
                  <c:v>2936.7957517943109</c:v>
                </c:pt>
                <c:pt idx="1610">
                  <c:v>2917.127006389162</c:v>
                </c:pt>
                <c:pt idx="1611">
                  <c:v>2897.4731631031527</c:v>
                </c:pt>
                <c:pt idx="1612">
                  <c:v>2877.8350048277211</c:v>
                </c:pt>
                <c:pt idx="1613">
                  <c:v>2858.2133173224074</c:v>
                </c:pt>
                <c:pt idx="1614">
                  <c:v>2838.6088891334875</c:v>
                </c:pt>
                <c:pt idx="1615">
                  <c:v>2819.0225115111484</c:v>
                </c:pt>
                <c:pt idx="1616">
                  <c:v>2799.4549783251891</c:v>
                </c:pt>
                <c:pt idx="1617">
                  <c:v>2779.9070859792764</c:v>
                </c:pt>
                <c:pt idx="1618">
                  <c:v>2760.3796333237237</c:v>
                </c:pt>
                <c:pt idx="1619">
                  <c:v>2740.8734215668164</c:v>
                </c:pt>
                <c:pt idx="1620">
                  <c:v>2721.3892541846831</c:v>
                </c:pt>
                <c:pt idx="1621">
                  <c:v>2701.9279368297052</c:v>
                </c:pt>
                <c:pt idx="1622">
                  <c:v>2682.4902772374803</c:v>
                </c:pt>
                <c:pt idx="1623">
                  <c:v>2663.0770851323341</c:v>
                </c:pt>
                <c:pt idx="1624">
                  <c:v>2643.6891721313968</c:v>
                </c:pt>
                <c:pt idx="1625">
                  <c:v>2624.3273516472304</c:v>
                </c:pt>
                <c:pt idx="1626">
                  <c:v>2604.9924387890314</c:v>
                </c:pt>
                <c:pt idx="1627">
                  <c:v>2585.6852502624038</c:v>
                </c:pt>
                <c:pt idx="1628">
                  <c:v>2566.4066042677105</c:v>
                </c:pt>
                <c:pt idx="1629">
                  <c:v>2547.1573203970202</c:v>
                </c:pt>
                <c:pt idx="1630">
                  <c:v>2527.9382195296344</c:v>
                </c:pt>
                <c:pt idx="1631">
                  <c:v>2508.7501237262345</c:v>
                </c:pt>
                <c:pt idx="1632">
                  <c:v>2489.5938561216303</c:v>
                </c:pt>
                <c:pt idx="1633">
                  <c:v>2470.4702408161361</c:v>
                </c:pt>
                <c:pt idx="1634">
                  <c:v>2451.3801027655772</c:v>
                </c:pt>
                <c:pt idx="1635">
                  <c:v>2432.3242676699433</c:v>
                </c:pt>
                <c:pt idx="1636">
                  <c:v>2413.3035618606946</c:v>
                </c:pt>
                <c:pt idx="1637">
                  <c:v>2394.3188121867374</c:v>
                </c:pt>
                <c:pt idx="1638">
                  <c:v>2375.3708458990805</c:v>
                </c:pt>
                <c:pt idx="1639">
                  <c:v>2356.4604905341862</c:v>
                </c:pt>
                <c:pt idx="1640">
                  <c:v>2337.5885737960298</c:v>
                </c:pt>
                <c:pt idx="1641">
                  <c:v>2318.755923436886</c:v>
                </c:pt>
                <c:pt idx="1642">
                  <c:v>2299.9633671368488</c:v>
                </c:pt>
                <c:pt idx="1643">
                  <c:v>2281.2117323821167</c:v>
                </c:pt>
                <c:pt idx="1644">
                  <c:v>2262.5018463420452</c:v>
                </c:pt>
                <c:pt idx="1645">
                  <c:v>2243.8345357449948</c:v>
                </c:pt>
                <c:pt idx="1646">
                  <c:v>2225.210626752983</c:v>
                </c:pt>
                <c:pt idx="1647">
                  <c:v>2206.6309448351767</c:v>
                </c:pt>
                <c:pt idx="1648">
                  <c:v>2188.0963146402223</c:v>
                </c:pt>
                <c:pt idx="1649">
                  <c:v>2169.6075598674565</c:v>
                </c:pt>
                <c:pt idx="1650">
                  <c:v>2151.165503137006</c:v>
                </c:pt>
                <c:pt idx="1651">
                  <c:v>2132.7709658587969</c:v>
                </c:pt>
                <c:pt idx="1652">
                  <c:v>2114.4247681005127</c:v>
                </c:pt>
                <c:pt idx="1653">
                  <c:v>2096.1277284545017</c:v>
                </c:pt>
                <c:pt idx="1654">
                  <c:v>2077.8806639036848</c:v>
                </c:pt>
                <c:pt idx="1655">
                  <c:v>2059.6843896864598</c:v>
                </c:pt>
                <c:pt idx="1656">
                  <c:v>2041.5397191606589</c:v>
                </c:pt>
                <c:pt idx="1657">
                  <c:v>2023.4474636665611</c:v>
                </c:pt>
                <c:pt idx="1658">
                  <c:v>2005.4084323890022</c:v>
                </c:pt>
                <c:pt idx="1659">
                  <c:v>1987.4234322186053</c:v>
                </c:pt>
                <c:pt idx="1660">
                  <c:v>1969.4932676121625</c:v>
                </c:pt>
                <c:pt idx="1661">
                  <c:v>1951.6187404521966</c:v>
                </c:pt>
                <c:pt idx="1662">
                  <c:v>1933.8006499057376</c:v>
                </c:pt>
                <c:pt idx="1663">
                  <c:v>1916.0397922823397</c:v>
                </c:pt>
                <c:pt idx="1664">
                  <c:v>1898.3369608913779</c:v>
                </c:pt>
                <c:pt idx="1665">
                  <c:v>1880.692945898651</c:v>
                </c:pt>
                <c:pt idx="1666">
                  <c:v>1863.1085341823318</c:v>
                </c:pt>
                <c:pt idx="1667">
                  <c:v>1845.5845091882911</c:v>
                </c:pt>
                <c:pt idx="1668">
                  <c:v>1828.1216507848401</c:v>
                </c:pt>
                <c:pt idx="1669">
                  <c:v>1810.7207351169234</c:v>
                </c:pt>
                <c:pt idx="1670">
                  <c:v>1793.3825344597963</c:v>
                </c:pt>
                <c:pt idx="1671">
                  <c:v>1776.1078170722319</c:v>
                </c:pt>
                <c:pt idx="1672">
                  <c:v>1758.8973470492895</c:v>
                </c:pt>
                <c:pt idx="1673">
                  <c:v>1741.7518841746901</c:v>
                </c:pt>
                <c:pt idx="1674">
                  <c:v>1724.6721837728335</c:v>
                </c:pt>
                <c:pt idx="1675">
                  <c:v>1707.658996560506</c:v>
                </c:pt>
                <c:pt idx="1676">
                  <c:v>1690.7130684983074</c:v>
                </c:pt>
                <c:pt idx="1677">
                  <c:v>1673.8351406418535</c:v>
                </c:pt>
                <c:pt idx="1678">
                  <c:v>1657.0259489927932</c:v>
                </c:pt>
                <c:pt idx="1679">
                  <c:v>1640.286224349677</c:v>
                </c:pt>
                <c:pt idx="1680">
                  <c:v>1623.616692158733</c:v>
                </c:pt>
                <c:pt idx="1681">
                  <c:v>1607.018072364586</c:v>
                </c:pt>
                <c:pt idx="1682">
                  <c:v>1590.491079260973</c:v>
                </c:pt>
                <c:pt idx="1683">
                  <c:v>1574.0364213414987</c:v>
                </c:pt>
                <c:pt idx="1684">
                  <c:v>1557.6548011504781</c:v>
                </c:pt>
                <c:pt idx="1685">
                  <c:v>1541.3469151339168</c:v>
                </c:pt>
                <c:pt idx="1686">
                  <c:v>1525.113453490673</c:v>
                </c:pt>
                <c:pt idx="1687">
                  <c:v>1508.9551000238591</c:v>
                </c:pt>
                <c:pt idx="1688">
                  <c:v>1492.8725319925247</c:v>
                </c:pt>
                <c:pt idx="1689">
                  <c:v>1476.8664199636769</c:v>
                </c:pt>
                <c:pt idx="1690">
                  <c:v>1460.9374276646854</c:v>
                </c:pt>
                <c:pt idx="1691">
                  <c:v>1445.0862118361295</c:v>
                </c:pt>
                <c:pt idx="1692">
                  <c:v>1429.3134220851364</c:v>
                </c:pt>
                <c:pt idx="1693">
                  <c:v>1413.6197007392623</c:v>
                </c:pt>
                <c:pt idx="1694">
                  <c:v>1398.0056827009721</c:v>
                </c:pt>
                <c:pt idx="1695">
                  <c:v>1382.4719953027752</c:v>
                </c:pt>
                <c:pt idx="1696">
                  <c:v>1367.0192581630649</c:v>
                </c:pt>
                <c:pt idx="1697">
                  <c:v>1351.6480830427231</c:v>
                </c:pt>
                <c:pt idx="1698">
                  <c:v>1336.3590737025411</c:v>
                </c:pt>
                <c:pt idx="1699">
                  <c:v>1321.1528257615169</c:v>
                </c:pt>
                <c:pt idx="1700">
                  <c:v>1306.0299265560825</c:v>
                </c:pt>
                <c:pt idx="1701">
                  <c:v>1290.9909550003206</c:v>
                </c:pt>
                <c:pt idx="1702">
                  <c:v>1276.0364814472223</c:v>
                </c:pt>
                <c:pt idx="1703">
                  <c:v>1261.1670675510543</c:v>
                </c:pt>
                <c:pt idx="1704">
                  <c:v>1246.3832661308852</c:v>
                </c:pt>
                <c:pt idx="1705">
                  <c:v>1231.6856210353267</c:v>
                </c:pt>
                <c:pt idx="1706">
                  <c:v>1217.0746670085598</c:v>
                </c:pt>
                <c:pt idx="1707">
                  <c:v>1202.550929557691</c:v>
                </c:pt>
                <c:pt idx="1708">
                  <c:v>1188.1149248215147</c:v>
                </c:pt>
                <c:pt idx="1709">
                  <c:v>1173.7671594407207</c:v>
                </c:pt>
                <c:pt idx="1710">
                  <c:v>1159.50813042962</c:v>
                </c:pt>
                <c:pt idx="1711">
                  <c:v>1145.3383250494517</c:v>
                </c:pt>
                <c:pt idx="1712">
                  <c:v>1131.2582206833172</c:v>
                </c:pt>
                <c:pt idx="1713">
                  <c:v>1117.2682847128092</c:v>
                </c:pt>
                <c:pt idx="1714">
                  <c:v>1103.3689743963996</c:v>
                </c:pt>
                <c:pt idx="1715">
                  <c:v>1089.5607367496389</c:v>
                </c:pt>
                <c:pt idx="1716">
                  <c:v>1075.8440084272288</c:v>
                </c:pt>
                <c:pt idx="1717">
                  <c:v>1062.2192156070332</c:v>
                </c:pt>
                <c:pt idx="1718">
                  <c:v>1048.6867738760789</c:v>
                </c:pt>
                <c:pt idx="1719">
                  <c:v>1035.2470881186118</c:v>
                </c:pt>
                <c:pt idx="1720">
                  <c:v>1021.9005524062694</c:v>
                </c:pt>
                <c:pt idx="1721">
                  <c:v>1008.6475498904205</c:v>
                </c:pt>
                <c:pt idx="1722">
                  <c:v>995.48845269674302</c:v>
                </c:pt>
                <c:pt idx="1723">
                  <c:v>982.42362182208728</c:v>
                </c:pt>
                <c:pt idx="1724">
                  <c:v>969.45340703369538</c:v>
                </c:pt>
                <c:pt idx="1725">
                  <c:v>956.57814677082263</c:v>
                </c:pt>
                <c:pt idx="1726">
                  <c:v>943.79816804882989</c:v>
                </c:pt>
                <c:pt idx="1727">
                  <c:v>931.11378636579684</c:v>
                </c:pt>
                <c:pt idx="1728">
                  <c:v>918.52530561171693</c:v>
                </c:pt>
                <c:pt idx="1729">
                  <c:v>906.03301798033169</c:v>
                </c:pt>
                <c:pt idx="1730">
                  <c:v>893.63720388365607</c:v>
                </c:pt>
                <c:pt idx="1731">
                  <c:v>881.33813186925659</c:v>
                </c:pt>
                <c:pt idx="1732">
                  <c:v>869.1360585403296</c:v>
                </c:pt>
                <c:pt idx="1733">
                  <c:v>857.03122847864427</c:v>
                </c:pt>
                <c:pt idx="1734">
                  <c:v>845.0238741703937</c:v>
                </c:pt>
                <c:pt idx="1735">
                  <c:v>833.11421593501302</c:v>
                </c:pt>
                <c:pt idx="1736">
                  <c:v>821.30246185701787</c:v>
                </c:pt>
                <c:pt idx="1737">
                  <c:v>809.58880772090743</c:v>
                </c:pt>
                <c:pt idx="1738">
                  <c:v>797.97343694919221</c:v>
                </c:pt>
                <c:pt idx="1739">
                  <c:v>786.456520543588</c:v>
                </c:pt>
                <c:pt idx="1740">
                  <c:v>775.03821702943333</c:v>
                </c:pt>
                <c:pt idx="1741">
                  <c:v>763.71867240336724</c:v>
                </c:pt>
                <c:pt idx="1742">
                  <c:v>752.49802008432243</c:v>
                </c:pt>
                <c:pt idx="1743">
                  <c:v>741.37638086788161</c:v>
                </c:pt>
                <c:pt idx="1744">
                  <c:v>730.35386288403026</c:v>
                </c:pt>
                <c:pt idx="1745">
                  <c:v>719.43056155836393</c:v>
                </c:pt>
                <c:pt idx="1746">
                  <c:v>708.60655957677761</c:v>
                </c:pt>
                <c:pt idx="1747">
                  <c:v>697.88192685369177</c:v>
                </c:pt>
                <c:pt idx="1748">
                  <c:v>687.25672050384651</c:v>
                </c:pt>
                <c:pt idx="1749">
                  <c:v>676.73098481770444</c:v>
                </c:pt>
                <c:pt idx="1750">
                  <c:v>666.30475124050042</c:v>
                </c:pt>
                <c:pt idx="1751">
                  <c:v>655.97803835497189</c:v>
                </c:pt>
                <c:pt idx="1752">
                  <c:v>645.75085186780882</c:v>
                </c:pt>
                <c:pt idx="1753">
                  <c:v>635.62318459984988</c:v>
                </c:pt>
                <c:pt idx="1754">
                  <c:v>625.59501648005926</c:v>
                </c:pt>
                <c:pt idx="1755">
                  <c:v>615.66631454331718</c:v>
                </c:pt>
                <c:pt idx="1756">
                  <c:v>605.83703293204462</c:v>
                </c:pt>
                <c:pt idx="1757">
                  <c:v>596.10711290169763</c:v>
                </c:pt>
                <c:pt idx="1758">
                  <c:v>586.47648283014803</c:v>
                </c:pt>
                <c:pt idx="1759">
                  <c:v>576.94505823098007</c:v>
                </c:pt>
                <c:pt idx="1760">
                  <c:v>567.51274177072162</c:v>
                </c:pt>
                <c:pt idx="1761">
                  <c:v>558.17942329002915</c:v>
                </c:pt>
                <c:pt idx="1762">
                  <c:v>548.94497982884525</c:v>
                </c:pt>
                <c:pt idx="1763">
                  <c:v>539.80927565554464</c:v>
                </c:pt>
                <c:pt idx="1764">
                  <c:v>530.77216230008321</c:v>
                </c:pt>
                <c:pt idx="1765">
                  <c:v>521.83347859116043</c:v>
                </c:pt>
                <c:pt idx="1766">
                  <c:v>512.99305069740785</c:v>
                </c:pt>
                <c:pt idx="1767">
                  <c:v>504.25069217261108</c:v>
                </c:pt>
                <c:pt idx="1768">
                  <c:v>495.60620400496907</c:v>
                </c:pt>
                <c:pt idx="1769">
                  <c:v>487.0593746703986</c:v>
                </c:pt>
                <c:pt idx="1770">
                  <c:v>478.60998018988352</c:v>
                </c:pt>
                <c:pt idx="1771">
                  <c:v>470.25778419087032</c:v>
                </c:pt>
                <c:pt idx="1772">
                  <c:v>462.00253797270631</c:v>
                </c:pt>
                <c:pt idx="1773">
                  <c:v>453.84398057611725</c:v>
                </c:pt>
                <c:pt idx="1774">
                  <c:v>445.78183885671626</c:v>
                </c:pt>
                <c:pt idx="1775">
                  <c:v>437.81582756253943</c:v>
                </c:pt>
                <c:pt idx="1776">
                  <c:v>429.94564941559139</c:v>
                </c:pt>
                <c:pt idx="1777">
                  <c:v>422.17099519739202</c:v>
                </c:pt>
                <c:pt idx="1778">
                  <c:v>414.4915438385072</c:v>
                </c:pt>
                <c:pt idx="1779">
                  <c:v>406.90696251204724</c:v>
                </c:pt>
                <c:pt idx="1780">
                  <c:v>399.41690673110963</c:v>
                </c:pt>
                <c:pt idx="1781">
                  <c:v>392.02102045014828</c:v>
                </c:pt>
                <c:pt idx="1782">
                  <c:v>384.71893617024114</c:v>
                </c:pt>
                <c:pt idx="1783">
                  <c:v>377.51027504823122</c:v>
                </c:pt>
                <c:pt idx="1784">
                  <c:v>370.39464700971075</c:v>
                </c:pt>
                <c:pt idx="1785">
                  <c:v>363.37165086581666</c:v>
                </c:pt>
                <c:pt idx="1786">
                  <c:v>356.44087443380499</c:v>
                </c:pt>
                <c:pt idx="1787">
                  <c:v>349.6018946613658</c:v>
                </c:pt>
                <c:pt idx="1788">
                  <c:v>342.85427775464069</c:v>
                </c:pt>
                <c:pt idx="1789">
                  <c:v>336.19757930990284</c:v>
                </c:pt>
                <c:pt idx="1790">
                  <c:v>329.63134444885503</c:v>
                </c:pt>
                <c:pt idx="1791">
                  <c:v>323.15510795749964</c:v>
                </c:pt>
                <c:pt idx="1792">
                  <c:v>316.7683944285339</c:v>
                </c:pt>
                <c:pt idx="1793">
                  <c:v>310.47071840721873</c:v>
                </c:pt>
                <c:pt idx="1794">
                  <c:v>304.26158454066928</c:v>
                </c:pt>
                <c:pt idx="1795">
                  <c:v>298.14048773051155</c:v>
                </c:pt>
                <c:pt idx="1796">
                  <c:v>292.10691328884724</c:v>
                </c:pt>
                <c:pt idx="1797">
                  <c:v>286.16033709747012</c:v>
                </c:pt>
                <c:pt idx="1798">
                  <c:v>280.30022577026756</c:v>
                </c:pt>
                <c:pt idx="1799">
                  <c:v>274.52603681874626</c:v>
                </c:pt>
                <c:pt idx="1800">
                  <c:v>268.83721882061599</c:v>
                </c:pt>
                <c:pt idx="1801">
                  <c:v>263.23321159136026</c:v>
                </c:pt>
                <c:pt idx="1802">
                  <c:v>257.71344635872686</c:v>
                </c:pt>
                <c:pt idx="1803">
                  <c:v>252.27734594006182</c:v>
                </c:pt>
                <c:pt idx="1804">
                  <c:v>246.92432492241511</c:v>
                </c:pt>
                <c:pt idx="1805">
                  <c:v>241.65378984533879</c:v>
                </c:pt>
                <c:pt idx="1806">
                  <c:v>236.46513938630005</c:v>
                </c:pt>
              </c:numCache>
            </c:numRef>
          </c:xVal>
          <c:yVal>
            <c:numRef>
              <c:f>Sheet1!$I$18:$I$1824</c:f>
              <c:numCache>
                <c:formatCode>General</c:formatCode>
                <c:ptCount val="1807"/>
                <c:pt idx="0">
                  <c:v>30</c:v>
                </c:pt>
                <c:pt idx="1">
                  <c:v>30.000018726057931</c:v>
                </c:pt>
                <c:pt idx="2">
                  <c:v>30.000037564441389</c:v>
                </c:pt>
                <c:pt idx="3">
                  <c:v>30.000056515823971</c:v>
                </c:pt>
                <c:pt idx="4">
                  <c:v>30.000075580883294</c:v>
                </c:pt>
                <c:pt idx="5">
                  <c:v>30.000094760301042</c:v>
                </c:pt>
                <c:pt idx="6">
                  <c:v>30.000114054762967</c:v>
                </c:pt>
                <c:pt idx="7">
                  <c:v>30.000133464958964</c:v>
                </c:pt>
                <c:pt idx="8">
                  <c:v>30.000152991583029</c:v>
                </c:pt>
                <c:pt idx="9">
                  <c:v>30.000172635333332</c:v>
                </c:pt>
                <c:pt idx="10">
                  <c:v>30.000192396912244</c:v>
                </c:pt>
                <c:pt idx="11">
                  <c:v>30.000212277026311</c:v>
                </c:pt>
                <c:pt idx="12">
                  <c:v>30.000232276386342</c:v>
                </c:pt>
                <c:pt idx="13">
                  <c:v>30.000252395707395</c:v>
                </c:pt>
                <c:pt idx="14">
                  <c:v>30.000272635708804</c:v>
                </c:pt>
                <c:pt idx="15">
                  <c:v>30.000292997114229</c:v>
                </c:pt>
                <c:pt idx="16">
                  <c:v>30.000313480651666</c:v>
                </c:pt>
                <c:pt idx="17">
                  <c:v>30.000334087053456</c:v>
                </c:pt>
                <c:pt idx="18">
                  <c:v>30.000354817056351</c:v>
                </c:pt>
                <c:pt idx="19">
                  <c:v>30.000375671401507</c:v>
                </c:pt>
                <c:pt idx="20">
                  <c:v>30.000396650834521</c:v>
                </c:pt>
                <c:pt idx="21">
                  <c:v>30.000417756105463</c:v>
                </c:pt>
                <c:pt idx="22">
                  <c:v>30.000438987968888</c:v>
                </c:pt>
                <c:pt idx="23">
                  <c:v>30.000460347183896</c:v>
                </c:pt>
                <c:pt idx="24">
                  <c:v>30.000481834514112</c:v>
                </c:pt>
                <c:pt idx="25">
                  <c:v>30.000503450727734</c:v>
                </c:pt>
                <c:pt idx="26">
                  <c:v>30.000525196597597</c:v>
                </c:pt>
                <c:pt idx="27">
                  <c:v>30.000547072901117</c:v>
                </c:pt>
                <c:pt idx="28">
                  <c:v>30.000569080420426</c:v>
                </c:pt>
                <c:pt idx="29">
                  <c:v>30.000591219942287</c:v>
                </c:pt>
                <c:pt idx="30">
                  <c:v>30.000613492258221</c:v>
                </c:pt>
                <c:pt idx="31">
                  <c:v>30.000635898164461</c:v>
                </c:pt>
                <c:pt idx="32">
                  <c:v>30.000658438462036</c:v>
                </c:pt>
                <c:pt idx="33">
                  <c:v>30.000681113956755</c:v>
                </c:pt>
                <c:pt idx="34">
                  <c:v>30.000703925459266</c:v>
                </c:pt>
                <c:pt idx="35">
                  <c:v>30.000726873785066</c:v>
                </c:pt>
                <c:pt idx="36">
                  <c:v>30.000749959754561</c:v>
                </c:pt>
                <c:pt idx="37">
                  <c:v>30.000773184193044</c:v>
                </c:pt>
                <c:pt idx="38">
                  <c:v>30.000796547930769</c:v>
                </c:pt>
                <c:pt idx="39">
                  <c:v>30.000820051802965</c:v>
                </c:pt>
                <c:pt idx="40">
                  <c:v>30.000843696649856</c:v>
                </c:pt>
                <c:pt idx="41">
                  <c:v>30.000867483316711</c:v>
                </c:pt>
                <c:pt idx="42">
                  <c:v>30.00089141265385</c:v>
                </c:pt>
                <c:pt idx="43">
                  <c:v>30.000915485516703</c:v>
                </c:pt>
                <c:pt idx="44">
                  <c:v>30.000939702765812</c:v>
                </c:pt>
                <c:pt idx="45">
                  <c:v>30.000964065266903</c:v>
                </c:pt>
                <c:pt idx="46">
                  <c:v>30.000988573890844</c:v>
                </c:pt>
                <c:pt idx="47">
                  <c:v>30.001013229513756</c:v>
                </c:pt>
                <c:pt idx="48">
                  <c:v>30.001038033016997</c:v>
                </c:pt>
                <c:pt idx="49">
                  <c:v>30.001062985287206</c:v>
                </c:pt>
                <c:pt idx="50">
                  <c:v>30.001088087216335</c:v>
                </c:pt>
                <c:pt idx="51">
                  <c:v>30.001113339701671</c:v>
                </c:pt>
                <c:pt idx="52">
                  <c:v>30.001138743645903</c:v>
                </c:pt>
                <c:pt idx="53">
                  <c:v>30.001164299957097</c:v>
                </c:pt>
                <c:pt idx="54">
                  <c:v>30.001190009548775</c:v>
                </c:pt>
                <c:pt idx="55">
                  <c:v>30.001215873339923</c:v>
                </c:pt>
                <c:pt idx="56">
                  <c:v>30.001241892255059</c:v>
                </c:pt>
                <c:pt idx="57">
                  <c:v>30.001268067224206</c:v>
                </c:pt>
                <c:pt idx="58">
                  <c:v>30.001294399182967</c:v>
                </c:pt>
                <c:pt idx="59">
                  <c:v>30.001320889072563</c:v>
                </c:pt>
                <c:pt idx="60">
                  <c:v>30.001347537839841</c:v>
                </c:pt>
                <c:pt idx="61">
                  <c:v>30.001374346437338</c:v>
                </c:pt>
                <c:pt idx="62">
                  <c:v>30.001401315823276</c:v>
                </c:pt>
                <c:pt idx="63">
                  <c:v>30.001428446961626</c:v>
                </c:pt>
                <c:pt idx="64">
                  <c:v>30.001455740822134</c:v>
                </c:pt>
                <c:pt idx="65">
                  <c:v>30.001483198380356</c:v>
                </c:pt>
                <c:pt idx="66">
                  <c:v>30.001510820617693</c:v>
                </c:pt>
                <c:pt idx="67">
                  <c:v>30.001538608521408</c:v>
                </c:pt>
                <c:pt idx="68">
                  <c:v>30.001566563084715</c:v>
                </c:pt>
                <c:pt idx="69">
                  <c:v>30.001594685306742</c:v>
                </c:pt>
                <c:pt idx="70">
                  <c:v>30.001622976192614</c:v>
                </c:pt>
                <c:pt idx="71">
                  <c:v>30.001651436753491</c:v>
                </c:pt>
                <c:pt idx="72">
                  <c:v>30.001680068006568</c:v>
                </c:pt>
                <c:pt idx="73">
                  <c:v>30.001708870975129</c:v>
                </c:pt>
                <c:pt idx="74">
                  <c:v>30.001737846688631</c:v>
                </c:pt>
                <c:pt idx="75">
                  <c:v>30.001766996182649</c:v>
                </c:pt>
                <c:pt idx="76">
                  <c:v>30.001796320498975</c:v>
                </c:pt>
                <c:pt idx="77">
                  <c:v>30.001825820685657</c:v>
                </c:pt>
                <c:pt idx="78">
                  <c:v>30.001855497796999</c:v>
                </c:pt>
                <c:pt idx="79">
                  <c:v>30.001885352893627</c:v>
                </c:pt>
                <c:pt idx="80">
                  <c:v>30.001915387042526</c:v>
                </c:pt>
                <c:pt idx="81">
                  <c:v>30.001945601317061</c:v>
                </c:pt>
                <c:pt idx="82">
                  <c:v>30.00197599679705</c:v>
                </c:pt>
                <c:pt idx="83">
                  <c:v>30.002006574568735</c:v>
                </c:pt>
                <c:pt idx="84">
                  <c:v>30.002037335724918</c:v>
                </c:pt>
                <c:pt idx="85">
                  <c:v>30.002068281364906</c:v>
                </c:pt>
                <c:pt idx="86">
                  <c:v>30.002099412594603</c:v>
                </c:pt>
                <c:pt idx="87">
                  <c:v>30.002130730526524</c:v>
                </c:pt>
                <c:pt idx="88">
                  <c:v>30.002162236279872</c:v>
                </c:pt>
                <c:pt idx="89">
                  <c:v>30.002193930980528</c:v>
                </c:pt>
                <c:pt idx="90">
                  <c:v>30.00222581576114</c:v>
                </c:pt>
                <c:pt idx="91">
                  <c:v>30.002257891761118</c:v>
                </c:pt>
                <c:pt idx="92">
                  <c:v>30.002290160126709</c:v>
                </c:pt>
                <c:pt idx="93">
                  <c:v>30.002322622011004</c:v>
                </c:pt>
                <c:pt idx="94">
                  <c:v>30.002355278574029</c:v>
                </c:pt>
                <c:pt idx="95">
                  <c:v>30.002388130982741</c:v>
                </c:pt>
                <c:pt idx="96">
                  <c:v>30.002421180411087</c:v>
                </c:pt>
                <c:pt idx="97">
                  <c:v>30.00245442804005</c:v>
                </c:pt>
                <c:pt idx="98">
                  <c:v>30.002487875057657</c:v>
                </c:pt>
                <c:pt idx="99">
                  <c:v>30.002521522659094</c:v>
                </c:pt>
                <c:pt idx="100">
                  <c:v>30.002555372046682</c:v>
                </c:pt>
                <c:pt idx="101">
                  <c:v>30.002589424429917</c:v>
                </c:pt>
                <c:pt idx="102">
                  <c:v>30.002623681025582</c:v>
                </c:pt>
                <c:pt idx="103">
                  <c:v>30.002658143057737</c:v>
                </c:pt>
                <c:pt idx="104">
                  <c:v>30.002692811757729</c:v>
                </c:pt>
                <c:pt idx="105">
                  <c:v>30.002727688364335</c:v>
                </c:pt>
                <c:pt idx="106">
                  <c:v>30.00276277412372</c:v>
                </c:pt>
                <c:pt idx="107">
                  <c:v>30.002798070289522</c:v>
                </c:pt>
                <c:pt idx="108">
                  <c:v>30.002833578122853</c:v>
                </c:pt>
                <c:pt idx="109">
                  <c:v>30.002869298892431</c:v>
                </c:pt>
                <c:pt idx="110">
                  <c:v>30.002905233874525</c:v>
                </c:pt>
                <c:pt idx="111">
                  <c:v>30.002941384353054</c:v>
                </c:pt>
                <c:pt idx="112">
                  <c:v>30.00297775161966</c:v>
                </c:pt>
                <c:pt idx="113">
                  <c:v>30.003014336973656</c:v>
                </c:pt>
                <c:pt idx="114">
                  <c:v>30.003051141722199</c:v>
                </c:pt>
                <c:pt idx="115">
                  <c:v>30.003088167180231</c:v>
                </c:pt>
                <c:pt idx="116">
                  <c:v>30.003125414670571</c:v>
                </c:pt>
                <c:pt idx="117">
                  <c:v>30.003162885523956</c:v>
                </c:pt>
                <c:pt idx="118">
                  <c:v>30.003200581079124</c:v>
                </c:pt>
                <c:pt idx="119">
                  <c:v>30.003238502682791</c:v>
                </c:pt>
                <c:pt idx="120">
                  <c:v>30.003276651689742</c:v>
                </c:pt>
                <c:pt idx="121">
                  <c:v>30.003315029462886</c:v>
                </c:pt>
                <c:pt idx="122">
                  <c:v>30.003353637373262</c:v>
                </c:pt>
                <c:pt idx="123">
                  <c:v>30.003392476800162</c:v>
                </c:pt>
                <c:pt idx="124">
                  <c:v>30.003431549131086</c:v>
                </c:pt>
                <c:pt idx="125">
                  <c:v>30.003470855761886</c:v>
                </c:pt>
                <c:pt idx="126">
                  <c:v>30.003510398096747</c:v>
                </c:pt>
                <c:pt idx="127">
                  <c:v>30.003550177548242</c:v>
                </c:pt>
                <c:pt idx="128">
                  <c:v>30.003590195537434</c:v>
                </c:pt>
                <c:pt idx="129">
                  <c:v>30.003630453493876</c:v>
                </c:pt>
                <c:pt idx="130">
                  <c:v>30.003670952855675</c:v>
                </c:pt>
                <c:pt idx="131">
                  <c:v>30.003711695069548</c:v>
                </c:pt>
                <c:pt idx="132">
                  <c:v>30.003752681590882</c:v>
                </c:pt>
                <c:pt idx="133">
                  <c:v>30.003793913883769</c:v>
                </c:pt>
                <c:pt idx="134">
                  <c:v>30.003835393421053</c:v>
                </c:pt>
                <c:pt idx="135">
                  <c:v>30.003877121684418</c:v>
                </c:pt>
                <c:pt idx="136">
                  <c:v>30.003919100164378</c:v>
                </c:pt>
                <c:pt idx="137">
                  <c:v>30.003961330360426</c:v>
                </c:pt>
                <c:pt idx="138">
                  <c:v>30.004003813780969</c:v>
                </c:pt>
                <c:pt idx="139">
                  <c:v>30.004046551943482</c:v>
                </c:pt>
                <c:pt idx="140">
                  <c:v>30.004089546374516</c:v>
                </c:pt>
                <c:pt idx="141">
                  <c:v>30.004132798609739</c:v>
                </c:pt>
                <c:pt idx="142">
                  <c:v>30.00417631019403</c:v>
                </c:pt>
                <c:pt idx="143">
                  <c:v>30.004220082681506</c:v>
                </c:pt>
                <c:pt idx="144">
                  <c:v>30.004264117635593</c:v>
                </c:pt>
                <c:pt idx="145">
                  <c:v>30.004308416629044</c:v>
                </c:pt>
                <c:pt idx="146">
                  <c:v>30.004352981244068</c:v>
                </c:pt>
                <c:pt idx="147">
                  <c:v>30.004397813072316</c:v>
                </c:pt>
                <c:pt idx="148">
                  <c:v>30.004442913714961</c:v>
                </c:pt>
                <c:pt idx="149">
                  <c:v>30.004488284782781</c:v>
                </c:pt>
                <c:pt idx="150">
                  <c:v>30.004533927896169</c:v>
                </c:pt>
                <c:pt idx="151">
                  <c:v>30.004579844685214</c:v>
                </c:pt>
                <c:pt idx="152">
                  <c:v>30.004626036789784</c:v>
                </c:pt>
                <c:pt idx="153">
                  <c:v>30.004672505859549</c:v>
                </c:pt>
                <c:pt idx="154">
                  <c:v>30.004719253554029</c:v>
                </c:pt>
                <c:pt idx="155">
                  <c:v>30.004766281542697</c:v>
                </c:pt>
                <c:pt idx="156">
                  <c:v>30.004813591505016</c:v>
                </c:pt>
                <c:pt idx="157">
                  <c:v>30.00486118513049</c:v>
                </c:pt>
                <c:pt idx="158">
                  <c:v>30.004909064118721</c:v>
                </c:pt>
                <c:pt idx="159">
                  <c:v>30.0049572301795</c:v>
                </c:pt>
                <c:pt idx="160">
                  <c:v>30.005005685032842</c:v>
                </c:pt>
                <c:pt idx="161">
                  <c:v>30.005054430409057</c:v>
                </c:pt>
                <c:pt idx="162">
                  <c:v>30.005103468048794</c:v>
                </c:pt>
                <c:pt idx="163">
                  <c:v>30.005152799703126</c:v>
                </c:pt>
                <c:pt idx="164">
                  <c:v>30.005202427133597</c:v>
                </c:pt>
                <c:pt idx="165">
                  <c:v>30.005252352112301</c:v>
                </c:pt>
                <c:pt idx="166">
                  <c:v>30.005302576421915</c:v>
                </c:pt>
                <c:pt idx="167">
                  <c:v>30.00535310185581</c:v>
                </c:pt>
                <c:pt idx="168">
                  <c:v>30.005403930218044</c:v>
                </c:pt>
                <c:pt idx="169">
                  <c:v>30.00545506332351</c:v>
                </c:pt>
                <c:pt idx="170">
                  <c:v>30.005506502997914</c:v>
                </c:pt>
                <c:pt idx="171">
                  <c:v>30.005558251077936</c:v>
                </c:pt>
                <c:pt idx="172">
                  <c:v>30.005610309411196</c:v>
                </c:pt>
                <c:pt idx="173">
                  <c:v>30.005662679856393</c:v>
                </c:pt>
                <c:pt idx="174">
                  <c:v>30.005715364283333</c:v>
                </c:pt>
                <c:pt idx="175">
                  <c:v>30.005768364573012</c:v>
                </c:pt>
                <c:pt idx="176">
                  <c:v>30.005821682617668</c:v>
                </c:pt>
                <c:pt idx="177">
                  <c:v>30.005875320320868</c:v>
                </c:pt>
                <c:pt idx="178">
                  <c:v>30.005929279597556</c:v>
                </c:pt>
                <c:pt idx="179">
                  <c:v>30.005983562374141</c:v>
                </c:pt>
                <c:pt idx="180">
                  <c:v>30.006038170588546</c:v>
                </c:pt>
                <c:pt idx="181">
                  <c:v>30.006093106190281</c:v>
                </c:pt>
                <c:pt idx="182">
                  <c:v>30.006148371140522</c:v>
                </c:pt>
                <c:pt idx="183">
                  <c:v>30.006203967412176</c:v>
                </c:pt>
                <c:pt idx="184">
                  <c:v>30.006259896989928</c:v>
                </c:pt>
                <c:pt idx="185">
                  <c:v>30.00631616187038</c:v>
                </c:pt>
                <c:pt idx="186">
                  <c:v>30.006372764062025</c:v>
                </c:pt>
                <c:pt idx="187">
                  <c:v>30.006429705585383</c:v>
                </c:pt>
                <c:pt idx="188">
                  <c:v>30.006486988473071</c:v>
                </c:pt>
                <c:pt idx="189">
                  <c:v>30.006544614769844</c:v>
                </c:pt>
                <c:pt idx="190">
                  <c:v>30.006602586532697</c:v>
                </c:pt>
                <c:pt idx="191">
                  <c:v>30.006660905830923</c:v>
                </c:pt>
                <c:pt idx="192">
                  <c:v>30.00671957474616</c:v>
                </c:pt>
                <c:pt idx="193">
                  <c:v>30.006778595372552</c:v>
                </c:pt>
                <c:pt idx="194">
                  <c:v>30.006837969816708</c:v>
                </c:pt>
                <c:pt idx="195">
                  <c:v>30.006897700197854</c:v>
                </c:pt>
                <c:pt idx="196">
                  <c:v>30.006957788647902</c:v>
                </c:pt>
                <c:pt idx="197">
                  <c:v>30.007018237311485</c:v>
                </c:pt>
                <c:pt idx="198">
                  <c:v>30.007079048346078</c:v>
                </c:pt>
                <c:pt idx="199">
                  <c:v>30.007140223922047</c:v>
                </c:pt>
                <c:pt idx="200">
                  <c:v>30.007201766222742</c:v>
                </c:pt>
                <c:pt idx="201">
                  <c:v>30.007263677444541</c:v>
                </c:pt>
                <c:pt idx="202">
                  <c:v>30.00732595979699</c:v>
                </c:pt>
                <c:pt idx="203">
                  <c:v>30.007388615502808</c:v>
                </c:pt>
                <c:pt idx="204">
                  <c:v>30.007451646798035</c:v>
                </c:pt>
                <c:pt idx="205">
                  <c:v>30.007515055932046</c:v>
                </c:pt>
                <c:pt idx="206">
                  <c:v>30.007578845167689</c:v>
                </c:pt>
                <c:pt idx="207">
                  <c:v>30.007643016781319</c:v>
                </c:pt>
                <c:pt idx="208">
                  <c:v>30.007707573062916</c:v>
                </c:pt>
                <c:pt idx="209">
                  <c:v>30.007772516316134</c:v>
                </c:pt>
                <c:pt idx="210">
                  <c:v>30.007837848858411</c:v>
                </c:pt>
                <c:pt idx="211">
                  <c:v>30.007903573021007</c:v>
                </c:pt>
                <c:pt idx="212">
                  <c:v>30.007969691149157</c:v>
                </c:pt>
                <c:pt idx="213">
                  <c:v>30.008036205602082</c:v>
                </c:pt>
                <c:pt idx="214">
                  <c:v>30.008103118753116</c:v>
                </c:pt>
                <c:pt idx="215">
                  <c:v>30.008170432989779</c:v>
                </c:pt>
                <c:pt idx="216">
                  <c:v>30.008238150713851</c:v>
                </c:pt>
                <c:pt idx="217">
                  <c:v>30.008306274341479</c:v>
                </c:pt>
                <c:pt idx="218">
                  <c:v>30.008374806303234</c:v>
                </c:pt>
                <c:pt idx="219">
                  <c:v>30.008443749044233</c:v>
                </c:pt>
                <c:pt idx="220">
                  <c:v>30.008513105024182</c:v>
                </c:pt>
                <c:pt idx="221">
                  <c:v>30.008582876717487</c:v>
                </c:pt>
                <c:pt idx="222">
                  <c:v>30.008653066613373</c:v>
                </c:pt>
                <c:pt idx="223">
                  <c:v>30.00872367721589</c:v>
                </c:pt>
                <c:pt idx="224">
                  <c:v>30.008794711044104</c:v>
                </c:pt>
                <c:pt idx="225">
                  <c:v>30.008866170632082</c:v>
                </c:pt>
                <c:pt idx="226">
                  <c:v>30.008938058529054</c:v>
                </c:pt>
                <c:pt idx="227">
                  <c:v>30.0090103772995</c:v>
                </c:pt>
                <c:pt idx="228">
                  <c:v>30.009083129523187</c:v>
                </c:pt>
                <c:pt idx="229">
                  <c:v>30.009156317795327</c:v>
                </c:pt>
                <c:pt idx="230">
                  <c:v>30.009229944726609</c:v>
                </c:pt>
                <c:pt idx="231">
                  <c:v>30.009304012943343</c:v>
                </c:pt>
                <c:pt idx="232">
                  <c:v>30.00937852508752</c:v>
                </c:pt>
                <c:pt idx="233">
                  <c:v>30.009453483816895</c:v>
                </c:pt>
                <c:pt idx="234">
                  <c:v>30.009528891805129</c:v>
                </c:pt>
                <c:pt idx="235">
                  <c:v>30.009604751741847</c:v>
                </c:pt>
                <c:pt idx="236">
                  <c:v>30.009681066332732</c:v>
                </c:pt>
                <c:pt idx="237">
                  <c:v>30.009757838299635</c:v>
                </c:pt>
                <c:pt idx="238">
                  <c:v>30.009835070380667</c:v>
                </c:pt>
                <c:pt idx="239">
                  <c:v>30.009912765330281</c:v>
                </c:pt>
                <c:pt idx="240">
                  <c:v>30.009990925919396</c:v>
                </c:pt>
                <c:pt idx="241">
                  <c:v>30.01006955493548</c:v>
                </c:pt>
                <c:pt idx="242">
                  <c:v>30.01014865518264</c:v>
                </c:pt>
                <c:pt idx="243">
                  <c:v>30.01022822948174</c:v>
                </c:pt>
                <c:pt idx="244">
                  <c:v>30.010308280670486</c:v>
                </c:pt>
                <c:pt idx="245">
                  <c:v>30.01038881160353</c:v>
                </c:pt>
                <c:pt idx="246">
                  <c:v>30.010469825152573</c:v>
                </c:pt>
                <c:pt idx="247">
                  <c:v>30.010551324206467</c:v>
                </c:pt>
                <c:pt idx="248">
                  <c:v>30.010633311671299</c:v>
                </c:pt>
                <c:pt idx="249">
                  <c:v>30.010715790470552</c:v>
                </c:pt>
                <c:pt idx="250">
                  <c:v>30.010798763545111</c:v>
                </c:pt>
                <c:pt idx="251">
                  <c:v>30.010882233853458</c:v>
                </c:pt>
                <c:pt idx="252">
                  <c:v>30.010966204371726</c:v>
                </c:pt>
                <c:pt idx="253">
                  <c:v>30.011050678093827</c:v>
                </c:pt>
                <c:pt idx="254">
                  <c:v>30.011135658031531</c:v>
                </c:pt>
                <c:pt idx="255">
                  <c:v>30.011221147214609</c:v>
                </c:pt>
                <c:pt idx="256">
                  <c:v>30.0113071486909</c:v>
                </c:pt>
                <c:pt idx="257">
                  <c:v>30.011393665526455</c:v>
                </c:pt>
                <c:pt idx="258">
                  <c:v>30.011480700805624</c:v>
                </c:pt>
                <c:pt idx="259">
                  <c:v>30.011568257631165</c:v>
                </c:pt>
                <c:pt idx="260">
                  <c:v>30.011656339124364</c:v>
                </c:pt>
                <c:pt idx="261">
                  <c:v>30.01174494842514</c:v>
                </c:pt>
                <c:pt idx="262">
                  <c:v>30.011834088692151</c:v>
                </c:pt>
                <c:pt idx="263">
                  <c:v>30.011923763102896</c:v>
                </c:pt>
                <c:pt idx="264">
                  <c:v>30.012013974853843</c:v>
                </c:pt>
                <c:pt idx="265">
                  <c:v>30.01210472716058</c:v>
                </c:pt>
                <c:pt idx="266">
                  <c:v>30.012196023257825</c:v>
                </c:pt>
                <c:pt idx="267">
                  <c:v>30.012287866399632</c:v>
                </c:pt>
                <c:pt idx="268">
                  <c:v>30.012380259859484</c:v>
                </c:pt>
                <c:pt idx="269">
                  <c:v>30.01247320693037</c:v>
                </c:pt>
                <c:pt idx="270">
                  <c:v>30.012566710924965</c:v>
                </c:pt>
                <c:pt idx="271">
                  <c:v>30.012660775175689</c:v>
                </c:pt>
                <c:pt idx="272">
                  <c:v>30.012755403034848</c:v>
                </c:pt>
                <c:pt idx="273">
                  <c:v>30.01285059787476</c:v>
                </c:pt>
                <c:pt idx="274">
                  <c:v>30.012946363087849</c:v>
                </c:pt>
                <c:pt idx="275">
                  <c:v>30.013042702086803</c:v>
                </c:pt>
                <c:pt idx="276">
                  <c:v>30.01313961830466</c:v>
                </c:pt>
                <c:pt idx="277">
                  <c:v>30.013237115194933</c:v>
                </c:pt>
                <c:pt idx="278">
                  <c:v>30.013335196231747</c:v>
                </c:pt>
                <c:pt idx="279">
                  <c:v>30.013433864909949</c:v>
                </c:pt>
                <c:pt idx="280">
                  <c:v>30.013533124745244</c:v>
                </c:pt>
                <c:pt idx="281">
                  <c:v>30.013632979274298</c:v>
                </c:pt>
                <c:pt idx="282">
                  <c:v>30.013733432054881</c:v>
                </c:pt>
                <c:pt idx="283">
                  <c:v>30.013834486665971</c:v>
                </c:pt>
                <c:pt idx="284">
                  <c:v>30.013936146707909</c:v>
                </c:pt>
                <c:pt idx="285">
                  <c:v>30.014038415802517</c:v>
                </c:pt>
                <c:pt idx="286">
                  <c:v>30.014141297593181</c:v>
                </c:pt>
                <c:pt idx="287">
                  <c:v>30.014244795745064</c:v>
                </c:pt>
                <c:pt idx="288">
                  <c:v>30.01434891394516</c:v>
                </c:pt>
                <c:pt idx="289">
                  <c:v>30.014453655902457</c:v>
                </c:pt>
                <c:pt idx="290">
                  <c:v>30.014559025348056</c:v>
                </c:pt>
                <c:pt idx="291">
                  <c:v>30.014665026035317</c:v>
                </c:pt>
                <c:pt idx="292">
                  <c:v>30.014771661739971</c:v>
                </c:pt>
                <c:pt idx="293">
                  <c:v>30.014878936260281</c:v>
                </c:pt>
                <c:pt idx="294">
                  <c:v>30.014986853417131</c:v>
                </c:pt>
                <c:pt idx="295">
                  <c:v>30.015095417054216</c:v>
                </c:pt>
                <c:pt idx="296">
                  <c:v>30.015204631038106</c:v>
                </c:pt>
                <c:pt idx="297">
                  <c:v>30.015314499258476</c:v>
                </c:pt>
                <c:pt idx="298">
                  <c:v>30.015425025628137</c:v>
                </c:pt>
                <c:pt idx="299">
                  <c:v>30.015536214083266</c:v>
                </c:pt>
                <c:pt idx="300">
                  <c:v>30.015648068583488</c:v>
                </c:pt>
                <c:pt idx="301">
                  <c:v>30.015760593112031</c:v>
                </c:pt>
                <c:pt idx="302">
                  <c:v>30.015873791675876</c:v>
                </c:pt>
                <c:pt idx="303">
                  <c:v>30.015987668305858</c:v>
                </c:pt>
                <c:pt idx="304">
                  <c:v>30.016102227056876</c:v>
                </c:pt>
                <c:pt idx="305">
                  <c:v>30.016217472007966</c:v>
                </c:pt>
                <c:pt idx="306">
                  <c:v>30.016333407262493</c:v>
                </c:pt>
                <c:pt idx="307">
                  <c:v>30.016450036948267</c:v>
                </c:pt>
                <c:pt idx="308">
                  <c:v>30.016567365217703</c:v>
                </c:pt>
                <c:pt idx="309">
                  <c:v>30.016685396247944</c:v>
                </c:pt>
                <c:pt idx="310">
                  <c:v>30.016804134241053</c:v>
                </c:pt>
                <c:pt idx="311">
                  <c:v>30.016923583424092</c:v>
                </c:pt>
                <c:pt idx="312">
                  <c:v>30.017043748049353</c:v>
                </c:pt>
                <c:pt idx="313">
                  <c:v>30.017164632394437</c:v>
                </c:pt>
                <c:pt idx="314">
                  <c:v>30.017286240762413</c:v>
                </c:pt>
                <c:pt idx="315">
                  <c:v>30.01740857748203</c:v>
                </c:pt>
                <c:pt idx="316">
                  <c:v>30.017531646907791</c:v>
                </c:pt>
                <c:pt idx="317">
                  <c:v>30.017655453420165</c:v>
                </c:pt>
                <c:pt idx="318">
                  <c:v>30.017780001425677</c:v>
                </c:pt>
                <c:pt idx="319">
                  <c:v>30.017905295357135</c:v>
                </c:pt>
                <c:pt idx="320">
                  <c:v>30.01803133967373</c:v>
                </c:pt>
                <c:pt idx="321">
                  <c:v>30.018158138861228</c:v>
                </c:pt>
                <c:pt idx="322">
                  <c:v>30.018285697432091</c:v>
                </c:pt>
                <c:pt idx="323">
                  <c:v>30.018414019925672</c:v>
                </c:pt>
                <c:pt idx="324">
                  <c:v>30.018543110908343</c:v>
                </c:pt>
                <c:pt idx="325">
                  <c:v>30.018672974973683</c:v>
                </c:pt>
                <c:pt idx="326">
                  <c:v>30.01880361674262</c:v>
                </c:pt>
                <c:pt idx="327">
                  <c:v>30.018935040863575</c:v>
                </c:pt>
                <c:pt idx="328">
                  <c:v>30.01906725201269</c:v>
                </c:pt>
                <c:pt idx="329">
                  <c:v>30.019200254893892</c:v>
                </c:pt>
                <c:pt idx="330">
                  <c:v>30.01933405423917</c:v>
                </c:pt>
                <c:pt idx="331">
                  <c:v>30.019468654808652</c:v>
                </c:pt>
                <c:pt idx="332">
                  <c:v>30.019604061390798</c:v>
                </c:pt>
                <c:pt idx="333">
                  <c:v>30.01974027880259</c:v>
                </c:pt>
                <c:pt idx="334">
                  <c:v>30.019877311889694</c:v>
                </c:pt>
                <c:pt idx="335">
                  <c:v>30.020015165526566</c:v>
                </c:pt>
                <c:pt idx="336">
                  <c:v>30.020153844616729</c:v>
                </c:pt>
                <c:pt idx="337">
                  <c:v>30.02029335409286</c:v>
                </c:pt>
                <c:pt idx="338">
                  <c:v>30.020433698917007</c:v>
                </c:pt>
                <c:pt idx="339">
                  <c:v>30.020574884080744</c:v>
                </c:pt>
                <c:pt idx="340">
                  <c:v>30.020716914605337</c:v>
                </c:pt>
                <c:pt idx="341">
                  <c:v>30.020859795541956</c:v>
                </c:pt>
                <c:pt idx="342">
                  <c:v>30.021003531971783</c:v>
                </c:pt>
                <c:pt idx="343">
                  <c:v>30.021148129006285</c:v>
                </c:pt>
                <c:pt idx="344">
                  <c:v>30.021293591787284</c:v>
                </c:pt>
                <c:pt idx="345">
                  <c:v>30.021439925487243</c:v>
                </c:pt>
                <c:pt idx="346">
                  <c:v>30.021587135309368</c:v>
                </c:pt>
                <c:pt idx="347">
                  <c:v>30.021735226487824</c:v>
                </c:pt>
                <c:pt idx="348">
                  <c:v>30.0218842042879</c:v>
                </c:pt>
                <c:pt idx="349">
                  <c:v>30.022034074006218</c:v>
                </c:pt>
                <c:pt idx="350">
                  <c:v>30.022184840970894</c:v>
                </c:pt>
                <c:pt idx="351">
                  <c:v>30.022336510541734</c:v>
                </c:pt>
                <c:pt idx="352">
                  <c:v>30.022489088110433</c:v>
                </c:pt>
                <c:pt idx="353">
                  <c:v>30.022642579100712</c:v>
                </c:pt>
                <c:pt idx="354">
                  <c:v>30.022796988968583</c:v>
                </c:pt>
                <c:pt idx="355">
                  <c:v>30.022952323202489</c:v>
                </c:pt>
                <c:pt idx="356">
                  <c:v>30.023108587323474</c:v>
                </c:pt>
                <c:pt idx="357">
                  <c:v>30.023265786885467</c:v>
                </c:pt>
                <c:pt idx="358">
                  <c:v>30.023423927475353</c:v>
                </c:pt>
                <c:pt idx="359">
                  <c:v>30.023583014713282</c:v>
                </c:pt>
                <c:pt idx="360">
                  <c:v>30.023743054252787</c:v>
                </c:pt>
                <c:pt idx="361">
                  <c:v>30.023904051781006</c:v>
                </c:pt>
                <c:pt idx="362">
                  <c:v>30.024066013018889</c:v>
                </c:pt>
                <c:pt idx="363">
                  <c:v>30.024228943721369</c:v>
                </c:pt>
                <c:pt idx="364">
                  <c:v>30.024392849677611</c:v>
                </c:pt>
                <c:pt idx="365">
                  <c:v>30.02455773671117</c:v>
                </c:pt>
                <c:pt idx="366">
                  <c:v>30.024723610680194</c:v>
                </c:pt>
                <c:pt idx="367">
                  <c:v>30.024890477477665</c:v>
                </c:pt>
                <c:pt idx="368">
                  <c:v>30.025058343031557</c:v>
                </c:pt>
                <c:pt idx="369">
                  <c:v>30.025227213305076</c:v>
                </c:pt>
                <c:pt idx="370">
                  <c:v>30.025397094296864</c:v>
                </c:pt>
                <c:pt idx="371">
                  <c:v>30.025567992041179</c:v>
                </c:pt>
                <c:pt idx="372">
                  <c:v>30.025739912608131</c:v>
                </c:pt>
                <c:pt idx="373">
                  <c:v>30.025912862103908</c:v>
                </c:pt>
                <c:pt idx="374">
                  <c:v>30.026086846670935</c:v>
                </c:pt>
                <c:pt idx="375">
                  <c:v>30.026261872488135</c:v>
                </c:pt>
                <c:pt idx="376">
                  <c:v>30.026437945771125</c:v>
                </c:pt>
                <c:pt idx="377">
                  <c:v>30.02661507277244</c:v>
                </c:pt>
                <c:pt idx="378">
                  <c:v>30.026793259781723</c:v>
                </c:pt>
                <c:pt idx="379">
                  <c:v>30.02697251312599</c:v>
                </c:pt>
                <c:pt idx="380">
                  <c:v>30.027152839169808</c:v>
                </c:pt>
                <c:pt idx="381">
                  <c:v>30.027334244315536</c:v>
                </c:pt>
                <c:pt idx="382">
                  <c:v>30.02751673500353</c:v>
                </c:pt>
                <c:pt idx="383">
                  <c:v>30.027700317712394</c:v>
                </c:pt>
                <c:pt idx="384">
                  <c:v>30.027884998959191</c:v>
                </c:pt>
                <c:pt idx="385">
                  <c:v>30.028070785299636</c:v>
                </c:pt>
                <c:pt idx="386">
                  <c:v>30.028257683328384</c:v>
                </c:pt>
                <c:pt idx="387">
                  <c:v>30.028445699679224</c:v>
                </c:pt>
                <c:pt idx="388">
                  <c:v>30.028634841025294</c:v>
                </c:pt>
                <c:pt idx="389">
                  <c:v>30.028825114079371</c:v>
                </c:pt>
                <c:pt idx="390">
                  <c:v>30.029016525594002</c:v>
                </c:pt>
                <c:pt idx="391">
                  <c:v>30.029209082361835</c:v>
                </c:pt>
                <c:pt idx="392">
                  <c:v>30.029402791215841</c:v>
                </c:pt>
                <c:pt idx="393">
                  <c:v>30.029597659029474</c:v>
                </c:pt>
                <c:pt idx="394">
                  <c:v>30.029793692716989</c:v>
                </c:pt>
                <c:pt idx="395">
                  <c:v>30.029990899233656</c:v>
                </c:pt>
                <c:pt idx="396">
                  <c:v>30.030189285575986</c:v>
                </c:pt>
                <c:pt idx="397">
                  <c:v>30.030388858782011</c:v>
                </c:pt>
                <c:pt idx="398">
                  <c:v>30.030589625931459</c:v>
                </c:pt>
                <c:pt idx="399">
                  <c:v>30.03079159414607</c:v>
                </c:pt>
                <c:pt idx="400">
                  <c:v>30.030994770589807</c:v>
                </c:pt>
                <c:pt idx="401">
                  <c:v>30.031199162469107</c:v>
                </c:pt>
                <c:pt idx="402">
                  <c:v>30.031404777033128</c:v>
                </c:pt>
                <c:pt idx="403">
                  <c:v>30.031611621574022</c:v>
                </c:pt>
                <c:pt idx="404">
                  <c:v>30.031819703427132</c:v>
                </c:pt>
                <c:pt idx="405">
                  <c:v>30.032029029971298</c:v>
                </c:pt>
                <c:pt idx="406">
                  <c:v>30.032239608629119</c:v>
                </c:pt>
                <c:pt idx="407">
                  <c:v>30.03245144686715</c:v>
                </c:pt>
                <c:pt idx="408">
                  <c:v>30.032664552196199</c:v>
                </c:pt>
                <c:pt idx="409">
                  <c:v>30.032878932171592</c:v>
                </c:pt>
                <c:pt idx="410">
                  <c:v>30.033094594393415</c:v>
                </c:pt>
                <c:pt idx="411">
                  <c:v>30.033311546506781</c:v>
                </c:pt>
                <c:pt idx="412">
                  <c:v>30.0335297962021</c:v>
                </c:pt>
                <c:pt idx="413">
                  <c:v>30.033749351215327</c:v>
                </c:pt>
                <c:pt idx="414">
                  <c:v>30.033970219328271</c:v>
                </c:pt>
                <c:pt idx="415">
                  <c:v>30.034192408368792</c:v>
                </c:pt>
                <c:pt idx="416">
                  <c:v>30.034415926211135</c:v>
                </c:pt>
                <c:pt idx="417">
                  <c:v>30.034640780776162</c:v>
                </c:pt>
                <c:pt idx="418">
                  <c:v>30.034866980031655</c:v>
                </c:pt>
                <c:pt idx="419">
                  <c:v>30.035094531992563</c:v>
                </c:pt>
                <c:pt idx="420">
                  <c:v>30.035323444721286</c:v>
                </c:pt>
                <c:pt idx="421">
                  <c:v>30.035553726327969</c:v>
                </c:pt>
                <c:pt idx="422">
                  <c:v>30.03578538497074</c:v>
                </c:pt>
                <c:pt idx="423">
                  <c:v>30.03601842885606</c:v>
                </c:pt>
                <c:pt idx="424">
                  <c:v>30.036252866238897</c:v>
                </c:pt>
                <c:pt idx="425">
                  <c:v>30.036488705423132</c:v>
                </c:pt>
                <c:pt idx="426">
                  <c:v>30.036725954761767</c:v>
                </c:pt>
                <c:pt idx="427">
                  <c:v>30.03696462265723</c:v>
                </c:pt>
                <c:pt idx="428">
                  <c:v>30.037204717561639</c:v>
                </c:pt>
                <c:pt idx="429">
                  <c:v>30.037446247977158</c:v>
                </c:pt>
                <c:pt idx="430">
                  <c:v>30.03768922245623</c:v>
                </c:pt>
                <c:pt idx="431">
                  <c:v>30.037933649601882</c:v>
                </c:pt>
                <c:pt idx="432">
                  <c:v>30.038179538068022</c:v>
                </c:pt>
                <c:pt idx="433">
                  <c:v>30.038426896559756</c:v>
                </c:pt>
                <c:pt idx="434">
                  <c:v>30.038675733833664</c:v>
                </c:pt>
                <c:pt idx="435">
                  <c:v>30.038926058698095</c:v>
                </c:pt>
                <c:pt idx="436">
                  <c:v>30.03917788001349</c:v>
                </c:pt>
                <c:pt idx="437">
                  <c:v>30.039431206692658</c:v>
                </c:pt>
                <c:pt idx="438">
                  <c:v>30.039686047701117</c:v>
                </c:pt>
                <c:pt idx="439">
                  <c:v>30.039942412057378</c:v>
                </c:pt>
                <c:pt idx="440">
                  <c:v>30.040200308833239</c:v>
                </c:pt>
                <c:pt idx="441">
                  <c:v>30.040459747154134</c:v>
                </c:pt>
                <c:pt idx="442">
                  <c:v>30.040720736199411</c:v>
                </c:pt>
                <c:pt idx="443">
                  <c:v>30.040983285202664</c:v>
                </c:pt>
                <c:pt idx="444">
                  <c:v>30.041247403452033</c:v>
                </c:pt>
                <c:pt idx="445">
                  <c:v>30.041513100290544</c:v>
                </c:pt>
                <c:pt idx="446">
                  <c:v>30.041780385116407</c:v>
                </c:pt>
                <c:pt idx="447">
                  <c:v>30.042049267383337</c:v>
                </c:pt>
                <c:pt idx="448">
                  <c:v>30.042319756600929</c:v>
                </c:pt>
                <c:pt idx="449">
                  <c:v>30.042591862334863</c:v>
                </c:pt>
                <c:pt idx="450">
                  <c:v>30.042865594207374</c:v>
                </c:pt>
                <c:pt idx="451">
                  <c:v>30.043140961897468</c:v>
                </c:pt>
                <c:pt idx="452">
                  <c:v>30.04341797514131</c:v>
                </c:pt>
                <c:pt idx="453">
                  <c:v>30.043696643732559</c:v>
                </c:pt>
                <c:pt idx="454">
                  <c:v>30.043976977522654</c:v>
                </c:pt>
                <c:pt idx="455">
                  <c:v>30.044258986421195</c:v>
                </c:pt>
                <c:pt idx="456">
                  <c:v>30.044542680396258</c:v>
                </c:pt>
                <c:pt idx="457">
                  <c:v>30.044828069474757</c:v>
                </c:pt>
                <c:pt idx="458">
                  <c:v>30.045115163742739</c:v>
                </c:pt>
                <c:pt idx="459">
                  <c:v>30.045403973345781</c:v>
                </c:pt>
                <c:pt idx="460">
                  <c:v>30.045694508489319</c:v>
                </c:pt>
                <c:pt idx="461">
                  <c:v>30.045986779438966</c:v>
                </c:pt>
                <c:pt idx="462">
                  <c:v>30.046280796520882</c:v>
                </c:pt>
                <c:pt idx="463">
                  <c:v>30.046576570122131</c:v>
                </c:pt>
                <c:pt idx="464">
                  <c:v>30.046874110691064</c:v>
                </c:pt>
                <c:pt idx="465">
                  <c:v>30.047173428737565</c:v>
                </c:pt>
                <c:pt idx="466">
                  <c:v>30.047474534833526</c:v>
                </c:pt>
                <c:pt idx="467">
                  <c:v>30.047777439613167</c:v>
                </c:pt>
                <c:pt idx="468">
                  <c:v>30.048082153773358</c:v>
                </c:pt>
                <c:pt idx="469">
                  <c:v>30.048388688074052</c:v>
                </c:pt>
                <c:pt idx="470">
                  <c:v>30.048697053338572</c:v>
                </c:pt>
                <c:pt idx="471">
                  <c:v>30.04900726045404</c:v>
                </c:pt>
                <c:pt idx="472">
                  <c:v>30.049319320371719</c:v>
                </c:pt>
                <c:pt idx="473">
                  <c:v>30.04963324410738</c:v>
                </c:pt>
                <c:pt idx="474">
                  <c:v>30.049949042741712</c:v>
                </c:pt>
                <c:pt idx="475">
                  <c:v>30.050266727420627</c:v>
                </c:pt>
                <c:pt idx="476">
                  <c:v>30.050586309355687</c:v>
                </c:pt>
                <c:pt idx="477">
                  <c:v>30.050907799824497</c:v>
                </c:pt>
                <c:pt idx="478">
                  <c:v>30.051231210171032</c:v>
                </c:pt>
                <c:pt idx="479">
                  <c:v>30.05155655180609</c:v>
                </c:pt>
                <c:pt idx="480">
                  <c:v>30.051883836207594</c:v>
                </c:pt>
                <c:pt idx="481">
                  <c:v>30.052213074921056</c:v>
                </c:pt>
                <c:pt idx="482">
                  <c:v>30.052544279559935</c:v>
                </c:pt>
                <c:pt idx="483">
                  <c:v>30.052877461806027</c:v>
                </c:pt>
                <c:pt idx="484">
                  <c:v>30.053212633409817</c:v>
                </c:pt>
                <c:pt idx="485">
                  <c:v>30.05354980619099</c:v>
                </c:pt>
                <c:pt idx="486">
                  <c:v>30.053888992038736</c:v>
                </c:pt>
                <c:pt idx="487">
                  <c:v>30.054230202912127</c:v>
                </c:pt>
                <c:pt idx="488">
                  <c:v>30.054573450840632</c:v>
                </c:pt>
                <c:pt idx="489">
                  <c:v>30.054918747924422</c:v>
                </c:pt>
                <c:pt idx="490">
                  <c:v>30.055266106334813</c:v>
                </c:pt>
                <c:pt idx="491">
                  <c:v>30.055615538314687</c:v>
                </c:pt>
                <c:pt idx="492">
                  <c:v>30.055967056178893</c:v>
                </c:pt>
                <c:pt idx="493">
                  <c:v>30.056320672314637</c:v>
                </c:pt>
                <c:pt idx="494">
                  <c:v>30.056676399181949</c:v>
                </c:pt>
                <c:pt idx="495">
                  <c:v>30.057034249314057</c:v>
                </c:pt>
                <c:pt idx="496">
                  <c:v>30.057394235317823</c:v>
                </c:pt>
                <c:pt idx="497">
                  <c:v>30.057756369874177</c:v>
                </c:pt>
                <c:pt idx="498">
                  <c:v>30.058120665738517</c:v>
                </c:pt>
                <c:pt idx="499">
                  <c:v>30.058487135741178</c:v>
                </c:pt>
                <c:pt idx="500">
                  <c:v>30.058855792787831</c:v>
                </c:pt>
                <c:pt idx="501">
                  <c:v>30.059226649859891</c:v>
                </c:pt>
                <c:pt idx="502">
                  <c:v>30.059599720015036</c:v>
                </c:pt>
                <c:pt idx="503">
                  <c:v>30.059975016387551</c:v>
                </c:pt>
                <c:pt idx="504">
                  <c:v>30.060352552188807</c:v>
                </c:pt>
                <c:pt idx="505">
                  <c:v>30.06073234070773</c:v>
                </c:pt>
                <c:pt idx="506">
                  <c:v>30.061114395311229</c:v>
                </c:pt>
                <c:pt idx="507">
                  <c:v>30.061498729444587</c:v>
                </c:pt>
                <c:pt idx="508">
                  <c:v>30.061885356631976</c:v>
                </c:pt>
                <c:pt idx="509">
                  <c:v>30.062274290476907</c:v>
                </c:pt>
                <c:pt idx="510">
                  <c:v>30.062665544662664</c:v>
                </c:pt>
                <c:pt idx="511">
                  <c:v>30.063059132952759</c:v>
                </c:pt>
                <c:pt idx="512">
                  <c:v>30.063455069191384</c:v>
                </c:pt>
                <c:pt idx="513">
                  <c:v>30.063853367303899</c:v>
                </c:pt>
                <c:pt idx="514">
                  <c:v>30.064254041297286</c:v>
                </c:pt>
                <c:pt idx="515">
                  <c:v>30.064657105260594</c:v>
                </c:pt>
                <c:pt idx="516">
                  <c:v>30.065062573365445</c:v>
                </c:pt>
                <c:pt idx="517">
                  <c:v>30.065470459866496</c:v>
                </c:pt>
                <c:pt idx="518">
                  <c:v>30.065880779101867</c:v>
                </c:pt>
                <c:pt idx="519">
                  <c:v>30.066293545493696</c:v>
                </c:pt>
                <c:pt idx="520">
                  <c:v>30.066708773548562</c:v>
                </c:pt>
                <c:pt idx="521">
                  <c:v>30.067126477857972</c:v>
                </c:pt>
                <c:pt idx="522">
                  <c:v>30.067546673098882</c:v>
                </c:pt>
                <c:pt idx="523">
                  <c:v>30.067969374034146</c:v>
                </c:pt>
                <c:pt idx="524">
                  <c:v>30.068394595513009</c:v>
                </c:pt>
                <c:pt idx="525">
                  <c:v>30.068822352471638</c:v>
                </c:pt>
                <c:pt idx="526">
                  <c:v>30.069252659933571</c:v>
                </c:pt>
                <c:pt idx="527">
                  <c:v>30.069685533010237</c:v>
                </c:pt>
                <c:pt idx="528">
                  <c:v>30.070120986901454</c:v>
                </c:pt>
                <c:pt idx="529">
                  <c:v>30.070559036895933</c:v>
                </c:pt>
                <c:pt idx="530">
                  <c:v>30.070999698371786</c:v>
                </c:pt>
                <c:pt idx="531">
                  <c:v>30.07144298679702</c:v>
                </c:pt>
                <c:pt idx="532">
                  <c:v>30.071888917730089</c:v>
                </c:pt>
                <c:pt idx="533">
                  <c:v>30.072337506820325</c:v>
                </c:pt>
                <c:pt idx="534">
                  <c:v>30.072788769808586</c:v>
                </c:pt>
                <c:pt idx="535">
                  <c:v>30.073242722527617</c:v>
                </c:pt>
                <c:pt idx="536">
                  <c:v>30.073699380902724</c:v>
                </c:pt>
                <c:pt idx="537">
                  <c:v>30.074158760952198</c:v>
                </c:pt>
                <c:pt idx="538">
                  <c:v>30.074620878787854</c:v>
                </c:pt>
                <c:pt idx="539">
                  <c:v>30.075085750615649</c:v>
                </c:pt>
                <c:pt idx="540">
                  <c:v>30.075553392736076</c:v>
                </c:pt>
                <c:pt idx="541">
                  <c:v>30.076023821544819</c:v>
                </c:pt>
                <c:pt idx="542">
                  <c:v>30.076497053533231</c:v>
                </c:pt>
                <c:pt idx="543">
                  <c:v>30.076973105288925</c:v>
                </c:pt>
                <c:pt idx="544">
                  <c:v>30.077451993496236</c:v>
                </c:pt>
                <c:pt idx="545">
                  <c:v>30.077933734936842</c:v>
                </c:pt>
                <c:pt idx="546">
                  <c:v>30.078418346490327</c:v>
                </c:pt>
                <c:pt idx="547">
                  <c:v>30.07890584513466</c:v>
                </c:pt>
                <c:pt idx="548">
                  <c:v>30.079396247946807</c:v>
                </c:pt>
                <c:pt idx="549">
                  <c:v>30.079889572103284</c:v>
                </c:pt>
                <c:pt idx="550">
                  <c:v>30.080385834880712</c:v>
                </c:pt>
                <c:pt idx="551">
                  <c:v>30.080885053656381</c:v>
                </c:pt>
                <c:pt idx="552">
                  <c:v>30.081387245908804</c:v>
                </c:pt>
                <c:pt idx="553">
                  <c:v>30.081892429218357</c:v>
                </c:pt>
                <c:pt idx="554">
                  <c:v>30.082400621267738</c:v>
                </c:pt>
                <c:pt idx="555">
                  <c:v>30.08291183984268</c:v>
                </c:pt>
                <c:pt idx="556">
                  <c:v>30.083426102832398</c:v>
                </c:pt>
                <c:pt idx="557">
                  <c:v>30.083943428230285</c:v>
                </c:pt>
                <c:pt idx="558">
                  <c:v>30.084463834134421</c:v>
                </c:pt>
                <c:pt idx="559">
                  <c:v>30.084987338748217</c:v>
                </c:pt>
                <c:pt idx="560">
                  <c:v>30.085513960380958</c:v>
                </c:pt>
                <c:pt idx="561">
                  <c:v>30.086043717448465</c:v>
                </c:pt>
                <c:pt idx="562">
                  <c:v>30.086576628473598</c:v>
                </c:pt>
                <c:pt idx="563">
                  <c:v>30.087112712086974</c:v>
                </c:pt>
                <c:pt idx="564">
                  <c:v>30.087651987027478</c:v>
                </c:pt>
                <c:pt idx="565">
                  <c:v>30.088194472142916</c:v>
                </c:pt>
                <c:pt idx="566">
                  <c:v>30.088740186390627</c:v>
                </c:pt>
                <c:pt idx="567">
                  <c:v>30.089289148838091</c:v>
                </c:pt>
                <c:pt idx="568">
                  <c:v>30.089841378663532</c:v>
                </c:pt>
                <c:pt idx="569">
                  <c:v>30.090396895156573</c:v>
                </c:pt>
                <c:pt idx="570">
                  <c:v>30.090955717718831</c:v>
                </c:pt>
                <c:pt idx="571">
                  <c:v>30.091517865864539</c:v>
                </c:pt>
                <c:pt idx="572">
                  <c:v>30.092083359221231</c:v>
                </c:pt>
                <c:pt idx="573">
                  <c:v>30.092652217530329</c:v>
                </c:pt>
                <c:pt idx="574">
                  <c:v>30.093224460647789</c:v>
                </c:pt>
                <c:pt idx="575">
                  <c:v>30.093800108544723</c:v>
                </c:pt>
                <c:pt idx="576">
                  <c:v>30.094379181308092</c:v>
                </c:pt>
                <c:pt idx="577">
                  <c:v>30.094961699141333</c:v>
                </c:pt>
                <c:pt idx="578">
                  <c:v>30.09554768236497</c:v>
                </c:pt>
                <c:pt idx="579">
                  <c:v>30.096137151417359</c:v>
                </c:pt>
                <c:pt idx="580">
                  <c:v>30.096730126855228</c:v>
                </c:pt>
                <c:pt idx="581">
                  <c:v>30.097326629354448</c:v>
                </c:pt>
                <c:pt idx="582">
                  <c:v>30.097926679710625</c:v>
                </c:pt>
                <c:pt idx="583">
                  <c:v>30.098530298839794</c:v>
                </c:pt>
                <c:pt idx="584">
                  <c:v>30.099137507779115</c:v>
                </c:pt>
                <c:pt idx="585">
                  <c:v>30.099748327687497</c:v>
                </c:pt>
                <c:pt idx="586">
                  <c:v>30.100362779846304</c:v>
                </c:pt>
                <c:pt idx="587">
                  <c:v>30.100980885660039</c:v>
                </c:pt>
                <c:pt idx="588">
                  <c:v>30.101602666657033</c:v>
                </c:pt>
                <c:pt idx="589">
                  <c:v>30.10222814449012</c:v>
                </c:pt>
                <c:pt idx="590">
                  <c:v>30.102857340937323</c:v>
                </c:pt>
                <c:pt idx="591">
                  <c:v>30.103490277902587</c:v>
                </c:pt>
                <c:pt idx="592">
                  <c:v>30.104126977416438</c:v>
                </c:pt>
                <c:pt idx="593">
                  <c:v>30.104767461636708</c:v>
                </c:pt>
                <c:pt idx="594">
                  <c:v>30.105411752849218</c:v>
                </c:pt>
                <c:pt idx="595">
                  <c:v>30.106059873468528</c:v>
                </c:pt>
                <c:pt idx="596">
                  <c:v>30.106711846038625</c:v>
                </c:pt>
                <c:pt idx="597">
                  <c:v>30.107367693233627</c:v>
                </c:pt>
                <c:pt idx="598">
                  <c:v>30.108027437858524</c:v>
                </c:pt>
                <c:pt idx="599">
                  <c:v>30.108691102849907</c:v>
                </c:pt>
                <c:pt idx="600">
                  <c:v>30.109358711276695</c:v>
                </c:pt>
                <c:pt idx="601">
                  <c:v>30.110030286340823</c:v>
                </c:pt>
                <c:pt idx="602">
                  <c:v>30.110705851378061</c:v>
                </c:pt>
                <c:pt idx="603">
                  <c:v>30.111385429858686</c:v>
                </c:pt>
                <c:pt idx="604">
                  <c:v>30.11206904538821</c:v>
                </c:pt>
                <c:pt idx="605">
                  <c:v>30.11275672170823</c:v>
                </c:pt>
                <c:pt idx="606">
                  <c:v>30.113448482697052</c:v>
                </c:pt>
                <c:pt idx="607">
                  <c:v>30.114144352370531</c:v>
                </c:pt>
                <c:pt idx="608">
                  <c:v>30.114844354882791</c:v>
                </c:pt>
                <c:pt idx="609">
                  <c:v>30.115548514526989</c:v>
                </c:pt>
                <c:pt idx="610">
                  <c:v>30.116256855736108</c:v>
                </c:pt>
                <c:pt idx="611">
                  <c:v>30.116969403083694</c:v>
                </c:pt>
                <c:pt idx="612">
                  <c:v>30.117686181284629</c:v>
                </c:pt>
                <c:pt idx="613">
                  <c:v>30.11840721519593</c:v>
                </c:pt>
                <c:pt idx="614">
                  <c:v>30.119132529817534</c:v>
                </c:pt>
                <c:pt idx="615">
                  <c:v>30.119862150293045</c:v>
                </c:pt>
                <c:pt idx="616">
                  <c:v>30.120596101910543</c:v>
                </c:pt>
                <c:pt idx="617">
                  <c:v>30.12133441010339</c:v>
                </c:pt>
                <c:pt idx="618">
                  <c:v>30.122077100451026</c:v>
                </c:pt>
                <c:pt idx="619">
                  <c:v>30.122824198679719</c:v>
                </c:pt>
                <c:pt idx="620">
                  <c:v>30.123575730663436</c:v>
                </c:pt>
                <c:pt idx="621">
                  <c:v>30.124331722424625</c:v>
                </c:pt>
                <c:pt idx="622">
                  <c:v>30.12509220013499</c:v>
                </c:pt>
                <c:pt idx="623">
                  <c:v>30.125857190116395</c:v>
                </c:pt>
                <c:pt idx="624">
                  <c:v>30.126626718841575</c:v>
                </c:pt>
                <c:pt idx="625">
                  <c:v>30.12740081293504</c:v>
                </c:pt>
                <c:pt idx="626">
                  <c:v>30.128179499173882</c:v>
                </c:pt>
                <c:pt idx="627">
                  <c:v>30.128962804488587</c:v>
                </c:pt>
                <c:pt idx="628">
                  <c:v>30.129750755963883</c:v>
                </c:pt>
                <c:pt idx="629">
                  <c:v>30.130543380839594</c:v>
                </c:pt>
                <c:pt idx="630">
                  <c:v>30.13134070651148</c:v>
                </c:pt>
                <c:pt idx="631">
                  <c:v>30.132142760532037</c:v>
                </c:pt>
                <c:pt idx="632">
                  <c:v>30.132949570611441</c:v>
                </c:pt>
                <c:pt idx="633">
                  <c:v>30.133761164618328</c:v>
                </c:pt>
                <c:pt idx="634">
                  <c:v>30.13457757058065</c:v>
                </c:pt>
                <c:pt idx="635">
                  <c:v>30.135398816686621</c:v>
                </c:pt>
                <c:pt idx="636">
                  <c:v>30.13622493128549</c:v>
                </c:pt>
                <c:pt idx="637">
                  <c:v>30.137055942888484</c:v>
                </c:pt>
                <c:pt idx="638">
                  <c:v>30.137891880169622</c:v>
                </c:pt>
                <c:pt idx="639">
                  <c:v>30.138732771966669</c:v>
                </c:pt>
                <c:pt idx="640">
                  <c:v>30.139578647281976</c:v>
                </c:pt>
                <c:pt idx="641">
                  <c:v>30.140429535283335</c:v>
                </c:pt>
                <c:pt idx="642">
                  <c:v>30.141285465304989</c:v>
                </c:pt>
                <c:pt idx="643">
                  <c:v>30.142146466848363</c:v>
                </c:pt>
                <c:pt idx="644">
                  <c:v>30.143012569583124</c:v>
                </c:pt>
                <c:pt idx="645">
                  <c:v>30.143883803348018</c:v>
                </c:pt>
                <c:pt idx="646">
                  <c:v>30.144760198151744</c:v>
                </c:pt>
                <c:pt idx="647">
                  <c:v>30.145641784173929</c:v>
                </c:pt>
                <c:pt idx="648">
                  <c:v>30.146528591766046</c:v>
                </c:pt>
                <c:pt idx="649">
                  <c:v>30.14742065145229</c:v>
                </c:pt>
                <c:pt idx="650">
                  <c:v>30.148317993930537</c:v>
                </c:pt>
                <c:pt idx="651">
                  <c:v>30.149220650073289</c:v>
                </c:pt>
                <c:pt idx="652">
                  <c:v>30.150128650928583</c:v>
                </c:pt>
                <c:pt idx="653">
                  <c:v>30.151042027720926</c:v>
                </c:pt>
                <c:pt idx="654">
                  <c:v>30.151960811852302</c:v>
                </c:pt>
                <c:pt idx="655">
                  <c:v>30.152885034903026</c:v>
                </c:pt>
                <c:pt idx="656">
                  <c:v>30.153814728632781</c:v>
                </c:pt>
                <c:pt idx="657">
                  <c:v>30.15474992498152</c:v>
                </c:pt>
                <c:pt idx="658">
                  <c:v>30.155690656070483</c:v>
                </c:pt>
                <c:pt idx="659">
                  <c:v>30.156636954203098</c:v>
                </c:pt>
                <c:pt idx="660">
                  <c:v>30.157588851866027</c:v>
                </c:pt>
                <c:pt idx="661">
                  <c:v>30.158546381730055</c:v>
                </c:pt>
                <c:pt idx="662">
                  <c:v>30.159509576651161</c:v>
                </c:pt>
                <c:pt idx="663">
                  <c:v>30.160478469671446</c:v>
                </c:pt>
                <c:pt idx="664">
                  <c:v>30.161453094020114</c:v>
                </c:pt>
                <c:pt idx="665">
                  <c:v>30.162433483114523</c:v>
                </c:pt>
                <c:pt idx="666">
                  <c:v>30.163419670561122</c:v>
                </c:pt>
                <c:pt idx="667">
                  <c:v>30.164411690156516</c:v>
                </c:pt>
                <c:pt idx="668">
                  <c:v>30.165409575888379</c:v>
                </c:pt>
                <c:pt idx="669">
                  <c:v>30.166413361936588</c:v>
                </c:pt>
                <c:pt idx="670">
                  <c:v>30.167423082674127</c:v>
                </c:pt>
                <c:pt idx="671">
                  <c:v>30.168438772668193</c:v>
                </c:pt>
                <c:pt idx="672">
                  <c:v>30.169460466681173</c:v>
                </c:pt>
                <c:pt idx="673">
                  <c:v>30.170488199671674</c:v>
                </c:pt>
                <c:pt idx="674">
                  <c:v>30.17152200679558</c:v>
                </c:pt>
                <c:pt idx="675">
                  <c:v>30.172561923407098</c:v>
                </c:pt>
                <c:pt idx="676">
                  <c:v>30.173607985059768</c:v>
                </c:pt>
                <c:pt idx="677">
                  <c:v>30.174660227507534</c:v>
                </c:pt>
                <c:pt idx="678">
                  <c:v>30.175718686705789</c:v>
                </c:pt>
                <c:pt idx="679">
                  <c:v>30.176783398812457</c:v>
                </c:pt>
                <c:pt idx="680">
                  <c:v>30.177854400188998</c:v>
                </c:pt>
                <c:pt idx="681">
                  <c:v>30.178931727401547</c:v>
                </c:pt>
                <c:pt idx="682">
                  <c:v>30.180015417221927</c:v>
                </c:pt>
                <c:pt idx="683">
                  <c:v>30.181105506628782</c:v>
                </c:pt>
                <c:pt idx="684">
                  <c:v>30.182202032808583</c:v>
                </c:pt>
                <c:pt idx="685">
                  <c:v>30.183305033156788</c:v>
                </c:pt>
                <c:pt idx="686">
                  <c:v>30.184414545278887</c:v>
                </c:pt>
                <c:pt idx="687">
                  <c:v>30.18553060699152</c:v>
                </c:pt>
                <c:pt idx="688">
                  <c:v>30.186653256323563</c:v>
                </c:pt>
                <c:pt idx="689">
                  <c:v>30.187782531517232</c:v>
                </c:pt>
                <c:pt idx="690">
                  <c:v>30.188918471029215</c:v>
                </c:pt>
                <c:pt idx="691">
                  <c:v>30.190061113531751</c:v>
                </c:pt>
                <c:pt idx="692">
                  <c:v>30.191210497913779</c:v>
                </c:pt>
                <c:pt idx="693">
                  <c:v>30.192366663282037</c:v>
                </c:pt>
                <c:pt idx="694">
                  <c:v>30.193529648962215</c:v>
                </c:pt>
                <c:pt idx="695">
                  <c:v>30.194699494500085</c:v>
                </c:pt>
                <c:pt idx="696">
                  <c:v>30.195876239662606</c:v>
                </c:pt>
                <c:pt idx="697">
                  <c:v>30.19705992443911</c:v>
                </c:pt>
                <c:pt idx="698">
                  <c:v>30.198250589042416</c:v>
                </c:pt>
                <c:pt idx="699">
                  <c:v>30.199448273910004</c:v>
                </c:pt>
                <c:pt idx="700">
                  <c:v>30.200653019705179</c:v>
                </c:pt>
                <c:pt idx="701">
                  <c:v>30.201864867318196</c:v>
                </c:pt>
                <c:pt idx="702">
                  <c:v>30.203083857867448</c:v>
                </c:pt>
                <c:pt idx="703">
                  <c:v>30.204310032700665</c:v>
                </c:pt>
                <c:pt idx="704">
                  <c:v>30.205543433396038</c:v>
                </c:pt>
                <c:pt idx="705">
                  <c:v>30.206784101763443</c:v>
                </c:pt>
                <c:pt idx="706">
                  <c:v>30.208032079845591</c:v>
                </c:pt>
                <c:pt idx="707">
                  <c:v>30.20928740991927</c:v>
                </c:pt>
                <c:pt idx="708">
                  <c:v>30.210550134496476</c:v>
                </c:pt>
                <c:pt idx="709">
                  <c:v>30.211820296325641</c:v>
                </c:pt>
                <c:pt idx="710">
                  <c:v>30.213097938392892</c:v>
                </c:pt>
                <c:pt idx="711">
                  <c:v>30.214383103923172</c:v>
                </c:pt>
                <c:pt idx="712">
                  <c:v>30.2156758363815</c:v>
                </c:pt>
                <c:pt idx="713">
                  <c:v>30.216976179474205</c:v>
                </c:pt>
                <c:pt idx="714">
                  <c:v>30.218284177150107</c:v>
                </c:pt>
                <c:pt idx="715">
                  <c:v>30.219599873601787</c:v>
                </c:pt>
                <c:pt idx="716">
                  <c:v>30.220923313266823</c:v>
                </c:pt>
                <c:pt idx="717">
                  <c:v>30.22225454082897</c:v>
                </c:pt>
                <c:pt idx="718">
                  <c:v>30.223593601219491</c:v>
                </c:pt>
                <c:pt idx="719">
                  <c:v>30.224940539618338</c:v>
                </c:pt>
                <c:pt idx="720">
                  <c:v>30.226295401455445</c:v>
                </c:pt>
                <c:pt idx="721">
                  <c:v>30.227658232411944</c:v>
                </c:pt>
                <c:pt idx="722">
                  <c:v>30.229029078421494</c:v>
                </c:pt>
                <c:pt idx="723">
                  <c:v>30.230407985671505</c:v>
                </c:pt>
                <c:pt idx="724">
                  <c:v>30.231795000604404</c:v>
                </c:pt>
                <c:pt idx="725">
                  <c:v>30.233190169918927</c:v>
                </c:pt>
                <c:pt idx="726">
                  <c:v>30.234593540571414</c:v>
                </c:pt>
                <c:pt idx="727">
                  <c:v>30.236005159777108</c:v>
                </c:pt>
                <c:pt idx="728">
                  <c:v>30.237425075011387</c:v>
                </c:pt>
                <c:pt idx="729">
                  <c:v>30.238853334011136</c:v>
                </c:pt>
                <c:pt idx="730">
                  <c:v>30.240289984775984</c:v>
                </c:pt>
                <c:pt idx="731">
                  <c:v>30.241735075569693</c:v>
                </c:pt>
                <c:pt idx="732">
                  <c:v>30.243188654921379</c:v>
                </c:pt>
                <c:pt idx="733">
                  <c:v>30.244650771626883</c:v>
                </c:pt>
                <c:pt idx="734">
                  <c:v>30.246121474750087</c:v>
                </c:pt>
                <c:pt idx="735">
                  <c:v>30.247600813624228</c:v>
                </c:pt>
                <c:pt idx="736">
                  <c:v>30.249088837853272</c:v>
                </c:pt>
                <c:pt idx="737">
                  <c:v>30.250585597313172</c:v>
                </c:pt>
                <c:pt idx="738">
                  <c:v>30.252091142153283</c:v>
                </c:pt>
                <c:pt idx="739">
                  <c:v>30.253605522797677</c:v>
                </c:pt>
                <c:pt idx="740">
                  <c:v>30.2551287899465</c:v>
                </c:pt>
                <c:pt idx="741">
                  <c:v>30.25666099457732</c:v>
                </c:pt>
                <c:pt idx="742">
                  <c:v>30.258202187946512</c:v>
                </c:pt>
                <c:pt idx="743">
                  <c:v>30.259752421590591</c:v>
                </c:pt>
                <c:pt idx="744">
                  <c:v>30.261311747327607</c:v>
                </c:pt>
                <c:pt idx="745">
                  <c:v>30.262880217258527</c:v>
                </c:pt>
                <c:pt idx="746">
                  <c:v>30.264457883768564</c:v>
                </c:pt>
                <c:pt idx="747">
                  <c:v>30.266044799528647</c:v>
                </c:pt>
                <c:pt idx="748">
                  <c:v>30.267641017496743</c:v>
                </c:pt>
                <c:pt idx="749">
                  <c:v>30.269246590919259</c:v>
                </c:pt>
                <c:pt idx="750">
                  <c:v>30.270861573332496</c:v>
                </c:pt>
                <c:pt idx="751">
                  <c:v>30.272486018563967</c:v>
                </c:pt>
                <c:pt idx="752">
                  <c:v>30.274119980733897</c:v>
                </c:pt>
                <c:pt idx="753">
                  <c:v>30.275763514256575</c:v>
                </c:pt>
                <c:pt idx="754">
                  <c:v>30.277416673841774</c:v>
                </c:pt>
                <c:pt idx="755">
                  <c:v>30.279079514496228</c:v>
                </c:pt>
                <c:pt idx="756">
                  <c:v>30.280752091524985</c:v>
                </c:pt>
                <c:pt idx="757">
                  <c:v>30.282434460532929</c:v>
                </c:pt>
                <c:pt idx="758">
                  <c:v>30.284126677426126</c:v>
                </c:pt>
                <c:pt idx="759">
                  <c:v>30.285828798413331</c:v>
                </c:pt>
                <c:pt idx="760">
                  <c:v>30.287540880007398</c:v>
                </c:pt>
                <c:pt idx="761">
                  <c:v>30.289262979026763</c:v>
                </c:pt>
                <c:pt idx="762">
                  <c:v>30.290995152596885</c:v>
                </c:pt>
                <c:pt idx="763">
                  <c:v>30.292737458151681</c:v>
                </c:pt>
                <c:pt idx="764">
                  <c:v>30.294489953435054</c:v>
                </c:pt>
                <c:pt idx="765">
                  <c:v>30.296252696502307</c:v>
                </c:pt>
                <c:pt idx="766">
                  <c:v>30.298025745721645</c:v>
                </c:pt>
                <c:pt idx="767">
                  <c:v>30.299809159775641</c:v>
                </c:pt>
                <c:pt idx="768">
                  <c:v>30.301602997662737</c:v>
                </c:pt>
                <c:pt idx="769">
                  <c:v>30.303407318698724</c:v>
                </c:pt>
                <c:pt idx="770">
                  <c:v>30.305222182518211</c:v>
                </c:pt>
                <c:pt idx="771">
                  <c:v>30.307047649076193</c:v>
                </c:pt>
                <c:pt idx="772">
                  <c:v>30.308883778649456</c:v>
                </c:pt>
                <c:pt idx="773">
                  <c:v>30.310730631838162</c:v>
                </c:pt>
                <c:pt idx="774">
                  <c:v>30.312588269567346</c:v>
                </c:pt>
                <c:pt idx="775">
                  <c:v>30.3144567530884</c:v>
                </c:pt>
                <c:pt idx="776">
                  <c:v>30.316336143980603</c:v>
                </c:pt>
                <c:pt idx="777">
                  <c:v>30.31822650415268</c:v>
                </c:pt>
                <c:pt idx="778">
                  <c:v>30.320127895844291</c:v>
                </c:pt>
                <c:pt idx="779">
                  <c:v>30.322040381627584</c:v>
                </c:pt>
                <c:pt idx="780">
                  <c:v>30.323964024408749</c:v>
                </c:pt>
                <c:pt idx="781">
                  <c:v>30.325898887429492</c:v>
                </c:pt>
                <c:pt idx="782">
                  <c:v>30.32784503426867</c:v>
                </c:pt>
                <c:pt idx="783">
                  <c:v>30.329802528843789</c:v>
                </c:pt>
                <c:pt idx="784">
                  <c:v>30.331771435412573</c:v>
                </c:pt>
                <c:pt idx="785">
                  <c:v>30.333751818574513</c:v>
                </c:pt>
                <c:pt idx="786">
                  <c:v>30.335743743272452</c:v>
                </c:pt>
                <c:pt idx="787">
                  <c:v>30.337747274794136</c:v>
                </c:pt>
                <c:pt idx="788">
                  <c:v>30.339762478773789</c:v>
                </c:pt>
                <c:pt idx="789">
                  <c:v>30.341789421193685</c:v>
                </c:pt>
                <c:pt idx="790">
                  <c:v>30.34382816838573</c:v>
                </c:pt>
                <c:pt idx="791">
                  <c:v>30.345878787033065</c:v>
                </c:pt>
                <c:pt idx="792">
                  <c:v>30.347941344171613</c:v>
                </c:pt>
                <c:pt idx="793">
                  <c:v>30.350015907191725</c:v>
                </c:pt>
                <c:pt idx="794">
                  <c:v>30.352102543839713</c:v>
                </c:pt>
                <c:pt idx="795">
                  <c:v>30.354201322219534</c:v>
                </c:pt>
                <c:pt idx="796">
                  <c:v>30.356312310794276</c:v>
                </c:pt>
                <c:pt idx="797">
                  <c:v>30.358435578387891</c:v>
                </c:pt>
                <c:pt idx="798">
                  <c:v>30.360571194186743</c:v>
                </c:pt>
                <c:pt idx="799">
                  <c:v>30.362719227741191</c:v>
                </c:pt>
                <c:pt idx="800">
                  <c:v>30.364879748967304</c:v>
                </c:pt>
                <c:pt idx="801">
                  <c:v>30.367052828148385</c:v>
                </c:pt>
                <c:pt idx="802">
                  <c:v>30.369238535936649</c:v>
                </c:pt>
                <c:pt idx="803">
                  <c:v>30.371436943354869</c:v>
                </c:pt>
                <c:pt idx="804">
                  <c:v>30.373648121797959</c:v>
                </c:pt>
                <c:pt idx="805">
                  <c:v>30.375872143034655</c:v>
                </c:pt>
                <c:pt idx="806">
                  <c:v>30.378109079209136</c:v>
                </c:pt>
                <c:pt idx="807">
                  <c:v>30.380359002842681</c:v>
                </c:pt>
                <c:pt idx="808">
                  <c:v>30.382621986835293</c:v>
                </c:pt>
                <c:pt idx="809">
                  <c:v>30.384898104467407</c:v>
                </c:pt>
                <c:pt idx="810">
                  <c:v>30.38718742940145</c:v>
                </c:pt>
                <c:pt idx="811">
                  <c:v>30.38949003568359</c:v>
                </c:pt>
                <c:pt idx="812">
                  <c:v>30.391805997745383</c:v>
                </c:pt>
                <c:pt idx="813">
                  <c:v>30.394135390405371</c:v>
                </c:pt>
                <c:pt idx="814">
                  <c:v>30.396478288870835</c:v>
                </c:pt>
                <c:pt idx="815">
                  <c:v>30.39883476873943</c:v>
                </c:pt>
                <c:pt idx="816">
                  <c:v>30.401204906000839</c:v>
                </c:pt>
                <c:pt idx="817">
                  <c:v>30.40358877703849</c:v>
                </c:pt>
                <c:pt idx="818">
                  <c:v>30.405986458631201</c:v>
                </c:pt>
                <c:pt idx="819">
                  <c:v>30.408398027954917</c:v>
                </c:pt>
                <c:pt idx="820">
                  <c:v>30.410823562584323</c:v>
                </c:pt>
                <c:pt idx="821">
                  <c:v>30.413263140494596</c:v>
                </c:pt>
                <c:pt idx="822">
                  <c:v>30.415716840063052</c:v>
                </c:pt>
                <c:pt idx="823">
                  <c:v>30.41818474007091</c:v>
                </c:pt>
                <c:pt idx="824">
                  <c:v>30.420666919704889</c:v>
                </c:pt>
                <c:pt idx="825">
                  <c:v>30.423163458559007</c:v>
                </c:pt>
                <c:pt idx="826">
                  <c:v>30.425674436636207</c:v>
                </c:pt>
                <c:pt idx="827">
                  <c:v>30.428199934350125</c:v>
                </c:pt>
                <c:pt idx="828">
                  <c:v>30.430740032526767</c:v>
                </c:pt>
                <c:pt idx="829">
                  <c:v>30.433294812406221</c:v>
                </c:pt>
                <c:pt idx="830">
                  <c:v>30.435864355644355</c:v>
                </c:pt>
                <c:pt idx="831">
                  <c:v>30.438448744314577</c:v>
                </c:pt>
                <c:pt idx="832">
                  <c:v>30.441048060909523</c:v>
                </c:pt>
                <c:pt idx="833">
                  <c:v>30.443662388342773</c:v>
                </c:pt>
                <c:pt idx="834">
                  <c:v>30.446291809950598</c:v>
                </c:pt>
                <c:pt idx="835">
                  <c:v>30.448936409493655</c:v>
                </c:pt>
                <c:pt idx="836">
                  <c:v>30.451596271158738</c:v>
                </c:pt>
                <c:pt idx="837">
                  <c:v>30.454271479560497</c:v>
                </c:pt>
                <c:pt idx="838">
                  <c:v>30.456962119743153</c:v>
                </c:pt>
                <c:pt idx="839">
                  <c:v>30.45966827718226</c:v>
                </c:pt>
                <c:pt idx="840">
                  <c:v>30.462390037786431</c:v>
                </c:pt>
                <c:pt idx="841">
                  <c:v>30.465127487899064</c:v>
                </c:pt>
                <c:pt idx="842">
                  <c:v>30.467880714300076</c:v>
                </c:pt>
                <c:pt idx="843">
                  <c:v>30.470649804207635</c:v>
                </c:pt>
                <c:pt idx="844">
                  <c:v>30.473434845279961</c:v>
                </c:pt>
                <c:pt idx="845">
                  <c:v>30.476235925616994</c:v>
                </c:pt>
                <c:pt idx="846">
                  <c:v>30.47905313376215</c:v>
                </c:pt>
                <c:pt idx="847">
                  <c:v>30.481886558704119</c:v>
                </c:pt>
                <c:pt idx="848">
                  <c:v>30.484736289878537</c:v>
                </c:pt>
                <c:pt idx="849">
                  <c:v>30.487602417169803</c:v>
                </c:pt>
                <c:pt idx="850">
                  <c:v>30.49048503091278</c:v>
                </c:pt>
                <c:pt idx="851">
                  <c:v>30.493384221894537</c:v>
                </c:pt>
                <c:pt idx="852">
                  <c:v>30.496300081356143</c:v>
                </c:pt>
                <c:pt idx="853">
                  <c:v>30.499232700994398</c:v>
                </c:pt>
                <c:pt idx="854">
                  <c:v>30.502182172963561</c:v>
                </c:pt>
                <c:pt idx="855">
                  <c:v>30.505148589877148</c:v>
                </c:pt>
                <c:pt idx="856">
                  <c:v>30.508132044809624</c:v>
                </c:pt>
                <c:pt idx="857">
                  <c:v>30.511132631298228</c:v>
                </c:pt>
                <c:pt idx="858">
                  <c:v>30.514150443344665</c:v>
                </c:pt>
                <c:pt idx="859">
                  <c:v>30.517185575416878</c:v>
                </c:pt>
                <c:pt idx="860">
                  <c:v>30.520238122450827</c:v>
                </c:pt>
                <c:pt idx="861">
                  <c:v>30.523308179852211</c:v>
                </c:pt>
                <c:pt idx="862">
                  <c:v>30.526395843498246</c:v>
                </c:pt>
                <c:pt idx="863">
                  <c:v>30.529501209739397</c:v>
                </c:pt>
                <c:pt idx="864">
                  <c:v>30.532624375401156</c:v>
                </c:pt>
                <c:pt idx="865">
                  <c:v>30.535765437785773</c:v>
                </c:pt>
                <c:pt idx="866">
                  <c:v>30.538924494674021</c:v>
                </c:pt>
                <c:pt idx="867">
                  <c:v>30.542101644326927</c:v>
                </c:pt>
                <c:pt idx="868">
                  <c:v>30.545296985487596</c:v>
                </c:pt>
                <c:pt idx="869">
                  <c:v>30.548510617382863</c:v>
                </c:pt>
                <c:pt idx="870">
                  <c:v>30.551742639725106</c:v>
                </c:pt>
                <c:pt idx="871">
                  <c:v>30.554993152713994</c:v>
                </c:pt>
                <c:pt idx="872">
                  <c:v>30.558262257038198</c:v>
                </c:pt>
                <c:pt idx="873">
                  <c:v>30.561550053877191</c:v>
                </c:pt>
                <c:pt idx="874">
                  <c:v>30.56485664490296</c:v>
                </c:pt>
                <c:pt idx="875">
                  <c:v>30.568182132281748</c:v>
                </c:pt>
                <c:pt idx="876">
                  <c:v>30.571526618675833</c:v>
                </c:pt>
                <c:pt idx="877">
                  <c:v>30.574890207245236</c:v>
                </c:pt>
                <c:pt idx="878">
                  <c:v>30.578273001649471</c:v>
                </c:pt>
                <c:pt idx="879">
                  <c:v>30.581675106049296</c:v>
                </c:pt>
                <c:pt idx="880">
                  <c:v>30.585096625108442</c:v>
                </c:pt>
                <c:pt idx="881">
                  <c:v>30.588537663995339</c:v>
                </c:pt>
                <c:pt idx="882">
                  <c:v>30.591998328384896</c:v>
                </c:pt>
                <c:pt idx="883">
                  <c:v>30.59547872446014</c:v>
                </c:pt>
                <c:pt idx="884">
                  <c:v>30.598978958914049</c:v>
                </c:pt>
                <c:pt idx="885">
                  <c:v>30.602499138951202</c:v>
                </c:pt>
                <c:pt idx="886">
                  <c:v>30.606039372289562</c:v>
                </c:pt>
                <c:pt idx="887">
                  <c:v>30.609599767162138</c:v>
                </c:pt>
                <c:pt idx="888">
                  <c:v>30.61318043231876</c:v>
                </c:pt>
                <c:pt idx="889">
                  <c:v>30.616781477027743</c:v>
                </c:pt>
                <c:pt idx="890">
                  <c:v>30.620403011077649</c:v>
                </c:pt>
                <c:pt idx="891">
                  <c:v>30.624045144778961</c:v>
                </c:pt>
                <c:pt idx="892">
                  <c:v>30.627707988965806</c:v>
                </c:pt>
                <c:pt idx="893">
                  <c:v>30.631391654997664</c:v>
                </c:pt>
                <c:pt idx="894">
                  <c:v>30.635096254761024</c:v>
                </c:pt>
                <c:pt idx="895">
                  <c:v>30.638821900671157</c:v>
                </c:pt>
                <c:pt idx="896">
                  <c:v>30.642568705673732</c:v>
                </c:pt>
                <c:pt idx="897">
                  <c:v>30.646336783246554</c:v>
                </c:pt>
                <c:pt idx="898">
                  <c:v>30.650126247401211</c:v>
                </c:pt>
                <c:pt idx="899">
                  <c:v>30.653937212684802</c:v>
                </c:pt>
                <c:pt idx="900">
                  <c:v>30.657769794181544</c:v>
                </c:pt>
                <c:pt idx="901">
                  <c:v>30.661624107514516</c:v>
                </c:pt>
                <c:pt idx="902">
                  <c:v>30.665500268847257</c:v>
                </c:pt>
                <c:pt idx="903">
                  <c:v>30.669398394885501</c:v>
                </c:pt>
                <c:pt idx="904">
                  <c:v>30.673318602878755</c:v>
                </c:pt>
                <c:pt idx="905">
                  <c:v>30.677261010622011</c:v>
                </c:pt>
                <c:pt idx="906">
                  <c:v>30.68122573645735</c:v>
                </c:pt>
                <c:pt idx="907">
                  <c:v>30.685212899275612</c:v>
                </c:pt>
                <c:pt idx="908">
                  <c:v>30.689222618518027</c:v>
                </c:pt>
                <c:pt idx="909">
                  <c:v>30.693255014177822</c:v>
                </c:pt>
                <c:pt idx="910">
                  <c:v>30.697310206801859</c:v>
                </c:pt>
                <c:pt idx="911">
                  <c:v>30.701388317492267</c:v>
                </c:pt>
                <c:pt idx="912">
                  <c:v>30.705489467908016</c:v>
                </c:pt>
                <c:pt idx="913">
                  <c:v>30.709613780266562</c:v>
                </c:pt>
                <c:pt idx="914">
                  <c:v>30.713761377345428</c:v>
                </c:pt>
                <c:pt idx="915">
                  <c:v>30.717932382483777</c:v>
                </c:pt>
                <c:pt idx="916">
                  <c:v>30.722126919584024</c:v>
                </c:pt>
                <c:pt idx="917">
                  <c:v>30.72634511311341</c:v>
                </c:pt>
                <c:pt idx="918">
                  <c:v>30.730587088105544</c:v>
                </c:pt>
                <c:pt idx="919">
                  <c:v>30.734852970162017</c:v>
                </c:pt>
                <c:pt idx="920">
                  <c:v>30.739142885453894</c:v>
                </c:pt>
                <c:pt idx="921">
                  <c:v>30.743456960723329</c:v>
                </c:pt>
                <c:pt idx="922">
                  <c:v>30.747795323285057</c:v>
                </c:pt>
                <c:pt idx="923">
                  <c:v>30.752158101027923</c:v>
                </c:pt>
                <c:pt idx="924">
                  <c:v>30.756545422416451</c:v>
                </c:pt>
                <c:pt idx="925">
                  <c:v>30.76095741649231</c:v>
                </c:pt>
                <c:pt idx="926">
                  <c:v>30.76539421287584</c:v>
                </c:pt>
                <c:pt idx="927">
                  <c:v>30.769855941767592</c:v>
                </c:pt>
                <c:pt idx="928">
                  <c:v>30.774342733949709</c:v>
                </c:pt>
                <c:pt idx="929">
                  <c:v>30.778854720787532</c:v>
                </c:pt>
                <c:pt idx="930">
                  <c:v>30.783392034230953</c:v>
                </c:pt>
                <c:pt idx="931">
                  <c:v>30.787954806816007</c:v>
                </c:pt>
                <c:pt idx="932">
                  <c:v>30.792543171666161</c:v>
                </c:pt>
                <c:pt idx="933">
                  <c:v>30.797157262493929</c:v>
                </c:pt>
                <c:pt idx="934">
                  <c:v>30.801797213602139</c:v>
                </c:pt>
                <c:pt idx="935">
                  <c:v>30.806463159885496</c:v>
                </c:pt>
                <c:pt idx="936">
                  <c:v>30.811155236831876</c:v>
                </c:pt>
                <c:pt idx="937">
                  <c:v>30.815873580523803</c:v>
                </c:pt>
                <c:pt idx="938">
                  <c:v>30.820618327639824</c:v>
                </c:pt>
                <c:pt idx="939">
                  <c:v>30.825389615455837</c:v>
                </c:pt>
                <c:pt idx="940">
                  <c:v>30.830187581846531</c:v>
                </c:pt>
                <c:pt idx="941">
                  <c:v>30.835012365286662</c:v>
                </c:pt>
                <c:pt idx="942">
                  <c:v>30.83986410485247</c:v>
                </c:pt>
                <c:pt idx="943">
                  <c:v>30.844742940222933</c:v>
                </c:pt>
                <c:pt idx="944">
                  <c:v>30.849649011681198</c:v>
                </c:pt>
                <c:pt idx="945">
                  <c:v>30.854582460115765</c:v>
                </c:pt>
                <c:pt idx="946">
                  <c:v>30.859543427021826</c:v>
                </c:pt>
                <c:pt idx="947">
                  <c:v>30.864532054502586</c:v>
                </c:pt>
                <c:pt idx="948">
                  <c:v>30.869548485270467</c:v>
                </c:pt>
                <c:pt idx="949">
                  <c:v>30.874592862648413</c:v>
                </c:pt>
                <c:pt idx="950">
                  <c:v>30.879665330571086</c:v>
                </c:pt>
                <c:pt idx="951">
                  <c:v>30.884766033586143</c:v>
                </c:pt>
                <c:pt idx="952">
                  <c:v>30.889895116855421</c:v>
                </c:pt>
                <c:pt idx="953">
                  <c:v>30.895052726156102</c:v>
                </c:pt>
                <c:pt idx="954">
                  <c:v>30.900239007881968</c:v>
                </c:pt>
                <c:pt idx="955">
                  <c:v>30.905454109044541</c:v>
                </c:pt>
                <c:pt idx="956">
                  <c:v>30.910698177274206</c:v>
                </c:pt>
                <c:pt idx="957">
                  <c:v>30.915971360821388</c:v>
                </c:pt>
                <c:pt idx="958">
                  <c:v>30.921273808557682</c:v>
                </c:pt>
                <c:pt idx="959">
                  <c:v>30.926605669976922</c:v>
                </c:pt>
                <c:pt idx="960">
                  <c:v>30.931967095196317</c:v>
                </c:pt>
                <c:pt idx="961">
                  <c:v>30.937358234957493</c:v>
                </c:pt>
                <c:pt idx="962">
                  <c:v>30.94277924062758</c:v>
                </c:pt>
                <c:pt idx="963">
                  <c:v>30.948230264200269</c:v>
                </c:pt>
                <c:pt idx="964">
                  <c:v>30.95371145829678</c:v>
                </c:pt>
                <c:pt idx="965">
                  <c:v>30.959222976166902</c:v>
                </c:pt>
                <c:pt idx="966">
                  <c:v>30.964764971690052</c:v>
                </c:pt>
                <c:pt idx="967">
                  <c:v>30.97033759937613</c:v>
                </c:pt>
                <c:pt idx="968">
                  <c:v>30.97594101436658</c:v>
                </c:pt>
                <c:pt idx="969">
                  <c:v>30.981575372435241</c:v>
                </c:pt>
                <c:pt idx="970">
                  <c:v>30.987240829989368</c:v>
                </c:pt>
                <c:pt idx="971">
                  <c:v>30.99293754407045</c:v>
                </c:pt>
                <c:pt idx="972">
                  <c:v>30.998665672355123</c:v>
                </c:pt>
                <c:pt idx="973">
                  <c:v>31.004425373156053</c:v>
                </c:pt>
                <c:pt idx="974">
                  <c:v>31.01021680542274</c:v>
                </c:pt>
                <c:pt idx="975">
                  <c:v>31.016040128742397</c:v>
                </c:pt>
                <c:pt idx="976">
                  <c:v>31.021895503340698</c:v>
                </c:pt>
                <c:pt idx="977">
                  <c:v>31.027783090082607</c:v>
                </c:pt>
                <c:pt idx="978">
                  <c:v>31.033703050473122</c:v>
                </c:pt>
                <c:pt idx="979">
                  <c:v>31.039655546658029</c:v>
                </c:pt>
                <c:pt idx="980">
                  <c:v>31.045640741424588</c:v>
                </c:pt>
                <c:pt idx="981">
                  <c:v>31.051658798202336</c:v>
                </c:pt>
                <c:pt idx="982">
                  <c:v>31.057709881063609</c:v>
                </c:pt>
                <c:pt idx="983">
                  <c:v>31.063794154724352</c:v>
                </c:pt>
                <c:pt idx="984">
                  <c:v>31.069911784544672</c:v>
                </c:pt>
                <c:pt idx="985">
                  <c:v>31.076062936529443</c:v>
                </c:pt>
                <c:pt idx="986">
                  <c:v>31.082247777328959</c:v>
                </c:pt>
                <c:pt idx="987">
                  <c:v>31.088466474239461</c:v>
                </c:pt>
                <c:pt idx="988">
                  <c:v>31.094719195203663</c:v>
                </c:pt>
                <c:pt idx="989">
                  <c:v>31.101006108811305</c:v>
                </c:pt>
                <c:pt idx="990">
                  <c:v>31.107327384299644</c:v>
                </c:pt>
                <c:pt idx="991">
                  <c:v>31.113683191553921</c:v>
                </c:pt>
                <c:pt idx="992">
                  <c:v>31.120073701107806</c:v>
                </c:pt>
                <c:pt idx="993">
                  <c:v>31.12649908414382</c:v>
                </c:pt>
                <c:pt idx="994">
                  <c:v>31.132959512493748</c:v>
                </c:pt>
                <c:pt idx="995">
                  <c:v>31.139455158638988</c:v>
                </c:pt>
                <c:pt idx="996">
                  <c:v>31.145986195710893</c:v>
                </c:pt>
                <c:pt idx="997">
                  <c:v>31.152552797491147</c:v>
                </c:pt>
                <c:pt idx="998">
                  <c:v>31.159155138411993</c:v>
                </c:pt>
                <c:pt idx="999">
                  <c:v>31.16579339355652</c:v>
                </c:pt>
                <c:pt idx="1000">
                  <c:v>31.172467738658927</c:v>
                </c:pt>
                <c:pt idx="1001">
                  <c:v>31.179178350104699</c:v>
                </c:pt>
                <c:pt idx="1002">
                  <c:v>31.185925404930821</c:v>
                </c:pt>
                <c:pt idx="1003">
                  <c:v>31.192709080825914</c:v>
                </c:pt>
                <c:pt idx="1004">
                  <c:v>31.1995295561304</c:v>
                </c:pt>
                <c:pt idx="1005">
                  <c:v>31.206387009836547</c:v>
                </c:pt>
                <c:pt idx="1006">
                  <c:v>31.213281621588575</c:v>
                </c:pt>
                <c:pt idx="1007">
                  <c:v>31.220213571682681</c:v>
                </c:pt>
                <c:pt idx="1008">
                  <c:v>31.227183041067093</c:v>
                </c:pt>
                <c:pt idx="1009">
                  <c:v>31.234190211341993</c:v>
                </c:pt>
                <c:pt idx="1010">
                  <c:v>31.241235264759506</c:v>
                </c:pt>
                <c:pt idx="1011">
                  <c:v>31.248318384223598</c:v>
                </c:pt>
                <c:pt idx="1012">
                  <c:v>31.255439753289991</c:v>
                </c:pt>
                <c:pt idx="1013">
                  <c:v>31.262599556166009</c:v>
                </c:pt>
                <c:pt idx="1014">
                  <c:v>31.269797977710404</c:v>
                </c:pt>
                <c:pt idx="1015">
                  <c:v>31.277035203433137</c:v>
                </c:pt>
                <c:pt idx="1016">
                  <c:v>31.284311419495175</c:v>
                </c:pt>
                <c:pt idx="1017">
                  <c:v>31.291626812708181</c:v>
                </c:pt>
                <c:pt idx="1018">
                  <c:v>31.298981570534252</c:v>
                </c:pt>
                <c:pt idx="1019">
                  <c:v>31.306375881085547</c:v>
                </c:pt>
                <c:pt idx="1020">
                  <c:v>31.31380993312392</c:v>
                </c:pt>
                <c:pt idx="1021">
                  <c:v>31.321283916060555</c:v>
                </c:pt>
                <c:pt idx="1022">
                  <c:v>31.32879801995546</c:v>
                </c:pt>
                <c:pt idx="1023">
                  <c:v>31.336352435517053</c:v>
                </c:pt>
                <c:pt idx="1024">
                  <c:v>31.343947354101619</c:v>
                </c:pt>
                <c:pt idx="1025">
                  <c:v>31.35158296771278</c:v>
                </c:pt>
                <c:pt idx="1026">
                  <c:v>31.359259469000897</c:v>
                </c:pt>
                <c:pt idx="1027">
                  <c:v>31.366977051262463</c:v>
                </c:pt>
                <c:pt idx="1028">
                  <c:v>31.374735908439465</c:v>
                </c:pt>
                <c:pt idx="1029">
                  <c:v>31.38253623511865</c:v>
                </c:pt>
                <c:pt idx="1030">
                  <c:v>31.390378226530867</c:v>
                </c:pt>
                <c:pt idx="1031">
                  <c:v>31.398262078550196</c:v>
                </c:pt>
                <c:pt idx="1032">
                  <c:v>31.406187987693244</c:v>
                </c:pt>
                <c:pt idx="1033">
                  <c:v>31.414156151118252</c:v>
                </c:pt>
                <c:pt idx="1034">
                  <c:v>31.422166766624191</c:v>
                </c:pt>
                <c:pt idx="1035">
                  <c:v>31.43022003264991</c:v>
                </c:pt>
                <c:pt idx="1036">
                  <c:v>31.438316148273106</c:v>
                </c:pt>
                <c:pt idx="1037">
                  <c:v>31.446455313209356</c:v>
                </c:pt>
                <c:pt idx="1038">
                  <c:v>31.454637727811058</c:v>
                </c:pt>
                <c:pt idx="1039">
                  <c:v>31.462863593066356</c:v>
                </c:pt>
                <c:pt idx="1040">
                  <c:v>31.471133110598032</c:v>
                </c:pt>
                <c:pt idx="1041">
                  <c:v>31.479446482662279</c:v>
                </c:pt>
                <c:pt idx="1042">
                  <c:v>31.487803912147584</c:v>
                </c:pt>
                <c:pt idx="1043">
                  <c:v>31.496205602573379</c:v>
                </c:pt>
                <c:pt idx="1044">
                  <c:v>31.504651758088833</c:v>
                </c:pt>
                <c:pt idx="1045">
                  <c:v>31.513142583471414</c:v>
                </c:pt>
                <c:pt idx="1046">
                  <c:v>31.521678284125631</c:v>
                </c:pt>
                <c:pt idx="1047">
                  <c:v>31.53025906608152</c:v>
                </c:pt>
                <c:pt idx="1048">
                  <c:v>31.538885135993155</c:v>
                </c:pt>
                <c:pt idx="1049">
                  <c:v>31.547556701137221</c:v>
                </c:pt>
                <c:pt idx="1050">
                  <c:v>31.556273969411389</c:v>
                </c:pt>
                <c:pt idx="1051">
                  <c:v>31.565037149332696</c:v>
                </c:pt>
                <c:pt idx="1052">
                  <c:v>31.573846450035951</c:v>
                </c:pt>
                <c:pt idx="1053">
                  <c:v>31.582702081271979</c:v>
                </c:pt>
                <c:pt idx="1054">
                  <c:v>31.591604253405912</c:v>
                </c:pt>
                <c:pt idx="1055">
                  <c:v>31.600553177415339</c:v>
                </c:pt>
                <c:pt idx="1056">
                  <c:v>31.60954906488853</c:v>
                </c:pt>
                <c:pt idx="1057">
                  <c:v>31.618592128022502</c:v>
                </c:pt>
                <c:pt idx="1058">
                  <c:v>31.627682579621073</c:v>
                </c:pt>
                <c:pt idx="1059">
                  <c:v>31.63682063309292</c:v>
                </c:pt>
                <c:pt idx="1060">
                  <c:v>31.646006502449456</c:v>
                </c:pt>
                <c:pt idx="1061">
                  <c:v>31.655240402302823</c:v>
                </c:pt>
                <c:pt idx="1062">
                  <c:v>31.66452254786369</c:v>
                </c:pt>
                <c:pt idx="1063">
                  <c:v>31.673853154939117</c:v>
                </c:pt>
                <c:pt idx="1064">
                  <c:v>31.683232439930215</c:v>
                </c:pt>
                <c:pt idx="1065">
                  <c:v>31.692660619829979</c:v>
                </c:pt>
                <c:pt idx="1066">
                  <c:v>31.702137912220824</c:v>
                </c:pt>
                <c:pt idx="1067">
                  <c:v>31.711664535272256</c:v>
                </c:pt>
                <c:pt idx="1068">
                  <c:v>31.721240707738364</c:v>
                </c:pt>
                <c:pt idx="1069">
                  <c:v>31.730866648955363</c:v>
                </c:pt>
                <c:pt idx="1070">
                  <c:v>31.740542578838973</c:v>
                </c:pt>
                <c:pt idx="1071">
                  <c:v>31.750268717881866</c:v>
                </c:pt>
                <c:pt idx="1072">
                  <c:v>31.760045287150898</c:v>
                </c:pt>
                <c:pt idx="1073">
                  <c:v>31.769872508284497</c:v>
                </c:pt>
                <c:pt idx="1074">
                  <c:v>31.779750603489763</c:v>
                </c:pt>
                <c:pt idx="1075">
                  <c:v>31.789679795539691</c:v>
                </c:pt>
                <c:pt idx="1076">
                  <c:v>31.799660307770274</c:v>
                </c:pt>
                <c:pt idx="1077">
                  <c:v>31.809692364077492</c:v>
                </c:pt>
                <c:pt idx="1078">
                  <c:v>31.819776188914332</c:v>
                </c:pt>
                <c:pt idx="1079">
                  <c:v>31.829912007287717</c:v>
                </c:pt>
                <c:pt idx="1080">
                  <c:v>31.840100044755346</c:v>
                </c:pt>
                <c:pt idx="1081">
                  <c:v>31.850340527422528</c:v>
                </c:pt>
                <c:pt idx="1082">
                  <c:v>31.860633681938886</c:v>
                </c:pt>
                <c:pt idx="1083">
                  <c:v>31.870979735495091</c:v>
                </c:pt>
                <c:pt idx="1084">
                  <c:v>31.881378915819436</c:v>
                </c:pt>
                <c:pt idx="1085">
                  <c:v>31.891831451174415</c:v>
                </c:pt>
                <c:pt idx="1086">
                  <c:v>31.902337570353229</c:v>
                </c:pt>
                <c:pt idx="1087">
                  <c:v>31.912897502676252</c:v>
                </c:pt>
                <c:pt idx="1088">
                  <c:v>31.92351147798729</c:v>
                </c:pt>
                <c:pt idx="1089">
                  <c:v>31.934179726650044</c:v>
                </c:pt>
                <c:pt idx="1090">
                  <c:v>31.944902479544194</c:v>
                </c:pt>
                <c:pt idx="1091">
                  <c:v>31.955679968061723</c:v>
                </c:pt>
                <c:pt idx="1092">
                  <c:v>31.966512424102934</c:v>
                </c:pt>
                <c:pt idx="1093">
                  <c:v>31.977400080072528</c:v>
                </c:pt>
                <c:pt idx="1094">
                  <c:v>31.988343168875563</c:v>
                </c:pt>
                <c:pt idx="1095">
                  <c:v>31.999341923913416</c:v>
                </c:pt>
                <c:pt idx="1096">
                  <c:v>32.010396579079561</c:v>
                </c:pt>
                <c:pt idx="1097">
                  <c:v>32.021507368755422</c:v>
                </c:pt>
                <c:pt idx="1098">
                  <c:v>32.032674527806002</c:v>
                </c:pt>
                <c:pt idx="1099">
                  <c:v>32.043898291575552</c:v>
                </c:pt>
                <c:pt idx="1100">
                  <c:v>32.055178895883166</c:v>
                </c:pt>
                <c:pt idx="1101">
                  <c:v>32.066516577018255</c:v>
                </c:pt>
                <c:pt idx="1102">
                  <c:v>32.077911571735982</c:v>
                </c:pt>
                <c:pt idx="1103">
                  <c:v>32.089364117252572</c:v>
                </c:pt>
                <c:pt idx="1104">
                  <c:v>32.100874451240664</c:v>
                </c:pt>
                <c:pt idx="1105">
                  <c:v>32.112442811824508</c:v>
                </c:pt>
                <c:pt idx="1106">
                  <c:v>32.124069437575002</c:v>
                </c:pt>
                <c:pt idx="1107">
                  <c:v>32.135754567504883</c:v>
                </c:pt>
                <c:pt idx="1108">
                  <c:v>32.147498441063668</c:v>
                </c:pt>
                <c:pt idx="1109">
                  <c:v>32.159301298132576</c:v>
                </c:pt>
                <c:pt idx="1110">
                  <c:v>32.171163379019276</c:v>
                </c:pt>
                <c:pt idx="1111">
                  <c:v>32.183084924452778</c:v>
                </c:pt>
                <c:pt idx="1112">
                  <c:v>32.195066175578042</c:v>
                </c:pt>
                <c:pt idx="1113">
                  <c:v>32.207107373950571</c:v>
                </c:pt>
                <c:pt idx="1114">
                  <c:v>32.219208761530993</c:v>
                </c:pt>
                <c:pt idx="1115">
                  <c:v>32.231370580679453</c:v>
                </c:pt>
                <c:pt idx="1116">
                  <c:v>32.243593074149992</c:v>
                </c:pt>
                <c:pt idx="1117">
                  <c:v>32.255876485084855</c:v>
                </c:pt>
                <c:pt idx="1118">
                  <c:v>32.268221057008702</c:v>
                </c:pt>
                <c:pt idx="1119">
                  <c:v>32.280627033822668</c:v>
                </c:pt>
                <c:pt idx="1120">
                  <c:v>32.293094659798513</c:v>
                </c:pt>
                <c:pt idx="1121">
                  <c:v>32.305624179572447</c:v>
                </c:pt>
                <c:pt idx="1122">
                  <c:v>32.318215838139139</c:v>
                </c:pt>
                <c:pt idx="1123">
                  <c:v>32.330869880845363</c:v>
                </c:pt>
                <c:pt idx="1124">
                  <c:v>32.343586553383872</c:v>
                </c:pt>
                <c:pt idx="1125">
                  <c:v>32.356366101786897</c:v>
                </c:pt>
                <c:pt idx="1126">
                  <c:v>32.369208772419697</c:v>
                </c:pt>
                <c:pt idx="1127">
                  <c:v>32.382114811974027</c:v>
                </c:pt>
                <c:pt idx="1128">
                  <c:v>32.395084467461473</c:v>
                </c:pt>
                <c:pt idx="1129">
                  <c:v>32.408117986206832</c:v>
                </c:pt>
                <c:pt idx="1130">
                  <c:v>32.421215615841078</c:v>
                </c:pt>
                <c:pt idx="1131">
                  <c:v>32.434377604294639</c:v>
                </c:pt>
                <c:pt idx="1132">
                  <c:v>32.447604199790334</c:v>
                </c:pt>
                <c:pt idx="1133">
                  <c:v>32.460895650836285</c:v>
                </c:pt>
                <c:pt idx="1134">
                  <c:v>32.474252206218708</c:v>
                </c:pt>
                <c:pt idx="1135">
                  <c:v>32.487674114994647</c:v>
                </c:pt>
                <c:pt idx="1136">
                  <c:v>32.501161626484674</c:v>
                </c:pt>
                <c:pt idx="1137">
                  <c:v>32.514714990265304</c:v>
                </c:pt>
                <c:pt idx="1138">
                  <c:v>32.528334456161531</c:v>
                </c:pt>
                <c:pt idx="1139">
                  <c:v>32.542020274239121</c:v>
                </c:pt>
                <c:pt idx="1140">
                  <c:v>32.555772694796886</c:v>
                </c:pt>
                <c:pt idx="1141">
                  <c:v>32.569591968358836</c:v>
                </c:pt>
                <c:pt idx="1142">
                  <c:v>32.58347834566618</c:v>
                </c:pt>
                <c:pt idx="1143">
                  <c:v>32.597432077669374</c:v>
                </c:pt>
                <c:pt idx="1144">
                  <c:v>32.61145341551989</c:v>
                </c:pt>
                <c:pt idx="1145">
                  <c:v>32.625542610561979</c:v>
                </c:pt>
                <c:pt idx="1146">
                  <c:v>32.639699914324332</c:v>
                </c:pt>
                <c:pt idx="1147">
                  <c:v>32.653925578511661</c:v>
                </c:pt>
                <c:pt idx="1148">
                  <c:v>32.668219854996131</c:v>
                </c:pt>
                <c:pt idx="1149">
                  <c:v>32.682582995808623</c:v>
                </c:pt>
                <c:pt idx="1150">
                  <c:v>32.697015253130083</c:v>
                </c:pt>
                <c:pt idx="1151">
                  <c:v>32.711516879282534</c:v>
                </c:pt>
                <c:pt idx="1152">
                  <c:v>32.726088126720256</c:v>
                </c:pt>
                <c:pt idx="1153">
                  <c:v>32.740729248020507</c:v>
                </c:pt>
                <c:pt idx="1154">
                  <c:v>32.755440495874474</c:v>
                </c:pt>
                <c:pt idx="1155">
                  <c:v>32.770222123077957</c:v>
                </c:pt>
                <c:pt idx="1156">
                  <c:v>32.785074382521842</c:v>
                </c:pt>
                <c:pt idx="1157">
                  <c:v>32.799997527182676</c:v>
                </c:pt>
                <c:pt idx="1158">
                  <c:v>32.814991810113071</c:v>
                </c:pt>
                <c:pt idx="1159">
                  <c:v>32.830057484431826</c:v>
                </c:pt>
                <c:pt idx="1160">
                  <c:v>32.845194803314143</c:v>
                </c:pt>
                <c:pt idx="1161">
                  <c:v>32.860404019981623</c:v>
                </c:pt>
                <c:pt idx="1162">
                  <c:v>32.875685387692172</c:v>
                </c:pt>
                <c:pt idx="1163">
                  <c:v>32.891039159729836</c:v>
                </c:pt>
                <c:pt idx="1164">
                  <c:v>32.906465589394337</c:v>
                </c:pt>
                <c:pt idx="1165">
                  <c:v>32.921964929990814</c:v>
                </c:pt>
                <c:pt idx="1166">
                  <c:v>32.937537434819056</c:v>
                </c:pt>
                <c:pt idx="1167">
                  <c:v>32.953183357162963</c:v>
                </c:pt>
                <c:pt idx="1168">
                  <c:v>32.968902950279663</c:v>
                </c:pt>
                <c:pt idx="1169">
                  <c:v>32.984696467388531</c:v>
                </c:pt>
                <c:pt idx="1170">
                  <c:v>33.000564161660279</c:v>
                </c:pt>
                <c:pt idx="1171">
                  <c:v>33.016506286205605</c:v>
                </c:pt>
                <c:pt idx="1172">
                  <c:v>33.032523094063933</c:v>
                </c:pt>
                <c:pt idx="1173">
                  <c:v>33.048614838192002</c:v>
                </c:pt>
                <c:pt idx="1174">
                  <c:v>33.064781771452296</c:v>
                </c:pt>
                <c:pt idx="1175">
                  <c:v>33.081024146601351</c:v>
                </c:pt>
                <c:pt idx="1176">
                  <c:v>33.097342216277859</c:v>
                </c:pt>
                <c:pt idx="1177">
                  <c:v>33.113736232990746</c:v>
                </c:pt>
                <c:pt idx="1178">
                  <c:v>33.130206449107106</c:v>
                </c:pt>
                <c:pt idx="1179">
                  <c:v>33.146753116839967</c:v>
                </c:pt>
                <c:pt idx="1180">
                  <c:v>33.163376488235862</c:v>
                </c:pt>
                <c:pt idx="1181">
                  <c:v>33.180076815162394</c:v>
                </c:pt>
                <c:pt idx="1182">
                  <c:v>33.196854349295606</c:v>
                </c:pt>
                <c:pt idx="1183">
                  <c:v>33.213709342107158</c:v>
                </c:pt>
                <c:pt idx="1184">
                  <c:v>33.230642044851379</c:v>
                </c:pt>
                <c:pt idx="1185">
                  <c:v>33.247652708552309</c:v>
                </c:pt>
                <c:pt idx="1186">
                  <c:v>33.264741583990428</c:v>
                </c:pt>
                <c:pt idx="1187">
                  <c:v>33.281908921689336</c:v>
                </c:pt>
                <c:pt idx="1188">
                  <c:v>33.299154971902212</c:v>
                </c:pt>
                <c:pt idx="1189">
                  <c:v>33.316479984598246</c:v>
                </c:pt>
                <c:pt idx="1190">
                  <c:v>33.333884209448797</c:v>
                </c:pt>
                <c:pt idx="1191">
                  <c:v>33.351367895813517</c:v>
                </c:pt>
                <c:pt idx="1192">
                  <c:v>33.368931292726231</c:v>
                </c:pt>
                <c:pt idx="1193">
                  <c:v>33.386574648880625</c:v>
                </c:pt>
                <c:pt idx="1194">
                  <c:v>33.404298212615998</c:v>
                </c:pt>
                <c:pt idx="1195">
                  <c:v>33.422102231902649</c:v>
                </c:pt>
                <c:pt idx="1196">
                  <c:v>33.439986954327125</c:v>
                </c:pt>
                <c:pt idx="1197">
                  <c:v>33.457952627077496</c:v>
                </c:pt>
                <c:pt idx="1198">
                  <c:v>33.475999496928182</c:v>
                </c:pt>
                <c:pt idx="1199">
                  <c:v>33.494127810224867</c:v>
                </c:pt>
                <c:pt idx="1200">
                  <c:v>33.512337812869191</c:v>
                </c:pt>
                <c:pt idx="1201">
                  <c:v>33.53062975030312</c:v>
                </c:pt>
                <c:pt idx="1202">
                  <c:v>33.549003867493447</c:v>
                </c:pt>
                <c:pt idx="1203">
                  <c:v>33.567460408915842</c:v>
                </c:pt>
                <c:pt idx="1204">
                  <c:v>33.585999618538857</c:v>
                </c:pt>
                <c:pt idx="1205">
                  <c:v>33.604621739807797</c:v>
                </c:pt>
                <c:pt idx="1206">
                  <c:v>33.623327015628405</c:v>
                </c:pt>
                <c:pt idx="1207">
                  <c:v>33.642115688350309</c:v>
                </c:pt>
                <c:pt idx="1208">
                  <c:v>33.660987999750297</c:v>
                </c:pt>
                <c:pt idx="1209">
                  <c:v>33.679944191015558</c:v>
                </c:pt>
                <c:pt idx="1210">
                  <c:v>33.698984502726582</c:v>
                </c:pt>
                <c:pt idx="1211">
                  <c:v>33.71810917483996</c:v>
                </c:pt>
                <c:pt idx="1212">
                  <c:v>33.737318446670962</c:v>
                </c:pt>
                <c:pt idx="1213">
                  <c:v>33.756612556875993</c:v>
                </c:pt>
                <c:pt idx="1214">
                  <c:v>33.775991743434858</c:v>
                </c:pt>
                <c:pt idx="1215">
                  <c:v>33.795456243632763</c:v>
                </c:pt>
                <c:pt idx="1216">
                  <c:v>33.815006294042192</c:v>
                </c:pt>
                <c:pt idx="1217">
                  <c:v>33.834642130504655</c:v>
                </c:pt>
                <c:pt idx="1218">
                  <c:v>33.854363988112048</c:v>
                </c:pt>
                <c:pt idx="1219">
                  <c:v>33.874172101188137</c:v>
                </c:pt>
                <c:pt idx="1220">
                  <c:v>33.894066703269438</c:v>
                </c:pt>
                <c:pt idx="1221">
                  <c:v>33.914048027086352</c:v>
                </c:pt>
                <c:pt idx="1222">
                  <c:v>33.93411630454375</c:v>
                </c:pt>
                <c:pt idx="1223">
                  <c:v>33.954271766701439</c:v>
                </c:pt>
                <c:pt idx="1224">
                  <c:v>33.974514643754674</c:v>
                </c:pt>
                <c:pt idx="1225">
                  <c:v>33.994845165014048</c:v>
                </c:pt>
                <c:pt idx="1226">
                  <c:v>34.015263558885579</c:v>
                </c:pt>
                <c:pt idx="1227">
                  <c:v>34.035770052850282</c:v>
                </c:pt>
                <c:pt idx="1228">
                  <c:v>34.056364873443719</c:v>
                </c:pt>
                <c:pt idx="1229">
                  <c:v>34.077048246235321</c:v>
                </c:pt>
                <c:pt idx="1230">
                  <c:v>34.097820395807375</c:v>
                </c:pt>
                <c:pt idx="1231">
                  <c:v>34.118681545733949</c:v>
                </c:pt>
                <c:pt idx="1232">
                  <c:v>34.139631918559559</c:v>
                </c:pt>
                <c:pt idx="1233">
                  <c:v>34.160671735777456</c:v>
                </c:pt>
                <c:pt idx="1234">
                  <c:v>34.181801217808044</c:v>
                </c:pt>
                <c:pt idx="1235">
                  <c:v>34.203020583976695</c:v>
                </c:pt>
                <c:pt idx="1236">
                  <c:v>34.224330052491581</c:v>
                </c:pt>
                <c:pt idx="1237">
                  <c:v>34.245729840421212</c:v>
                </c:pt>
                <c:pt idx="1238">
                  <c:v>34.267220163671709</c:v>
                </c:pt>
                <c:pt idx="1239">
                  <c:v>34.288801236963998</c:v>
                </c:pt>
                <c:pt idx="1240">
                  <c:v>34.310473273810473</c:v>
                </c:pt>
                <c:pt idx="1241">
                  <c:v>34.332236486491851</c:v>
                </c:pt>
                <c:pt idx="1242">
                  <c:v>34.354091086033279</c:v>
                </c:pt>
                <c:pt idx="1243">
                  <c:v>34.376037282180761</c:v>
                </c:pt>
                <c:pt idx="1244">
                  <c:v>34.398075283376819</c:v>
                </c:pt>
                <c:pt idx="1245">
                  <c:v>34.420205296736327</c:v>
                </c:pt>
                <c:pt idx="1246">
                  <c:v>34.442427528021852</c:v>
                </c:pt>
                <c:pt idx="1247">
                  <c:v>34.464742181618846</c:v>
                </c:pt>
                <c:pt idx="1248">
                  <c:v>34.487149460510587</c:v>
                </c:pt>
                <c:pt idx="1249">
                  <c:v>34.509649566252847</c:v>
                </c:pt>
                <c:pt idx="1250">
                  <c:v>34.532242698948302</c:v>
                </c:pt>
                <c:pt idx="1251">
                  <c:v>34.554929057220662</c:v>
                </c:pt>
                <c:pt idx="1252">
                  <c:v>34.577708838188805</c:v>
                </c:pt>
                <c:pt idx="1253">
                  <c:v>34.600582237440051</c:v>
                </c:pt>
                <c:pt idx="1254">
                  <c:v>34.623549449003917</c:v>
                </c:pt>
                <c:pt idx="1255">
                  <c:v>34.646610665325085</c:v>
                </c:pt>
                <c:pt idx="1256">
                  <c:v>34.669766077236247</c:v>
                </c:pt>
                <c:pt idx="1257">
                  <c:v>34.693015873930811</c:v>
                </c:pt>
                <c:pt idx="1258">
                  <c:v>34.716360242935089</c:v>
                </c:pt>
                <c:pt idx="1259">
                  <c:v>34.739799370080483</c:v>
                </c:pt>
                <c:pt idx="1260">
                  <c:v>34.76333343947524</c:v>
                </c:pt>
                <c:pt idx="1261">
                  <c:v>34.786962633475909</c:v>
                </c:pt>
                <c:pt idx="1262">
                  <c:v>34.810687132658586</c:v>
                </c:pt>
                <c:pt idx="1263">
                  <c:v>34.834507115789975</c:v>
                </c:pt>
                <c:pt idx="1264">
                  <c:v>34.858422759797854</c:v>
                </c:pt>
                <c:pt idx="1265">
                  <c:v>34.882434239741642</c:v>
                </c:pt>
                <c:pt idx="1266">
                  <c:v>34.906541728782372</c:v>
                </c:pt>
                <c:pt idx="1267">
                  <c:v>34.930745398152567</c:v>
                </c:pt>
                <c:pt idx="1268">
                  <c:v>34.955045417125703</c:v>
                </c:pt>
                <c:pt idx="1269">
                  <c:v>34.979441952985475</c:v>
                </c:pt>
                <c:pt idx="1270">
                  <c:v>35.00393517099468</c:v>
                </c:pt>
                <c:pt idx="1271">
                  <c:v>35.02852523436389</c:v>
                </c:pt>
                <c:pt idx="1272">
                  <c:v>35.05321230421967</c:v>
                </c:pt>
                <c:pt idx="1273">
                  <c:v>35.077996539572759</c:v>
                </c:pt>
                <c:pt idx="1274">
                  <c:v>35.102878097285647</c:v>
                </c:pt>
                <c:pt idx="1275">
                  <c:v>35.127857132040035</c:v>
                </c:pt>
                <c:pt idx="1276">
                  <c:v>35.152933796303948</c:v>
                </c:pt>
                <c:pt idx="1277">
                  <c:v>35.178108240298485</c:v>
                </c:pt>
                <c:pt idx="1278">
                  <c:v>35.203380611964306</c:v>
                </c:pt>
                <c:pt idx="1279">
                  <c:v>35.228751056927834</c:v>
                </c:pt>
                <c:pt idx="1280">
                  <c:v>35.25421971846697</c:v>
                </c:pt>
                <c:pt idx="1281">
                  <c:v>35.279786737476769</c:v>
                </c:pt>
                <c:pt idx="1282">
                  <c:v>35.305452252434499</c:v>
                </c:pt>
                <c:pt idx="1283">
                  <c:v>35.331216399364571</c:v>
                </c:pt>
                <c:pt idx="1284">
                  <c:v>35.357079311803091</c:v>
                </c:pt>
                <c:pt idx="1285">
                  <c:v>35.383041120762023</c:v>
                </c:pt>
                <c:pt idx="1286">
                  <c:v>35.409101954693128</c:v>
                </c:pt>
                <c:pt idx="1287">
                  <c:v>35.435261939451451</c:v>
                </c:pt>
                <c:pt idx="1288">
                  <c:v>35.461521198258559</c:v>
                </c:pt>
                <c:pt idx="1289">
                  <c:v>35.487879851665447</c:v>
                </c:pt>
                <c:pt idx="1290">
                  <c:v>35.514338017515065</c:v>
                </c:pt>
                <c:pt idx="1291">
                  <c:v>35.540895810904402</c:v>
                </c:pt>
                <c:pt idx="1292">
                  <c:v>35.567553344146468</c:v>
                </c:pt>
                <c:pt idx="1293">
                  <c:v>35.594310726731784</c:v>
                </c:pt>
                <c:pt idx="1294">
                  <c:v>35.621168065289424</c:v>
                </c:pt>
                <c:pt idx="1295">
                  <c:v>35.648125463547984</c:v>
                </c:pt>
                <c:pt idx="1296">
                  <c:v>35.675183022295904</c:v>
                </c:pt>
                <c:pt idx="1297">
                  <c:v>35.702340839341609</c:v>
                </c:pt>
                <c:pt idx="1298">
                  <c:v>35.729599009473311</c:v>
                </c:pt>
                <c:pt idx="1299">
                  <c:v>35.756957624418298</c:v>
                </c:pt>
                <c:pt idx="1300">
                  <c:v>35.784416772802061</c:v>
                </c:pt>
                <c:pt idx="1301">
                  <c:v>35.811976540106912</c:v>
                </c:pt>
                <c:pt idx="1302">
                  <c:v>35.839637008630298</c:v>
                </c:pt>
                <c:pt idx="1303">
                  <c:v>35.867398257442758</c:v>
                </c:pt>
                <c:pt idx="1304">
                  <c:v>35.895260362345496</c:v>
                </c:pt>
                <c:pt idx="1305">
                  <c:v>35.92322339582762</c:v>
                </c:pt>
                <c:pt idx="1306">
                  <c:v>35.951287427022912</c:v>
                </c:pt>
                <c:pt idx="1307">
                  <c:v>35.979452521666445</c:v>
                </c:pt>
                <c:pt idx="1308">
                  <c:v>36.007718742050564</c:v>
                </c:pt>
                <c:pt idx="1309">
                  <c:v>36.036086146980601</c:v>
                </c:pt>
                <c:pt idx="1310">
                  <c:v>36.06455479173038</c:v>
                </c:pt>
                <c:pt idx="1311">
                  <c:v>36.093124727997107</c:v>
                </c:pt>
                <c:pt idx="1312">
                  <c:v>36.121796003855948</c:v>
                </c:pt>
                <c:pt idx="1313">
                  <c:v>36.150568663714303</c:v>
                </c:pt>
                <c:pt idx="1314">
                  <c:v>36.179442748265757</c:v>
                </c:pt>
                <c:pt idx="1315">
                  <c:v>36.208418294443319</c:v>
                </c:pt>
                <c:pt idx="1316">
                  <c:v>36.237495335372785</c:v>
                </c:pt>
                <c:pt idx="1317">
                  <c:v>36.266673900325259</c:v>
                </c:pt>
                <c:pt idx="1318">
                  <c:v>36.295954014669569</c:v>
                </c:pt>
                <c:pt idx="1319">
                  <c:v>36.325335699824258</c:v>
                </c:pt>
                <c:pt idx="1320">
                  <c:v>36.354818973209035</c:v>
                </c:pt>
                <c:pt idx="1321">
                  <c:v>36.384403848196115</c:v>
                </c:pt>
                <c:pt idx="1322">
                  <c:v>36.414090334060901</c:v>
                </c:pt>
                <c:pt idx="1323">
                  <c:v>36.443878435932398</c:v>
                </c:pt>
                <c:pt idx="1324">
                  <c:v>36.473768154743404</c:v>
                </c:pt>
                <c:pt idx="1325">
                  <c:v>36.503759487179998</c:v>
                </c:pt>
                <c:pt idx="1326">
                  <c:v>36.533852425630812</c:v>
                </c:pt>
                <c:pt idx="1327">
                  <c:v>36.564046958136082</c:v>
                </c:pt>
                <c:pt idx="1328">
                  <c:v>36.594343068335967</c:v>
                </c:pt>
                <c:pt idx="1329">
                  <c:v>36.624740735418733</c:v>
                </c:pt>
                <c:pt idx="1330">
                  <c:v>36.655239934068497</c:v>
                </c:pt>
                <c:pt idx="1331">
                  <c:v>36.685840634412564</c:v>
                </c:pt>
                <c:pt idx="1332">
                  <c:v>36.71654280196843</c:v>
                </c:pt>
                <c:pt idx="1333">
                  <c:v>36.747346397590277</c:v>
                </c:pt>
                <c:pt idx="1334">
                  <c:v>36.77825137741528</c:v>
                </c:pt>
                <c:pt idx="1335">
                  <c:v>36.809257692809375</c:v>
                </c:pt>
                <c:pt idx="1336">
                  <c:v>36.840365290312711</c:v>
                </c:pt>
                <c:pt idx="1337">
                  <c:v>36.871574111584764</c:v>
                </c:pt>
                <c:pt idx="1338">
                  <c:v>36.902884093348945</c:v>
                </c:pt>
                <c:pt idx="1339">
                  <c:v>36.934295167337034</c:v>
                </c:pt>
                <c:pt idx="1340">
                  <c:v>36.965807260232999</c:v>
                </c:pt>
                <c:pt idx="1341">
                  <c:v>36.997420293616671</c:v>
                </c:pt>
                <c:pt idx="1342">
                  <c:v>37.029134183906933</c:v>
                </c:pt>
                <c:pt idx="1343">
                  <c:v>37.060948842304462</c:v>
                </c:pt>
                <c:pt idx="1344">
                  <c:v>37.092864174734324</c:v>
                </c:pt>
                <c:pt idx="1345">
                  <c:v>37.124880081788071</c:v>
                </c:pt>
                <c:pt idx="1346">
                  <c:v>37.156996458665404</c:v>
                </c:pt>
                <c:pt idx="1347">
                  <c:v>37.189213195115677</c:v>
                </c:pt>
                <c:pt idx="1348">
                  <c:v>37.22153017537881</c:v>
                </c:pt>
                <c:pt idx="1349">
                  <c:v>37.25394727812607</c:v>
                </c:pt>
                <c:pt idx="1350">
                  <c:v>37.286464376400424</c:v>
                </c:pt>
                <c:pt idx="1351">
                  <c:v>37.319081337556447</c:v>
                </c:pt>
                <c:pt idx="1352">
                  <c:v>37.351798023200068</c:v>
                </c:pt>
                <c:pt idx="1353">
                  <c:v>37.384614289127803</c:v>
                </c:pt>
                <c:pt idx="1354">
                  <c:v>37.417529985265794</c:v>
                </c:pt>
                <c:pt idx="1355">
                  <c:v>37.450544955608429</c:v>
                </c:pt>
                <c:pt idx="1356">
                  <c:v>37.483659038156731</c:v>
                </c:pt>
                <c:pt idx="1357">
                  <c:v>37.516872064856251</c:v>
                </c:pt>
                <c:pt idx="1358">
                  <c:v>37.550183861534904</c:v>
                </c:pt>
                <c:pt idx="1359">
                  <c:v>37.583594247840246</c:v>
                </c:pt>
                <c:pt idx="1360">
                  <c:v>37.617103037176598</c:v>
                </c:pt>
                <c:pt idx="1361">
                  <c:v>37.650710036641811</c:v>
                </c:pt>
                <c:pt idx="1362">
                  <c:v>37.684415046963757</c:v>
                </c:pt>
                <c:pt idx="1363">
                  <c:v>37.718217862436525</c:v>
                </c:pt>
                <c:pt idx="1364">
                  <c:v>37.752118270856386</c:v>
                </c:pt>
                <c:pt idx="1365">
                  <c:v>37.786116053457306</c:v>
                </c:pt>
                <c:pt idx="1366">
                  <c:v>37.820210984846476</c:v>
                </c:pt>
                <c:pt idx="1367">
                  <c:v>37.854402832939307</c:v>
                </c:pt>
                <c:pt idx="1368">
                  <c:v>37.888691358894341</c:v>
                </c:pt>
                <c:pt idx="1369">
                  <c:v>37.923076317047887</c:v>
                </c:pt>
                <c:pt idx="1370">
                  <c:v>37.957557454848285</c:v>
                </c:pt>
                <c:pt idx="1371">
                  <c:v>37.992134512790223</c:v>
                </c:pt>
                <c:pt idx="1372">
                  <c:v>38.026807224348445</c:v>
                </c:pt>
                <c:pt idx="1373">
                  <c:v>38.061575315911661</c:v>
                </c:pt>
                <c:pt idx="1374">
                  <c:v>38.096438506715891</c:v>
                </c:pt>
                <c:pt idx="1375">
                  <c:v>38.131396508777847</c:v>
                </c:pt>
                <c:pt idx="1376">
                  <c:v>38.166449026828047</c:v>
                </c:pt>
                <c:pt idx="1377">
                  <c:v>38.201595758243734</c:v>
                </c:pt>
                <c:pt idx="1378">
                  <c:v>38.236836392981679</c:v>
                </c:pt>
                <c:pt idx="1379">
                  <c:v>38.272170613510745</c:v>
                </c:pt>
                <c:pt idx="1380">
                  <c:v>38.307598094744414</c:v>
                </c:pt>
                <c:pt idx="1381">
                  <c:v>38.343118503973152</c:v>
                </c:pt>
                <c:pt idx="1382">
                  <c:v>38.378731500796484</c:v>
                </c:pt>
                <c:pt idx="1383">
                  <c:v>38.414436737055304</c:v>
                </c:pt>
                <c:pt idx="1384">
                  <c:v>38.45023385676371</c:v>
                </c:pt>
                <c:pt idx="1385">
                  <c:v>38.486122496040998</c:v>
                </c:pt>
                <c:pt idx="1386">
                  <c:v>38.52210228304348</c:v>
                </c:pt>
                <c:pt idx="1387">
                  <c:v>38.558172837896308</c:v>
                </c:pt>
                <c:pt idx="1388">
                  <c:v>38.594333772625177</c:v>
                </c:pt>
                <c:pt idx="1389">
                  <c:v>38.630584691088004</c:v>
                </c:pt>
                <c:pt idx="1390">
                  <c:v>38.666925188906681</c:v>
                </c:pt>
                <c:pt idx="1391">
                  <c:v>38.703354853398679</c:v>
                </c:pt>
                <c:pt idx="1392">
                  <c:v>38.739873263508805</c:v>
                </c:pt>
                <c:pt idx="1393">
                  <c:v>38.776479989740814</c:v>
                </c:pt>
                <c:pt idx="1394">
                  <c:v>38.81317459408929</c:v>
                </c:pt>
                <c:pt idx="1395">
                  <c:v>38.849956629971352</c:v>
                </c:pt>
                <c:pt idx="1396">
                  <c:v>38.886825642158598</c:v>
                </c:pt>
                <c:pt idx="1397">
                  <c:v>38.923781166709048</c:v>
                </c:pt>
                <c:pt idx="1398">
                  <c:v>38.960822730899238</c:v>
                </c:pt>
                <c:pt idx="1399">
                  <c:v>38.997949853156427</c:v>
                </c:pt>
                <c:pt idx="1400">
                  <c:v>39.035162042990976</c:v>
                </c:pt>
                <c:pt idx="1401">
                  <c:v>39.072458800928779</c:v>
                </c:pt>
                <c:pt idx="1402">
                  <c:v>39.10983961844402</c:v>
                </c:pt>
                <c:pt idx="1403">
                  <c:v>39.147303977892108</c:v>
                </c:pt>
                <c:pt idx="1404">
                  <c:v>39.184851352442713</c:v>
                </c:pt>
                <c:pt idx="1405">
                  <c:v>39.22248120601315</c:v>
                </c:pt>
                <c:pt idx="1406">
                  <c:v>39.26019299320199</c:v>
                </c:pt>
                <c:pt idx="1407">
                  <c:v>39.297986159222944</c:v>
                </c:pt>
                <c:pt idx="1408">
                  <c:v>39.335860139839156</c:v>
                </c:pt>
                <c:pt idx="1409">
                  <c:v>39.373814361297583</c:v>
                </c:pt>
                <c:pt idx="1410">
                  <c:v>39.411848240264035</c:v>
                </c:pt>
                <c:pt idx="1411">
                  <c:v>39.449961183758269</c:v>
                </c:pt>
                <c:pt idx="1412">
                  <c:v>39.488152589089758</c:v>
                </c:pt>
                <c:pt idx="1413">
                  <c:v>39.526421843793621</c:v>
                </c:pt>
                <c:pt idx="1414">
                  <c:v>39.564768325567336</c:v>
                </c:pt>
                <c:pt idx="1415">
                  <c:v>39.603191402207479</c:v>
                </c:pt>
                <c:pt idx="1416">
                  <c:v>39.641690431547353</c:v>
                </c:pt>
                <c:pt idx="1417">
                  <c:v>39.680264761394916</c:v>
                </c:pt>
                <c:pt idx="1418">
                  <c:v>39.718913729471325</c:v>
                </c:pt>
                <c:pt idx="1419">
                  <c:v>39.75763666334997</c:v>
                </c:pt>
                <c:pt idx="1420">
                  <c:v>39.796432880396353</c:v>
                </c:pt>
                <c:pt idx="1421">
                  <c:v>39.835301687708181</c:v>
                </c:pt>
                <c:pt idx="1422">
                  <c:v>39.874242382056586</c:v>
                </c:pt>
                <c:pt idx="1423">
                  <c:v>39.913254249827624</c:v>
                </c:pt>
                <c:pt idx="1424">
                  <c:v>39.952336566964739</c:v>
                </c:pt>
                <c:pt idx="1425">
                  <c:v>39.99148859891185</c:v>
                </c:pt>
                <c:pt idx="1426">
                  <c:v>40.03070960055728</c:v>
                </c:pt>
                <c:pt idx="1427">
                  <c:v>40.069658465856648</c:v>
                </c:pt>
                <c:pt idx="1428">
                  <c:v>40.108674685296172</c:v>
                </c:pt>
                <c:pt idx="1429">
                  <c:v>40.147757480880884</c:v>
                </c:pt>
                <c:pt idx="1430">
                  <c:v>40.186906063575698</c:v>
                </c:pt>
                <c:pt idx="1431">
                  <c:v>40.22611963325182</c:v>
                </c:pt>
                <c:pt idx="1432">
                  <c:v>40.265397378634049</c:v>
                </c:pt>
                <c:pt idx="1433">
                  <c:v>40.304738477249316</c:v>
                </c:pt>
                <c:pt idx="1434">
                  <c:v>40.344142095376398</c:v>
                </c:pt>
                <c:pt idx="1435">
                  <c:v>40.383607387996662</c:v>
                </c:pt>
                <c:pt idx="1436">
                  <c:v>40.42313349874626</c:v>
                </c:pt>
                <c:pt idx="1437">
                  <c:v>40.462719559869406</c:v>
                </c:pt>
                <c:pt idx="1438">
                  <c:v>40.502364692173138</c:v>
                </c:pt>
                <c:pt idx="1439">
                  <c:v>40.542068004983271</c:v>
                </c:pt>
                <c:pt idx="1440">
                  <c:v>40.581828596101872</c:v>
                </c:pt>
                <c:pt idx="1441">
                  <c:v>40.621645551766058</c:v>
                </c:pt>
                <c:pt idx="1442">
                  <c:v>40.661517946608413</c:v>
                </c:pt>
                <c:pt idx="1443">
                  <c:v>40.701444843618695</c:v>
                </c:pt>
                <c:pt idx="1444">
                  <c:v>40.741425294107401</c:v>
                </c:pt>
                <c:pt idx="1445">
                  <c:v>40.781458337670635</c:v>
                </c:pt>
                <c:pt idx="1446">
                  <c:v>40.821543002156858</c:v>
                </c:pt>
                <c:pt idx="1447">
                  <c:v>40.86167830363518</c:v>
                </c:pt>
                <c:pt idx="1448">
                  <c:v>40.90186324636548</c:v>
                </c:pt>
                <c:pt idx="1449">
                  <c:v>40.942096822770218</c:v>
                </c:pt>
                <c:pt idx="1450">
                  <c:v>40.982378013408116</c:v>
                </c:pt>
                <c:pt idx="1451">
                  <c:v>41.022705786949764</c:v>
                </c:pt>
                <c:pt idx="1452">
                  <c:v>41.063079100154965</c:v>
                </c:pt>
                <c:pt idx="1453">
                  <c:v>41.103496897852281</c:v>
                </c:pt>
                <c:pt idx="1454">
                  <c:v>41.143958112920423</c:v>
                </c:pt>
                <c:pt idx="1455">
                  <c:v>41.184461666271609</c:v>
                </c:pt>
                <c:pt idx="1456">
                  <c:v>41.225006466837378</c:v>
                </c:pt>
                <c:pt idx="1457">
                  <c:v>41.265591411556052</c:v>
                </c:pt>
                <c:pt idx="1458">
                  <c:v>41.306215385362826</c:v>
                </c:pt>
                <c:pt idx="1459">
                  <c:v>41.346877261181916</c:v>
                </c:pt>
                <c:pt idx="1460">
                  <c:v>41.387575899920932</c:v>
                </c:pt>
                <c:pt idx="1461">
                  <c:v>41.428310150467681</c:v>
                </c:pt>
                <c:pt idx="1462">
                  <c:v>41.469078849689431</c:v>
                </c:pt>
                <c:pt idx="1463">
                  <c:v>41.509880822434376</c:v>
                </c:pt>
                <c:pt idx="1464">
                  <c:v>41.550714881535882</c:v>
                </c:pt>
                <c:pt idx="1465">
                  <c:v>41.591579827818933</c:v>
                </c:pt>
                <c:pt idx="1466">
                  <c:v>41.632474450109477</c:v>
                </c:pt>
                <c:pt idx="1467">
                  <c:v>41.673397525246209</c:v>
                </c:pt>
                <c:pt idx="1468">
                  <c:v>41.714347818095099</c:v>
                </c:pt>
                <c:pt idx="1469">
                  <c:v>41.755324081566542</c:v>
                </c:pt>
                <c:pt idx="1470">
                  <c:v>41.796325056635531</c:v>
                </c:pt>
                <c:pt idx="1471">
                  <c:v>41.837349472364338</c:v>
                </c:pt>
                <c:pt idx="1472">
                  <c:v>41.878396045928369</c:v>
                </c:pt>
                <c:pt idx="1473">
                  <c:v>41.919463482644687</c:v>
                </c:pt>
                <c:pt idx="1474">
                  <c:v>41.96055047600376</c:v>
                </c:pt>
                <c:pt idx="1475">
                  <c:v>42.001655707703932</c:v>
                </c:pt>
                <c:pt idx="1476">
                  <c:v>42.042777847689308</c:v>
                </c:pt>
                <c:pt idx="1477">
                  <c:v>42.08391555419044</c:v>
                </c:pt>
                <c:pt idx="1478">
                  <c:v>42.125067473768418</c:v>
                </c:pt>
                <c:pt idx="1479">
                  <c:v>42.166232241362053</c:v>
                </c:pt>
                <c:pt idx="1480">
                  <c:v>42.207408480338309</c:v>
                </c:pt>
                <c:pt idx="1481">
                  <c:v>42.248594802546201</c:v>
                </c:pt>
                <c:pt idx="1482">
                  <c:v>42.289789808373804</c:v>
                </c:pt>
                <c:pt idx="1483">
                  <c:v>42.330992086808934</c:v>
                </c:pt>
                <c:pt idx="1484">
                  <c:v>42.372200215503078</c:v>
                </c:pt>
                <c:pt idx="1485">
                  <c:v>42.413412760838952</c:v>
                </c:pt>
                <c:pt idx="1486">
                  <c:v>42.454628278001493</c:v>
                </c:pt>
                <c:pt idx="1487">
                  <c:v>42.495845311052577</c:v>
                </c:pt>
                <c:pt idx="1488">
                  <c:v>42.537062393009201</c:v>
                </c:pt>
                <c:pt idx="1489">
                  <c:v>42.578278045925522</c:v>
                </c:pt>
                <c:pt idx="1490">
                  <c:v>42.619490780978481</c:v>
                </c:pt>
                <c:pt idx="1491">
                  <c:v>42.660699098557302</c:v>
                </c:pt>
                <c:pt idx="1492">
                  <c:v>42.701901488356647</c:v>
                </c:pt>
                <c:pt idx="1493">
                  <c:v>42.743096429473852</c:v>
                </c:pt>
                <c:pt idx="1494">
                  <c:v>42.784282390509773</c:v>
                </c:pt>
                <c:pt idx="1495">
                  <c:v>42.82545782967378</c:v>
                </c:pt>
                <c:pt idx="1496">
                  <c:v>42.866621194892659</c:v>
                </c:pt>
                <c:pt idx="1497">
                  <c:v>42.907770923923508</c:v>
                </c:pt>
                <c:pt idx="1498">
                  <c:v>42.948905444470569</c:v>
                </c:pt>
                <c:pt idx="1499">
                  <c:v>42.990023174306394</c:v>
                </c:pt>
                <c:pt idx="1500">
                  <c:v>43.031122521396895</c:v>
                </c:pt>
                <c:pt idx="1501">
                  <c:v>43.07220188403069</c:v>
                </c:pt>
                <c:pt idx="1502">
                  <c:v>43.113259650952486</c:v>
                </c:pt>
                <c:pt idx="1503">
                  <c:v>43.154294201500875</c:v>
                </c:pt>
                <c:pt idx="1504">
                  <c:v>43.195303905750194</c:v>
                </c:pt>
                <c:pt idx="1505">
                  <c:v>43.236287124656727</c:v>
                </c:pt>
                <c:pt idx="1506">
                  <c:v>43.277242210209302</c:v>
                </c:pt>
                <c:pt idx="1507">
                  <c:v>43.318167505584036</c:v>
                </c:pt>
                <c:pt idx="1508">
                  <c:v>43.359061345303651</c:v>
                </c:pt>
                <c:pt idx="1509">
                  <c:v>43.399922055400992</c:v>
                </c:pt>
                <c:pt idx="1510">
                  <c:v>43.440747953586971</c:v>
                </c:pt>
                <c:pt idx="1511">
                  <c:v>43.481537349423135</c:v>
                </c:pt>
                <c:pt idx="1512">
                  <c:v>43.522288544498387</c:v>
                </c:pt>
                <c:pt idx="1513">
                  <c:v>43.562999832610402</c:v>
                </c:pt>
                <c:pt idx="1514">
                  <c:v>43.603669499951401</c:v>
                </c:pt>
                <c:pt idx="1515">
                  <c:v>43.644295825298492</c:v>
                </c:pt>
                <c:pt idx="1516">
                  <c:v>43.684877080208437</c:v>
                </c:pt>
                <c:pt idx="1517">
                  <c:v>43.725411529217055</c:v>
                </c:pt>
                <c:pt idx="1518">
                  <c:v>43.76589743004299</c:v>
                </c:pt>
                <c:pt idx="1519">
                  <c:v>43.806333033796221</c:v>
                </c:pt>
                <c:pt idx="1520">
                  <c:v>43.846716585190975</c:v>
                </c:pt>
                <c:pt idx="1521">
                  <c:v>43.887046322763169</c:v>
                </c:pt>
                <c:pt idx="1522">
                  <c:v>43.927320479092529</c:v>
                </c:pt>
                <c:pt idx="1523">
                  <c:v>43.967537281029166</c:v>
                </c:pt>
                <c:pt idx="1524">
                  <c:v>44.007694949924641</c:v>
                </c:pt>
                <c:pt idx="1525">
                  <c:v>44.047791701867745</c:v>
                </c:pt>
                <c:pt idx="1526">
                  <c:v>44.087825747924676</c:v>
                </c:pt>
                <c:pt idx="1527">
                  <c:v>44.127795294383759</c:v>
                </c:pt>
                <c:pt idx="1528">
                  <c:v>44.167698543004676</c:v>
                </c:pt>
                <c:pt idx="1529">
                  <c:v>44.207533691272346</c:v>
                </c:pt>
                <c:pt idx="1530">
                  <c:v>44.247298932654999</c:v>
                </c:pt>
                <c:pt idx="1531">
                  <c:v>44.286992456866976</c:v>
                </c:pt>
                <c:pt idx="1532">
                  <c:v>44.326612450135904</c:v>
                </c:pt>
                <c:pt idx="1533">
                  <c:v>44.366157095474165</c:v>
                </c:pt>
                <c:pt idx="1534">
                  <c:v>44.40562457295497</c:v>
                </c:pt>
                <c:pt idx="1535">
                  <c:v>44.445013059992618</c:v>
                </c:pt>
                <c:pt idx="1536">
                  <c:v>44.48432073162725</c:v>
                </c:pt>
                <c:pt idx="1537">
                  <c:v>44.523545760813711</c:v>
                </c:pt>
                <c:pt idx="1538">
                  <c:v>44.562686318714881</c:v>
                </c:pt>
                <c:pt idx="1539">
                  <c:v>44.601740574999084</c:v>
                </c:pt>
                <c:pt idx="1540">
                  <c:v>44.640706698141813</c:v>
                </c:pt>
                <c:pt idx="1541">
                  <c:v>44.679582855731404</c:v>
                </c:pt>
                <c:pt idx="1542">
                  <c:v>44.718367214779065</c:v>
                </c:pt>
                <c:pt idx="1543">
                  <c:v>44.757057942032645</c:v>
                </c:pt>
                <c:pt idx="1544">
                  <c:v>44.795653204294688</c:v>
                </c:pt>
                <c:pt idx="1545">
                  <c:v>44.834151168744178</c:v>
                </c:pt>
                <c:pt idx="1546">
                  <c:v>44.872550003262319</c:v>
                </c:pt>
                <c:pt idx="1547">
                  <c:v>44.910847876762041</c:v>
                </c:pt>
                <c:pt idx="1548">
                  <c:v>44.949042959521286</c:v>
                </c:pt>
                <c:pt idx="1549">
                  <c:v>44.987133423519921</c:v>
                </c:pt>
                <c:pt idx="1550">
                  <c:v>45.025117442780385</c:v>
                </c:pt>
                <c:pt idx="1551">
                  <c:v>45.062993193711698</c:v>
                </c:pt>
                <c:pt idx="1552">
                  <c:v>45.100758855457102</c:v>
                </c:pt>
                <c:pt idx="1553">
                  <c:v>45.138412610244899</c:v>
                </c:pt>
                <c:pt idx="1554">
                  <c:v>45.175952643742711</c:v>
                </c:pt>
                <c:pt idx="1555">
                  <c:v>45.213377145414952</c:v>
                </c:pt>
                <c:pt idx="1556">
                  <c:v>45.250684308883258</c:v>
                </c:pt>
                <c:pt idx="1557">
                  <c:v>45.287872332290206</c:v>
                </c:pt>
                <c:pt idx="1558">
                  <c:v>45.324939418665672</c:v>
                </c:pt>
                <c:pt idx="1559">
                  <c:v>45.361883776296231</c:v>
                </c:pt>
                <c:pt idx="1560">
                  <c:v>45.39870361909724</c:v>
                </c:pt>
                <c:pt idx="1561">
                  <c:v>45.4353971669874</c:v>
                </c:pt>
                <c:pt idx="1562">
                  <c:v>45.471962646266086</c:v>
                </c:pt>
                <c:pt idx="1563">
                  <c:v>45.508398289992904</c:v>
                </c:pt>
                <c:pt idx="1564">
                  <c:v>45.544702338369511</c:v>
                </c:pt>
                <c:pt idx="1565">
                  <c:v>45.580873039123802</c:v>
                </c:pt>
                <c:pt idx="1566">
                  <c:v>45.616908647895933</c:v>
                </c:pt>
                <c:pt idx="1567">
                  <c:v>45.652807428626417</c:v>
                </c:pt>
                <c:pt idx="1568">
                  <c:v>45.688567653945995</c:v>
                </c:pt>
                <c:pt idx="1569">
                  <c:v>45.724187605567124</c:v>
                </c:pt>
                <c:pt idx="1570">
                  <c:v>45.75966557467703</c:v>
                </c:pt>
                <c:pt idx="1571">
                  <c:v>45.794999862332304</c:v>
                </c:pt>
                <c:pt idx="1572">
                  <c:v>45.830188779854559</c:v>
                </c:pt>
                <c:pt idx="1573">
                  <c:v>45.865230649227357</c:v>
                </c:pt>
                <c:pt idx="1574">
                  <c:v>45.900123803494054</c:v>
                </c:pt>
                <c:pt idx="1575">
                  <c:v>45.934866587156542</c:v>
                </c:pt>
                <c:pt idx="1576">
                  <c:v>45.969457356574743</c:v>
                </c:pt>
                <c:pt idx="1577">
                  <c:v>46.003894480366306</c:v>
                </c:pt>
                <c:pt idx="1578">
                  <c:v>46.038176339807322</c:v>
                </c:pt>
                <c:pt idx="1579">
                  <c:v>46.072301329232516</c:v>
                </c:pt>
                <c:pt idx="1580">
                  <c:v>46.106267856436197</c:v>
                </c:pt>
                <c:pt idx="1581">
                  <c:v>46.140074343072655</c:v>
                </c:pt>
                <c:pt idx="1582">
                  <c:v>46.173719225056473</c:v>
                </c:pt>
                <c:pt idx="1583">
                  <c:v>46.207200952962481</c:v>
                </c:pt>
                <c:pt idx="1584">
                  <c:v>46.24051799242504</c:v>
                </c:pt>
                <c:pt idx="1585">
                  <c:v>46.273668824536507</c:v>
                </c:pt>
                <c:pt idx="1586">
                  <c:v>46.306651946244976</c:v>
                </c:pt>
                <c:pt idx="1587">
                  <c:v>46.339465870750729</c:v>
                </c:pt>
                <c:pt idx="1588">
                  <c:v>46.372109127901432</c:v>
                </c:pt>
                <c:pt idx="1589">
                  <c:v>46.404580264585967</c:v>
                </c:pt>
                <c:pt idx="1590">
                  <c:v>46.436877845126581</c:v>
                </c:pt>
                <c:pt idx="1591">
                  <c:v>46.469000451669167</c:v>
                </c:pt>
                <c:pt idx="1592">
                  <c:v>46.500946684571609</c:v>
                </c:pt>
                <c:pt idx="1593">
                  <c:v>46.532715162789884</c:v>
                </c:pt>
                <c:pt idx="1594">
                  <c:v>46.564304524261829</c:v>
                </c:pt>
                <c:pt idx="1595">
                  <c:v>46.595713426288427</c:v>
                </c:pt>
                <c:pt idx="1596">
                  <c:v>46.62694054591212</c:v>
                </c:pt>
                <c:pt idx="1597">
                  <c:v>46.657984580292421</c:v>
                </c:pt>
                <c:pt idx="1598">
                  <c:v>46.68884424707835</c:v>
                </c:pt>
                <c:pt idx="1599">
                  <c:v>46.71951828477733</c:v>
                </c:pt>
                <c:pt idx="1600">
                  <c:v>46.750005453120906</c:v>
                </c:pt>
                <c:pt idx="1601">
                  <c:v>46.780304533426602</c:v>
                </c:pt>
                <c:pt idx="1602">
                  <c:v>46.810414328955844</c:v>
                </c:pt>
                <c:pt idx="1603">
                  <c:v>46.840333665267785</c:v>
                </c:pt>
                <c:pt idx="1604">
                  <c:v>46.870061390569077</c:v>
                </c:pt>
                <c:pt idx="1605">
                  <c:v>46.899596376058817</c:v>
                </c:pt>
                <c:pt idx="1606">
                  <c:v>46.928937516269102</c:v>
                </c:pt>
                <c:pt idx="1607">
                  <c:v>46.958083729400599</c:v>
                </c:pt>
                <c:pt idx="1608">
                  <c:v>46.987033957653168</c:v>
                </c:pt>
                <c:pt idx="1609">
                  <c:v>47.015787167551046</c:v>
                </c:pt>
                <c:pt idx="1610">
                  <c:v>47.044342350262745</c:v>
                </c:pt>
                <c:pt idx="1611">
                  <c:v>47.072698521915356</c:v>
                </c:pt>
                <c:pt idx="1612">
                  <c:v>47.100854723902899</c:v>
                </c:pt>
                <c:pt idx="1613">
                  <c:v>47.128810023188763</c:v>
                </c:pt>
                <c:pt idx="1614">
                  <c:v>47.156563512601871</c:v>
                </c:pt>
                <c:pt idx="1615">
                  <c:v>47.184114311126621</c:v>
                </c:pt>
                <c:pt idx="1616">
                  <c:v>47.211461564186038</c:v>
                </c:pt>
                <c:pt idx="1617">
                  <c:v>47.238604443918355</c:v>
                </c:pt>
                <c:pt idx="1618">
                  <c:v>47.265542149446567</c:v>
                </c:pt>
                <c:pt idx="1619">
                  <c:v>47.292273907140888</c:v>
                </c:pt>
                <c:pt idx="1620">
                  <c:v>47.318798970873956</c:v>
                </c:pt>
                <c:pt idx="1621">
                  <c:v>47.34511662226852</c:v>
                </c:pt>
                <c:pt idx="1622">
                  <c:v>47.371226170937547</c:v>
                </c:pt>
                <c:pt idx="1623">
                  <c:v>47.397126954716427</c:v>
                </c:pt>
                <c:pt idx="1624">
                  <c:v>47.422818339887286</c:v>
                </c:pt>
                <c:pt idx="1625">
                  <c:v>47.448299721395053</c:v>
                </c:pt>
                <c:pt idx="1626">
                  <c:v>47.473570523055422</c:v>
                </c:pt>
                <c:pt idx="1627">
                  <c:v>47.498630197754039</c:v>
                </c:pt>
                <c:pt idx="1628">
                  <c:v>47.523478227637348</c:v>
                </c:pt>
                <c:pt idx="1629">
                  <c:v>47.548114124294493</c:v>
                </c:pt>
                <c:pt idx="1630">
                  <c:v>47.572537428930353</c:v>
                </c:pt>
                <c:pt idx="1631">
                  <c:v>47.596747712529506</c:v>
                </c:pt>
                <c:pt idx="1632">
                  <c:v>47.620744576010935</c:v>
                </c:pt>
                <c:pt idx="1633">
                  <c:v>47.644527650373448</c:v>
                </c:pt>
                <c:pt idx="1634">
                  <c:v>47.668096596831603</c:v>
                </c:pt>
                <c:pt idx="1635">
                  <c:v>47.691451106941862</c:v>
                </c:pt>
                <c:pt idx="1636">
                  <c:v>47.714590902719259</c:v>
                </c:pt>
                <c:pt idx="1637">
                  <c:v>47.737515736744058</c:v>
                </c:pt>
                <c:pt idx="1638">
                  <c:v>47.760225392258356</c:v>
                </c:pt>
                <c:pt idx="1639">
                  <c:v>47.782719683252814</c:v>
                </c:pt>
                <c:pt idx="1640">
                  <c:v>47.804998454542996</c:v>
                </c:pt>
                <c:pt idx="1641">
                  <c:v>47.827061581835494</c:v>
                </c:pt>
                <c:pt idx="1642">
                  <c:v>47.848908971783651</c:v>
                </c:pt>
                <c:pt idx="1643">
                  <c:v>47.870540562032765</c:v>
                </c:pt>
                <c:pt idx="1644">
                  <c:v>47.891956321254803</c:v>
                </c:pt>
                <c:pt idx="1645">
                  <c:v>47.913156249172332</c:v>
                </c:pt>
                <c:pt idx="1646">
                  <c:v>47.934140376571889</c:v>
                </c:pt>
                <c:pt idx="1647">
                  <c:v>47.954908765306413</c:v>
                </c:pt>
                <c:pt idx="1648">
                  <c:v>47.975461508286948</c:v>
                </c:pt>
                <c:pt idx="1649">
                  <c:v>47.99579872946326</c:v>
                </c:pt>
                <c:pt idx="1650">
                  <c:v>48.015920583793616</c:v>
                </c:pt>
                <c:pt idx="1651">
                  <c:v>48.035827257203636</c:v>
                </c:pt>
                <c:pt idx="1652">
                  <c:v>48.055518966533874</c:v>
                </c:pt>
                <c:pt idx="1653">
                  <c:v>48.074995959476425</c:v>
                </c:pt>
                <c:pt idx="1654">
                  <c:v>48.094258514500602</c:v>
                </c:pt>
                <c:pt idx="1655">
                  <c:v>48.113306940767103</c:v>
                </c:pt>
                <c:pt idx="1656">
                  <c:v>48.132141578031415</c:v>
                </c:pt>
                <c:pt idx="1657">
                  <c:v>48.150762796535894</c:v>
                </c:pt>
                <c:pt idx="1658">
                  <c:v>48.169170996890678</c:v>
                </c:pt>
                <c:pt idx="1659">
                  <c:v>48.187366609943552</c:v>
                </c:pt>
                <c:pt idx="1660">
                  <c:v>48.205350096638746</c:v>
                </c:pt>
                <c:pt idx="1661">
                  <c:v>48.223121947864321</c:v>
                </c:pt>
                <c:pt idx="1662">
                  <c:v>48.240682684288927</c:v>
                </c:pt>
                <c:pt idx="1663">
                  <c:v>48.258032856187228</c:v>
                </c:pt>
                <c:pt idx="1664">
                  <c:v>48.275173043254341</c:v>
                </c:pt>
                <c:pt idx="1665">
                  <c:v>48.29210385440949</c:v>
                </c:pt>
                <c:pt idx="1666">
                  <c:v>48.308825927588586</c:v>
                </c:pt>
                <c:pt idx="1667">
                  <c:v>48.32533992952618</c:v>
                </c:pt>
                <c:pt idx="1668">
                  <c:v>48.34164655552636</c:v>
                </c:pt>
                <c:pt idx="1669">
                  <c:v>48.357746529223391</c:v>
                </c:pt>
                <c:pt idx="1670">
                  <c:v>48.37364060233125</c:v>
                </c:pt>
                <c:pt idx="1671">
                  <c:v>48.389329554383075</c:v>
                </c:pt>
                <c:pt idx="1672">
                  <c:v>48.404814192460023</c:v>
                </c:pt>
                <c:pt idx="1673">
                  <c:v>48.42009535090979</c:v>
                </c:pt>
                <c:pt idx="1674">
                  <c:v>48.435173891055008</c:v>
                </c:pt>
                <c:pt idx="1675">
                  <c:v>48.450050700891545</c:v>
                </c:pt>
                <c:pt idx="1676">
                  <c:v>48.4647266947769</c:v>
                </c:pt>
                <c:pt idx="1677">
                  <c:v>48.479202813108628</c:v>
                </c:pt>
                <c:pt idx="1678">
                  <c:v>48.49348002199325</c:v>
                </c:pt>
                <c:pt idx="1679">
                  <c:v>48.507559312905563</c:v>
                </c:pt>
                <c:pt idx="1680">
                  <c:v>48.521441702338514</c:v>
                </c:pt>
                <c:pt idx="1681">
                  <c:v>48.535128231443991</c:v>
                </c:pt>
                <c:pt idx="1682">
                  <c:v>48.548619965664308</c:v>
                </c:pt>
                <c:pt idx="1683">
                  <c:v>48.561917994355149</c:v>
                </c:pt>
                <c:pt idx="1684">
                  <c:v>48.575023430399376</c:v>
                </c:pt>
                <c:pt idx="1685">
                  <c:v>48.587937409812739</c:v>
                </c:pt>
                <c:pt idx="1686">
                  <c:v>48.600661091340918</c:v>
                </c:pt>
                <c:pt idx="1687">
                  <c:v>48.613195656048561</c:v>
                </c:pt>
                <c:pt idx="1688">
                  <c:v>48.625542306900392</c:v>
                </c:pt>
                <c:pt idx="1689">
                  <c:v>48.637702268334451</c:v>
                </c:pt>
                <c:pt idx="1690">
                  <c:v>48.649676785828085</c:v>
                </c:pt>
                <c:pt idx="1691">
                  <c:v>48.661467125456298</c:v>
                </c:pt>
                <c:pt idx="1692">
                  <c:v>48.673074573443245</c:v>
                </c:pt>
                <c:pt idx="1693">
                  <c:v>48.684500435706809</c:v>
                </c:pt>
                <c:pt idx="1694">
                  <c:v>48.695746037396503</c:v>
                </c:pt>
                <c:pt idx="1695">
                  <c:v>48.70681272242512</c:v>
                </c:pt>
                <c:pt idx="1696">
                  <c:v>48.717701852994047</c:v>
                </c:pt>
                <c:pt idx="1697">
                  <c:v>48.728414809112955</c:v>
                </c:pt>
                <c:pt idx="1698">
                  <c:v>48.73895298811356</c:v>
                </c:pt>
                <c:pt idx="1699">
                  <c:v>48.749317804158188</c:v>
                </c:pt>
                <c:pt idx="1700">
                  <c:v>48.759510687743166</c:v>
                </c:pt>
                <c:pt idx="1701">
                  <c:v>48.769533085197409</c:v>
                </c:pt>
                <c:pt idx="1702">
                  <c:v>48.779386458176191</c:v>
                </c:pt>
                <c:pt idx="1703">
                  <c:v>48.789072283150915</c:v>
                </c:pt>
                <c:pt idx="1704">
                  <c:v>48.798592050894584</c:v>
                </c:pt>
                <c:pt idx="1705">
                  <c:v>48.807947265963605</c:v>
                </c:pt>
                <c:pt idx="1706">
                  <c:v>48.817139446176178</c:v>
                </c:pt>
                <c:pt idx="1707">
                  <c:v>48.826170122087198</c:v>
                </c:pt>
                <c:pt idx="1708">
                  <c:v>48.835040836460536</c:v>
                </c:pt>
                <c:pt idx="1709">
                  <c:v>48.843753143738574</c:v>
                </c:pt>
                <c:pt idx="1710">
                  <c:v>48.852308609509322</c:v>
                </c:pt>
                <c:pt idx="1711">
                  <c:v>48.860708809971506</c:v>
                </c:pt>
                <c:pt idx="1712">
                  <c:v>48.868955331397956</c:v>
                </c:pt>
                <c:pt idx="1713">
                  <c:v>48.877049769597434</c:v>
                </c:pt>
                <c:pt idx="1714">
                  <c:v>48.88499372937541</c:v>
                </c:pt>
                <c:pt idx="1715">
                  <c:v>48.892788823993676</c:v>
                </c:pt>
                <c:pt idx="1716">
                  <c:v>48.900436674629731</c:v>
                </c:pt>
                <c:pt idx="1717">
                  <c:v>48.907938909835536</c:v>
                </c:pt>
                <c:pt idx="1718">
                  <c:v>48.915297164996566</c:v>
                </c:pt>
                <c:pt idx="1719">
                  <c:v>48.922513081790939</c:v>
                </c:pt>
                <c:pt idx="1720">
                  <c:v>48.929588307649176</c:v>
                </c:pt>
                <c:pt idx="1721">
                  <c:v>48.936524495214947</c:v>
                </c:pt>
                <c:pt idx="1722">
                  <c:v>48.943323301806949</c:v>
                </c:pt>
                <c:pt idx="1723">
                  <c:v>48.949986388882124</c:v>
                </c:pt>
                <c:pt idx="1724">
                  <c:v>48.956515421500882</c:v>
                </c:pt>
                <c:pt idx="1725">
                  <c:v>48.962912067794193</c:v>
                </c:pt>
                <c:pt idx="1726">
                  <c:v>48.969177998433068</c:v>
                </c:pt>
                <c:pt idx="1727">
                  <c:v>48.975314886100705</c:v>
                </c:pt>
                <c:pt idx="1728">
                  <c:v>48.981324404967467</c:v>
                </c:pt>
                <c:pt idx="1729">
                  <c:v>48.987208230169209</c:v>
                </c:pt>
                <c:pt idx="1730">
                  <c:v>48.992968037288811</c:v>
                </c:pt>
                <c:pt idx="1731">
                  <c:v>48.998605501841752</c:v>
                </c:pt>
                <c:pt idx="1732">
                  <c:v>49.004122298765452</c:v>
                </c:pt>
                <c:pt idx="1733">
                  <c:v>49.009520101913097</c:v>
                </c:pt>
                <c:pt idx="1734">
                  <c:v>49.014800583551846</c:v>
                </c:pt>
                <c:pt idx="1735">
                  <c:v>49.019965413865997</c:v>
                </c:pt>
                <c:pt idx="1736">
                  <c:v>49.025016260465073</c:v>
                </c:pt>
                <c:pt idx="1737">
                  <c:v>49.029954787897346</c:v>
                </c:pt>
                <c:pt idx="1738">
                  <c:v>49.034782657168947</c:v>
                </c:pt>
                <c:pt idx="1739">
                  <c:v>49.039501525268591</c:v>
                </c:pt>
                <c:pt idx="1740">
                  <c:v>49.044113044698634</c:v>
                </c:pt>
                <c:pt idx="1741">
                  <c:v>49.048618863012145</c:v>
                </c:pt>
                <c:pt idx="1742">
                  <c:v>49.05302062235674</c:v>
                </c:pt>
                <c:pt idx="1743">
                  <c:v>49.057319959024888</c:v>
                </c:pt>
                <c:pt idx="1744">
                  <c:v>49.061518503011406</c:v>
                </c:pt>
                <c:pt idx="1745">
                  <c:v>49.065617877577964</c:v>
                </c:pt>
                <c:pt idx="1746">
                  <c:v>49.069619698824994</c:v>
                </c:pt>
                <c:pt idx="1747">
                  <c:v>49.073525575271184</c:v>
                </c:pt>
                <c:pt idx="1748">
                  <c:v>49.077337107440727</c:v>
                </c:pt>
                <c:pt idx="1749">
                  <c:v>49.081055887458454</c:v>
                </c:pt>
                <c:pt idx="1750">
                  <c:v>49.084683498653185</c:v>
                </c:pt>
                <c:pt idx="1751">
                  <c:v>49.088221515169273</c:v>
                </c:pt>
                <c:pt idx="1752">
                  <c:v>49.091671501586646</c:v>
                </c:pt>
                <c:pt idx="1753">
                  <c:v>49.095035012549545</c:v>
                </c:pt>
                <c:pt idx="1754">
                  <c:v>49.098313592403812</c:v>
                </c:pt>
                <c:pt idx="1755">
                  <c:v>49.101508774843332</c:v>
                </c:pt>
                <c:pt idx="1756">
                  <c:v>49.104622082565456</c:v>
                </c:pt>
                <c:pt idx="1757">
                  <c:v>49.107655026935419</c:v>
                </c:pt>
                <c:pt idx="1758">
                  <c:v>49.110609107660267</c:v>
                </c:pt>
                <c:pt idx="1759">
                  <c:v>49.11348581247217</c:v>
                </c:pt>
                <c:pt idx="1760">
                  <c:v>49.116286616821071</c:v>
                </c:pt>
                <c:pt idx="1761">
                  <c:v>49.119012983577178</c:v>
                </c:pt>
                <c:pt idx="1762">
                  <c:v>49.121666362742978</c:v>
                </c:pt>
                <c:pt idx="1763">
                  <c:v>49.124248191175205</c:v>
                </c:pt>
                <c:pt idx="1764">
                  <c:v>49.126759892316414</c:v>
                </c:pt>
                <c:pt idx="1765">
                  <c:v>49.129202875936784</c:v>
                </c:pt>
                <c:pt idx="1766">
                  <c:v>49.131578537885623</c:v>
                </c:pt>
                <c:pt idx="1767">
                  <c:v>49.133888259853116</c:v>
                </c:pt>
                <c:pt idx="1768">
                  <c:v>49.136133409142026</c:v>
                </c:pt>
                <c:pt idx="1769">
                  <c:v>49.138315338449488</c:v>
                </c:pt>
                <c:pt idx="1770">
                  <c:v>49.140435385658982</c:v>
                </c:pt>
                <c:pt idx="1771">
                  <c:v>49.142494873642512</c:v>
                </c:pt>
                <c:pt idx="1772">
                  <c:v>49.144495110072882</c:v>
                </c:pt>
                <c:pt idx="1773">
                  <c:v>49.146437387245925</c:v>
                </c:pt>
                <c:pt idx="1774">
                  <c:v>49.148322981913353</c:v>
                </c:pt>
                <c:pt idx="1775">
                  <c:v>49.150153155125281</c:v>
                </c:pt>
                <c:pt idx="1776">
                  <c:v>49.151929152083127</c:v>
                </c:pt>
                <c:pt idx="1777">
                  <c:v>49.153652202002561</c:v>
                </c:pt>
                <c:pt idx="1778">
                  <c:v>49.155323517986375</c:v>
                </c:pt>
                <c:pt idx="1779">
                  <c:v>49.156944296907504</c:v>
                </c:pt>
                <c:pt idx="1780">
                  <c:v>49.158515719301946</c:v>
                </c:pt>
                <c:pt idx="1781">
                  <c:v>49.160038949271474</c:v>
                </c:pt>
                <c:pt idx="1782">
                  <c:v>49.16151513439636</c:v>
                </c:pt>
                <c:pt idx="1783">
                  <c:v>49.162945405657673</c:v>
                </c:pt>
                <c:pt idx="1784">
                  <c:v>49.164330877369331</c:v>
                </c:pt>
                <c:pt idx="1785">
                  <c:v>49.165672647119628</c:v>
                </c:pt>
                <c:pt idx="1786">
                  <c:v>49.16697179572239</c:v>
                </c:pt>
                <c:pt idx="1787">
                  <c:v>49.168229387177412</c:v>
                </c:pt>
                <c:pt idx="1788">
                  <c:v>49.169446468640075</c:v>
                </c:pt>
                <c:pt idx="1789">
                  <c:v>49.170624070400386</c:v>
                </c:pt>
                <c:pt idx="1790">
                  <c:v>49.171763205870676</c:v>
                </c:pt>
                <c:pt idx="1791">
                  <c:v>49.172864871582519</c:v>
                </c:pt>
                <c:pt idx="1792">
                  <c:v>49.173930047192279</c:v>
                </c:pt>
                <c:pt idx="1793">
                  <c:v>49.174959695495211</c:v>
                </c:pt>
                <c:pt idx="1794">
                  <c:v>49.175954762448271</c:v>
                </c:pt>
                <c:pt idx="1795">
                  <c:v>49.176916177201001</c:v>
                </c:pt>
                <c:pt idx="1796">
                  <c:v>49.177844852134754</c:v>
                </c:pt>
                <c:pt idx="1797">
                  <c:v>49.17874168290998</c:v>
                </c:pt>
                <c:pt idx="1798">
                  <c:v>49.179607548521098</c:v>
                </c:pt>
                <c:pt idx="1799">
                  <c:v>49.180443311359397</c:v>
                </c:pt>
                <c:pt idx="1800">
                  <c:v>49.181249817283238</c:v>
                </c:pt>
                <c:pt idx="1801">
                  <c:v>49.18202789569564</c:v>
                </c:pt>
                <c:pt idx="1802">
                  <c:v>49.182778359629005</c:v>
                </c:pt>
                <c:pt idx="1803">
                  <c:v>49.183502005836793</c:v>
                </c:pt>
                <c:pt idx="1804">
                  <c:v>49.184199614892108</c:v>
                </c:pt>
                <c:pt idx="1805">
                  <c:v>49.184871951292692</c:v>
                </c:pt>
                <c:pt idx="1806">
                  <c:v>49.185519763572437</c:v>
                </c:pt>
              </c:numCache>
            </c:numRef>
          </c:yVal>
        </c:ser>
        <c:axId val="31762304"/>
        <c:axId val="31391744"/>
      </c:scatterChart>
      <c:valAx>
        <c:axId val="31762304"/>
        <c:scaling>
          <c:orientation val="maxMin"/>
        </c:scaling>
        <c:axPos val="b"/>
        <c:title>
          <c:tx>
            <c:rich>
              <a:bodyPr/>
              <a:lstStyle/>
              <a:p>
                <a:pPr>
                  <a:defRPr/>
                </a:pPr>
                <a:r>
                  <a:rPr lang="en-US"/>
                  <a:t>Current [A]</a:t>
                </a:r>
              </a:p>
            </c:rich>
          </c:tx>
          <c:layout/>
        </c:title>
        <c:numFmt formatCode="General" sourceLinked="1"/>
        <c:tickLblPos val="nextTo"/>
        <c:crossAx val="31391744"/>
        <c:crosses val="autoZero"/>
        <c:crossBetween val="midCat"/>
      </c:valAx>
      <c:valAx>
        <c:axId val="31391744"/>
        <c:scaling>
          <c:orientation val="minMax"/>
          <c:max val="50"/>
          <c:min val="5"/>
        </c:scaling>
        <c:axPos val="r"/>
        <c:majorGridlines/>
        <c:title>
          <c:tx>
            <c:rich>
              <a:bodyPr rot="-5400000" vert="horz"/>
              <a:lstStyle/>
              <a:p>
                <a:pPr>
                  <a:defRPr/>
                </a:pPr>
                <a:r>
                  <a:rPr lang="en-US"/>
                  <a:t>Temperature [K]</a:t>
                </a:r>
              </a:p>
            </c:rich>
          </c:tx>
          <c:layout>
            <c:manualLayout>
              <c:xMode val="edge"/>
              <c:yMode val="edge"/>
              <c:x val="1.065017136478332E-2"/>
              <c:y val="0.30779494750656167"/>
            </c:manualLayout>
          </c:layout>
        </c:title>
        <c:numFmt formatCode="General" sourceLinked="1"/>
        <c:tickLblPos val="nextTo"/>
        <c:crossAx val="31762304"/>
        <c:crossesAt val="10000"/>
        <c:crossBetween val="midCat"/>
      </c:valAx>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1"/>
  <c:chart>
    <c:title>
      <c:tx>
        <c:rich>
          <a:bodyPr/>
          <a:lstStyle/>
          <a:p>
            <a:pPr>
              <a:defRPr/>
            </a:pPr>
            <a:r>
              <a:rPr lang="en-US" dirty="0" smtClean="0"/>
              <a:t>Dipole resistance: Warm </a:t>
            </a:r>
            <a:r>
              <a:rPr lang="en-US" dirty="0"/>
              <a:t>data </a:t>
            </a:r>
            <a:r>
              <a:rPr lang="en-US" dirty="0" err="1"/>
              <a:t>vs</a:t>
            </a:r>
            <a:r>
              <a:rPr lang="en-US" dirty="0"/>
              <a:t> Cold data [</a:t>
            </a:r>
            <a:r>
              <a:rPr lang="en-US" dirty="0" err="1"/>
              <a:t>mOhm</a:t>
            </a:r>
            <a:r>
              <a:rPr lang="en-US" dirty="0"/>
              <a:t>]</a:t>
            </a:r>
          </a:p>
        </c:rich>
      </c:tx>
      <c:layout/>
    </c:title>
    <c:plotArea>
      <c:layout/>
      <c:scatterChart>
        <c:scatterStyle val="lineMarker"/>
        <c:ser>
          <c:idx val="0"/>
          <c:order val="0"/>
          <c:tx>
            <c:v>Warm data vs Cold data</c:v>
          </c:tx>
          <c:spPr>
            <a:ln w="28575">
              <a:noFill/>
            </a:ln>
          </c:spPr>
          <c:marker>
            <c:symbol val="circle"/>
            <c:size val="3"/>
          </c:marker>
          <c:trendline>
            <c:trendlineType val="linear"/>
            <c:dispRSqr val="1"/>
            <c:dispEq val="1"/>
            <c:trendlineLbl>
              <c:layout>
                <c:manualLayout>
                  <c:x val="6.2680081656459694E-3"/>
                  <c:y val="-4.6792921376631359E-2"/>
                </c:manualLayout>
              </c:layout>
              <c:numFmt formatCode="General" sourceLinked="0"/>
            </c:trendlineLbl>
          </c:trendline>
          <c:xVal>
            <c:numRef>
              <c:f>Sheet1!$O$4:$O$155</c:f>
              <c:numCache>
                <c:formatCode>General</c:formatCode>
                <c:ptCount val="148"/>
                <c:pt idx="0">
                  <c:v>0.31740000000000024</c:v>
                </c:pt>
                <c:pt idx="1">
                  <c:v>0.32180000000000025</c:v>
                </c:pt>
                <c:pt idx="2">
                  <c:v>0.33550000000000024</c:v>
                </c:pt>
                <c:pt idx="3">
                  <c:v>0.32450000000000018</c:v>
                </c:pt>
                <c:pt idx="4">
                  <c:v>0.31680000000000036</c:v>
                </c:pt>
                <c:pt idx="5">
                  <c:v>0.31540000000000018</c:v>
                </c:pt>
                <c:pt idx="6">
                  <c:v>0.25560000000000005</c:v>
                </c:pt>
                <c:pt idx="7">
                  <c:v>0.31230000000000013</c:v>
                </c:pt>
                <c:pt idx="8">
                  <c:v>0.31030000000000013</c:v>
                </c:pt>
                <c:pt idx="9">
                  <c:v>0.25200000000000006</c:v>
                </c:pt>
                <c:pt idx="10">
                  <c:v>0.31180000000000013</c:v>
                </c:pt>
                <c:pt idx="11">
                  <c:v>0.30970000000000014</c:v>
                </c:pt>
                <c:pt idx="12">
                  <c:v>0.25390000000000007</c:v>
                </c:pt>
                <c:pt idx="13">
                  <c:v>0.31170000000000014</c:v>
                </c:pt>
                <c:pt idx="14">
                  <c:v>0.31700000000000017</c:v>
                </c:pt>
                <c:pt idx="15">
                  <c:v>0.25360000000000005</c:v>
                </c:pt>
                <c:pt idx="16">
                  <c:v>0.31060000000000021</c:v>
                </c:pt>
                <c:pt idx="17">
                  <c:v>0.31250000000000017</c:v>
                </c:pt>
                <c:pt idx="18">
                  <c:v>0.25750000000000001</c:v>
                </c:pt>
                <c:pt idx="19">
                  <c:v>0.31000000000000016</c:v>
                </c:pt>
                <c:pt idx="20">
                  <c:v>0.31450000000000017</c:v>
                </c:pt>
                <c:pt idx="21">
                  <c:v>0.25650000000000001</c:v>
                </c:pt>
                <c:pt idx="22">
                  <c:v>0.3127000000000002</c:v>
                </c:pt>
                <c:pt idx="23">
                  <c:v>0.30760000000000015</c:v>
                </c:pt>
                <c:pt idx="24">
                  <c:v>0.25419999999999998</c:v>
                </c:pt>
                <c:pt idx="25">
                  <c:v>0.30930000000000013</c:v>
                </c:pt>
                <c:pt idx="26">
                  <c:v>0.31000000000000016</c:v>
                </c:pt>
                <c:pt idx="27">
                  <c:v>0.25310000000000005</c:v>
                </c:pt>
                <c:pt idx="28">
                  <c:v>0.31400000000000017</c:v>
                </c:pt>
                <c:pt idx="29">
                  <c:v>0.31080000000000013</c:v>
                </c:pt>
                <c:pt idx="30">
                  <c:v>0.25460000000000005</c:v>
                </c:pt>
                <c:pt idx="31">
                  <c:v>0.30870000000000014</c:v>
                </c:pt>
                <c:pt idx="32">
                  <c:v>0.31270000000000014</c:v>
                </c:pt>
                <c:pt idx="33">
                  <c:v>0.2535</c:v>
                </c:pt>
                <c:pt idx="34">
                  <c:v>0.31210000000000021</c:v>
                </c:pt>
                <c:pt idx="35">
                  <c:v>0.31400000000000017</c:v>
                </c:pt>
                <c:pt idx="36">
                  <c:v>0.25290000000000001</c:v>
                </c:pt>
                <c:pt idx="37">
                  <c:v>0.31010000000000021</c:v>
                </c:pt>
                <c:pt idx="38">
                  <c:v>0.31290000000000023</c:v>
                </c:pt>
                <c:pt idx="39">
                  <c:v>0.25620000000000004</c:v>
                </c:pt>
                <c:pt idx="40">
                  <c:v>0.31430000000000013</c:v>
                </c:pt>
                <c:pt idx="41">
                  <c:v>0.31000000000000016</c:v>
                </c:pt>
                <c:pt idx="42">
                  <c:v>0.25460000000000005</c:v>
                </c:pt>
                <c:pt idx="43">
                  <c:v>0.31220000000000014</c:v>
                </c:pt>
                <c:pt idx="44">
                  <c:v>0.30990000000000018</c:v>
                </c:pt>
                <c:pt idx="45">
                  <c:v>0.25330000000000008</c:v>
                </c:pt>
                <c:pt idx="46">
                  <c:v>0.31020000000000009</c:v>
                </c:pt>
                <c:pt idx="47">
                  <c:v>0.31400000000000017</c:v>
                </c:pt>
                <c:pt idx="48">
                  <c:v>0.25570000000000004</c:v>
                </c:pt>
                <c:pt idx="49">
                  <c:v>0.31260000000000021</c:v>
                </c:pt>
                <c:pt idx="50">
                  <c:v>0.31890000000000035</c:v>
                </c:pt>
                <c:pt idx="51">
                  <c:v>0.25750000000000006</c:v>
                </c:pt>
                <c:pt idx="52">
                  <c:v>0.31420000000000015</c:v>
                </c:pt>
                <c:pt idx="53">
                  <c:v>0.31160000000000021</c:v>
                </c:pt>
                <c:pt idx="54">
                  <c:v>0.25420000000000004</c:v>
                </c:pt>
                <c:pt idx="55">
                  <c:v>0.31330000000000013</c:v>
                </c:pt>
                <c:pt idx="56">
                  <c:v>0.3102000000000002</c:v>
                </c:pt>
                <c:pt idx="57">
                  <c:v>0.25440000000000002</c:v>
                </c:pt>
                <c:pt idx="58">
                  <c:v>0.31140000000000018</c:v>
                </c:pt>
                <c:pt idx="59">
                  <c:v>0.31220000000000014</c:v>
                </c:pt>
                <c:pt idx="60">
                  <c:v>0.253</c:v>
                </c:pt>
                <c:pt idx="61">
                  <c:v>0.31010000000000021</c:v>
                </c:pt>
                <c:pt idx="62">
                  <c:v>0.3132000000000002</c:v>
                </c:pt>
                <c:pt idx="63">
                  <c:v>0.25229999999999997</c:v>
                </c:pt>
                <c:pt idx="64">
                  <c:v>0.31000000000000016</c:v>
                </c:pt>
                <c:pt idx="65">
                  <c:v>0.31410000000000021</c:v>
                </c:pt>
                <c:pt idx="66">
                  <c:v>0.26070000000000004</c:v>
                </c:pt>
                <c:pt idx="67">
                  <c:v>0.31640000000000024</c:v>
                </c:pt>
                <c:pt idx="68">
                  <c:v>0.30870000000000014</c:v>
                </c:pt>
                <c:pt idx="69">
                  <c:v>0.2535</c:v>
                </c:pt>
                <c:pt idx="70">
                  <c:v>0.31510000000000021</c:v>
                </c:pt>
                <c:pt idx="71">
                  <c:v>0.31000000000000016</c:v>
                </c:pt>
                <c:pt idx="72">
                  <c:v>0.25220000000000004</c:v>
                </c:pt>
                <c:pt idx="73">
                  <c:v>0.31020000000000014</c:v>
                </c:pt>
                <c:pt idx="74">
                  <c:v>0.30970000000000014</c:v>
                </c:pt>
                <c:pt idx="75">
                  <c:v>0.25060000000000004</c:v>
                </c:pt>
                <c:pt idx="76">
                  <c:v>0.32070000000000021</c:v>
                </c:pt>
                <c:pt idx="77">
                  <c:v>0.31110000000000021</c:v>
                </c:pt>
                <c:pt idx="78">
                  <c:v>0.254</c:v>
                </c:pt>
                <c:pt idx="79">
                  <c:v>0.31170000000000014</c:v>
                </c:pt>
                <c:pt idx="80">
                  <c:v>0.32170000000000021</c:v>
                </c:pt>
                <c:pt idx="81">
                  <c:v>0.25850000000000001</c:v>
                </c:pt>
                <c:pt idx="82">
                  <c:v>0.31960000000000016</c:v>
                </c:pt>
                <c:pt idx="83">
                  <c:v>0.31970000000000015</c:v>
                </c:pt>
                <c:pt idx="84">
                  <c:v>0.26140000000000002</c:v>
                </c:pt>
                <c:pt idx="85">
                  <c:v>0.31760000000000022</c:v>
                </c:pt>
                <c:pt idx="86">
                  <c:v>0.31270000000000014</c:v>
                </c:pt>
                <c:pt idx="87">
                  <c:v>0.2576</c:v>
                </c:pt>
                <c:pt idx="88">
                  <c:v>0.31900000000000017</c:v>
                </c:pt>
                <c:pt idx="89">
                  <c:v>0.31070000000000014</c:v>
                </c:pt>
                <c:pt idx="90">
                  <c:v>0.25770000000000004</c:v>
                </c:pt>
                <c:pt idx="91">
                  <c:v>0.31780000000000025</c:v>
                </c:pt>
                <c:pt idx="92">
                  <c:v>0.32090000000000035</c:v>
                </c:pt>
                <c:pt idx="93">
                  <c:v>0.25480000000000008</c:v>
                </c:pt>
                <c:pt idx="94">
                  <c:v>0.32030000000000025</c:v>
                </c:pt>
                <c:pt idx="95">
                  <c:v>0.31560000000000021</c:v>
                </c:pt>
                <c:pt idx="96">
                  <c:v>0.25950000000000001</c:v>
                </c:pt>
                <c:pt idx="97">
                  <c:v>0.31420000000000015</c:v>
                </c:pt>
                <c:pt idx="98">
                  <c:v>0.31150000000000017</c:v>
                </c:pt>
                <c:pt idx="99">
                  <c:v>0.25590000000000002</c:v>
                </c:pt>
                <c:pt idx="100">
                  <c:v>0.31710000000000022</c:v>
                </c:pt>
                <c:pt idx="101">
                  <c:v>0.30990000000000018</c:v>
                </c:pt>
                <c:pt idx="102">
                  <c:v>0.25379999999999997</c:v>
                </c:pt>
                <c:pt idx="103">
                  <c:v>0.31130000000000024</c:v>
                </c:pt>
                <c:pt idx="104">
                  <c:v>0.31810000000000022</c:v>
                </c:pt>
                <c:pt idx="105">
                  <c:v>0.26140000000000002</c:v>
                </c:pt>
                <c:pt idx="106">
                  <c:v>0.32020000000000015</c:v>
                </c:pt>
                <c:pt idx="107">
                  <c:v>0.31730000000000036</c:v>
                </c:pt>
                <c:pt idx="108">
                  <c:v>0.25160000000000005</c:v>
                </c:pt>
                <c:pt idx="109">
                  <c:v>0.31180000000000013</c:v>
                </c:pt>
                <c:pt idx="110">
                  <c:v>0.31240000000000018</c:v>
                </c:pt>
                <c:pt idx="111">
                  <c:v>0.25280000000000002</c:v>
                </c:pt>
                <c:pt idx="112">
                  <c:v>0.32050000000000017</c:v>
                </c:pt>
                <c:pt idx="113">
                  <c:v>0.31340000000000018</c:v>
                </c:pt>
                <c:pt idx="114">
                  <c:v>0.25970000000000004</c:v>
                </c:pt>
                <c:pt idx="115">
                  <c:v>0.31490000000000018</c:v>
                </c:pt>
                <c:pt idx="116">
                  <c:v>0.31780000000000025</c:v>
                </c:pt>
                <c:pt idx="117">
                  <c:v>0.25569999999999998</c:v>
                </c:pt>
                <c:pt idx="118">
                  <c:v>0.31640000000000024</c:v>
                </c:pt>
                <c:pt idx="119">
                  <c:v>0.31190000000000018</c:v>
                </c:pt>
                <c:pt idx="120">
                  <c:v>0.25190000000000001</c:v>
                </c:pt>
                <c:pt idx="121">
                  <c:v>0.31420000000000015</c:v>
                </c:pt>
                <c:pt idx="122">
                  <c:v>0.3137000000000002</c:v>
                </c:pt>
                <c:pt idx="123">
                  <c:v>0.26240000000000002</c:v>
                </c:pt>
                <c:pt idx="124">
                  <c:v>0.32010000000000016</c:v>
                </c:pt>
                <c:pt idx="125">
                  <c:v>0.31370000000000015</c:v>
                </c:pt>
                <c:pt idx="126">
                  <c:v>0.25820000000000004</c:v>
                </c:pt>
                <c:pt idx="127">
                  <c:v>0.31140000000000018</c:v>
                </c:pt>
                <c:pt idx="128">
                  <c:v>0.31440000000000018</c:v>
                </c:pt>
                <c:pt idx="129">
                  <c:v>0.25970000000000004</c:v>
                </c:pt>
                <c:pt idx="130">
                  <c:v>0.32790000000000025</c:v>
                </c:pt>
                <c:pt idx="131">
                  <c:v>0.31430000000000013</c:v>
                </c:pt>
                <c:pt idx="132">
                  <c:v>0.26050000000000006</c:v>
                </c:pt>
                <c:pt idx="133">
                  <c:v>0.31420000000000015</c:v>
                </c:pt>
                <c:pt idx="134">
                  <c:v>0.32120000000000021</c:v>
                </c:pt>
                <c:pt idx="135">
                  <c:v>0.25600000000000006</c:v>
                </c:pt>
                <c:pt idx="136">
                  <c:v>0.31380000000000013</c:v>
                </c:pt>
                <c:pt idx="137">
                  <c:v>0.31590000000000024</c:v>
                </c:pt>
                <c:pt idx="138">
                  <c:v>0.25490000000000002</c:v>
                </c:pt>
                <c:pt idx="139">
                  <c:v>0.31730000000000036</c:v>
                </c:pt>
                <c:pt idx="140">
                  <c:v>0.31890000000000024</c:v>
                </c:pt>
                <c:pt idx="141">
                  <c:v>0.26200000000000001</c:v>
                </c:pt>
                <c:pt idx="142">
                  <c:v>0.32100000000000017</c:v>
                </c:pt>
                <c:pt idx="143">
                  <c:v>0.31900000000000017</c:v>
                </c:pt>
                <c:pt idx="144">
                  <c:v>0.33000000000000024</c:v>
                </c:pt>
                <c:pt idx="145">
                  <c:v>0.32870000000000021</c:v>
                </c:pt>
                <c:pt idx="146">
                  <c:v>0.32300000000000018</c:v>
                </c:pt>
                <c:pt idx="147">
                  <c:v>0.32340000000000024</c:v>
                </c:pt>
              </c:numCache>
            </c:numRef>
          </c:xVal>
          <c:yVal>
            <c:numRef>
              <c:f>Sheet1!$AG$4:$AG$155</c:f>
              <c:numCache>
                <c:formatCode>General</c:formatCode>
                <c:ptCount val="148"/>
                <c:pt idx="0">
                  <c:v>2.4535999999999998</c:v>
                </c:pt>
                <c:pt idx="1">
                  <c:v>2.4859999999999998</c:v>
                </c:pt>
                <c:pt idx="2">
                  <c:v>2.5949</c:v>
                </c:pt>
                <c:pt idx="3">
                  <c:v>2.5543999999999998</c:v>
                </c:pt>
                <c:pt idx="4">
                  <c:v>2.4668999999999985</c:v>
                </c:pt>
                <c:pt idx="5">
                  <c:v>2.4546999999999985</c:v>
                </c:pt>
                <c:pt idx="6">
                  <c:v>1.9522000000000008</c:v>
                </c:pt>
                <c:pt idx="7">
                  <c:v>2.3924999999999987</c:v>
                </c:pt>
                <c:pt idx="8">
                  <c:v>2.4028999999999985</c:v>
                </c:pt>
                <c:pt idx="9">
                  <c:v>1.9609000000000001</c:v>
                </c:pt>
                <c:pt idx="10">
                  <c:v>2.4101000000000004</c:v>
                </c:pt>
                <c:pt idx="11">
                  <c:v>2.4085000000000001</c:v>
                </c:pt>
                <c:pt idx="12">
                  <c:v>1.9550000000000005</c:v>
                </c:pt>
                <c:pt idx="13">
                  <c:v>2.4055999999999997</c:v>
                </c:pt>
                <c:pt idx="14">
                  <c:v>2.4279000000000002</c:v>
                </c:pt>
                <c:pt idx="15">
                  <c:v>1.9602999999999997</c:v>
                </c:pt>
                <c:pt idx="16">
                  <c:v>2.4025999999999987</c:v>
                </c:pt>
                <c:pt idx="17">
                  <c:v>2.3993999999999986</c:v>
                </c:pt>
                <c:pt idx="18">
                  <c:v>1.966500000000001</c:v>
                </c:pt>
                <c:pt idx="19">
                  <c:v>2.4001999999999999</c:v>
                </c:pt>
                <c:pt idx="20">
                  <c:v>2.4303999999999997</c:v>
                </c:pt>
                <c:pt idx="21">
                  <c:v>1.9579999999999991</c:v>
                </c:pt>
                <c:pt idx="22">
                  <c:v>2.4156999999999988</c:v>
                </c:pt>
                <c:pt idx="23">
                  <c:v>2.4034999999999997</c:v>
                </c:pt>
                <c:pt idx="24">
                  <c:v>1.9674999999999998</c:v>
                </c:pt>
                <c:pt idx="25">
                  <c:v>2.4017999999999997</c:v>
                </c:pt>
                <c:pt idx="26">
                  <c:v>2.4514999999999985</c:v>
                </c:pt>
                <c:pt idx="27">
                  <c:v>1.9415</c:v>
                </c:pt>
                <c:pt idx="28">
                  <c:v>2.3864999999999981</c:v>
                </c:pt>
                <c:pt idx="29">
                  <c:v>2.3825000000000003</c:v>
                </c:pt>
                <c:pt idx="30">
                  <c:v>1.9603999999999999</c:v>
                </c:pt>
                <c:pt idx="31">
                  <c:v>2.4051999999999998</c:v>
                </c:pt>
                <c:pt idx="32">
                  <c:v>2.4053999999999998</c:v>
                </c:pt>
                <c:pt idx="33">
                  <c:v>1.9611999999999998</c:v>
                </c:pt>
                <c:pt idx="34">
                  <c:v>2.4182999999999986</c:v>
                </c:pt>
                <c:pt idx="35">
                  <c:v>2.427</c:v>
                </c:pt>
                <c:pt idx="36">
                  <c:v>1.9620000000000009</c:v>
                </c:pt>
                <c:pt idx="37">
                  <c:v>2.4095999999999997</c:v>
                </c:pt>
                <c:pt idx="38">
                  <c:v>2.4117999999999991</c:v>
                </c:pt>
                <c:pt idx="39">
                  <c:v>1.9616999999999998</c:v>
                </c:pt>
                <c:pt idx="40">
                  <c:v>2.3980999999999986</c:v>
                </c:pt>
                <c:pt idx="41">
                  <c:v>2.3884999999999987</c:v>
                </c:pt>
                <c:pt idx="42">
                  <c:v>1.9537</c:v>
                </c:pt>
                <c:pt idx="43">
                  <c:v>2.407</c:v>
                </c:pt>
                <c:pt idx="44">
                  <c:v>2.4079000000000002</c:v>
                </c:pt>
                <c:pt idx="45">
                  <c:v>1.9647999999999999</c:v>
                </c:pt>
                <c:pt idx="46">
                  <c:v>2.4105999999999987</c:v>
                </c:pt>
                <c:pt idx="47">
                  <c:v>2.4143999999999997</c:v>
                </c:pt>
                <c:pt idx="48">
                  <c:v>1.9823000000000006</c:v>
                </c:pt>
                <c:pt idx="49">
                  <c:v>2.4205999999999994</c:v>
                </c:pt>
                <c:pt idx="50">
                  <c:v>2.4339999999999997</c:v>
                </c:pt>
                <c:pt idx="51">
                  <c:v>1.9592999999999996</c:v>
                </c:pt>
                <c:pt idx="52">
                  <c:v>2.3897999999999997</c:v>
                </c:pt>
                <c:pt idx="53">
                  <c:v>2.3660999999999985</c:v>
                </c:pt>
                <c:pt idx="54">
                  <c:v>1.9347999999999999</c:v>
                </c:pt>
                <c:pt idx="55">
                  <c:v>2.3793999999999982</c:v>
                </c:pt>
                <c:pt idx="56">
                  <c:v>2.4029000000000003</c:v>
                </c:pt>
                <c:pt idx="57">
                  <c:v>1.9605000000000001</c:v>
                </c:pt>
                <c:pt idx="58">
                  <c:v>2.4123999999999985</c:v>
                </c:pt>
                <c:pt idx="59">
                  <c:v>2.4181999999999997</c:v>
                </c:pt>
                <c:pt idx="60">
                  <c:v>1.9687000000000001</c:v>
                </c:pt>
                <c:pt idx="61">
                  <c:v>2.4045999999999998</c:v>
                </c:pt>
                <c:pt idx="62">
                  <c:v>2.4105000000000003</c:v>
                </c:pt>
                <c:pt idx="63">
                  <c:v>1.9489000000000001</c:v>
                </c:pt>
                <c:pt idx="64">
                  <c:v>2.3925999999999981</c:v>
                </c:pt>
                <c:pt idx="65">
                  <c:v>2.3835000000000002</c:v>
                </c:pt>
                <c:pt idx="66">
                  <c:v>1.9403999999999999</c:v>
                </c:pt>
                <c:pt idx="67">
                  <c:v>2.3922999999999979</c:v>
                </c:pt>
                <c:pt idx="68">
                  <c:v>2.4034</c:v>
                </c:pt>
                <c:pt idx="69">
                  <c:v>1.9518</c:v>
                </c:pt>
                <c:pt idx="70">
                  <c:v>2.4299999999999997</c:v>
                </c:pt>
                <c:pt idx="71">
                  <c:v>2.4077999999999999</c:v>
                </c:pt>
                <c:pt idx="72">
                  <c:v>1.9644999999999999</c:v>
                </c:pt>
                <c:pt idx="73">
                  <c:v>2.4109999999999991</c:v>
                </c:pt>
                <c:pt idx="74">
                  <c:v>2.4295</c:v>
                </c:pt>
                <c:pt idx="75">
                  <c:v>1.9685999999999999</c:v>
                </c:pt>
                <c:pt idx="76">
                  <c:v>2.4470000000000001</c:v>
                </c:pt>
                <c:pt idx="77">
                  <c:v>2.4226999999999985</c:v>
                </c:pt>
                <c:pt idx="78">
                  <c:v>1.9794</c:v>
                </c:pt>
                <c:pt idx="79">
                  <c:v>2.4243000000000001</c:v>
                </c:pt>
                <c:pt idx="80">
                  <c:v>2.4613</c:v>
                </c:pt>
                <c:pt idx="81">
                  <c:v>1.9970000000000003</c:v>
                </c:pt>
                <c:pt idx="82">
                  <c:v>2.4068999999999985</c:v>
                </c:pt>
                <c:pt idx="83">
                  <c:v>2.3979999999999997</c:v>
                </c:pt>
                <c:pt idx="84">
                  <c:v>1.9788999999999999</c:v>
                </c:pt>
                <c:pt idx="85">
                  <c:v>2.4215999999999998</c:v>
                </c:pt>
                <c:pt idx="86">
                  <c:v>2.4157999999999986</c:v>
                </c:pt>
                <c:pt idx="87">
                  <c:v>1.9655</c:v>
                </c:pt>
                <c:pt idx="88">
                  <c:v>2.4476</c:v>
                </c:pt>
                <c:pt idx="89">
                  <c:v>2.4168999999999983</c:v>
                </c:pt>
                <c:pt idx="90">
                  <c:v>1.9907999999999997</c:v>
                </c:pt>
                <c:pt idx="91">
                  <c:v>2.4111999999999987</c:v>
                </c:pt>
                <c:pt idx="92">
                  <c:v>2.4318999999999988</c:v>
                </c:pt>
                <c:pt idx="93">
                  <c:v>1.9499000000000002</c:v>
                </c:pt>
                <c:pt idx="94">
                  <c:v>2.395099999999998</c:v>
                </c:pt>
                <c:pt idx="95">
                  <c:v>2.3875999999999999</c:v>
                </c:pt>
                <c:pt idx="96">
                  <c:v>1.9900000000000009</c:v>
                </c:pt>
                <c:pt idx="97">
                  <c:v>2.4221999999999997</c:v>
                </c:pt>
                <c:pt idx="98">
                  <c:v>2.4159999999999981</c:v>
                </c:pt>
                <c:pt idx="99">
                  <c:v>1.9688000000000003</c:v>
                </c:pt>
                <c:pt idx="100">
                  <c:v>2.4556999999999989</c:v>
                </c:pt>
                <c:pt idx="101">
                  <c:v>2.4085999999999999</c:v>
                </c:pt>
                <c:pt idx="102">
                  <c:v>1.9685999999999999</c:v>
                </c:pt>
                <c:pt idx="103">
                  <c:v>2.4227999999999987</c:v>
                </c:pt>
                <c:pt idx="104">
                  <c:v>2.4425000000000003</c:v>
                </c:pt>
                <c:pt idx="105">
                  <c:v>1.9705000000000001</c:v>
                </c:pt>
                <c:pt idx="106">
                  <c:v>2.4063000000000003</c:v>
                </c:pt>
                <c:pt idx="107">
                  <c:v>2.3883999999999999</c:v>
                </c:pt>
                <c:pt idx="108">
                  <c:v>1.9346999999999999</c:v>
                </c:pt>
                <c:pt idx="109">
                  <c:v>2.3943999999999988</c:v>
                </c:pt>
                <c:pt idx="110">
                  <c:v>2.4175999999999997</c:v>
                </c:pt>
                <c:pt idx="111">
                  <c:v>1.9741000000000006</c:v>
                </c:pt>
                <c:pt idx="112">
                  <c:v>2.4631999999999996</c:v>
                </c:pt>
                <c:pt idx="113">
                  <c:v>2.4293999999999998</c:v>
                </c:pt>
                <c:pt idx="114">
                  <c:v>1.9873000000000001</c:v>
                </c:pt>
                <c:pt idx="115">
                  <c:v>2.4309999999999987</c:v>
                </c:pt>
                <c:pt idx="116">
                  <c:v>2.4280999999999997</c:v>
                </c:pt>
                <c:pt idx="117">
                  <c:v>1.9472999999999998</c:v>
                </c:pt>
                <c:pt idx="118">
                  <c:v>2.3817999999999997</c:v>
                </c:pt>
                <c:pt idx="119">
                  <c:v>2.3831999999999995</c:v>
                </c:pt>
                <c:pt idx="120">
                  <c:v>1.9525999999999997</c:v>
                </c:pt>
                <c:pt idx="121">
                  <c:v>2.4287999999999998</c:v>
                </c:pt>
                <c:pt idx="122">
                  <c:v>2.4271000000000011</c:v>
                </c:pt>
                <c:pt idx="123">
                  <c:v>2.0204444444444443</c:v>
                </c:pt>
                <c:pt idx="124">
                  <c:v>2.4673000000000012</c:v>
                </c:pt>
                <c:pt idx="125">
                  <c:v>2.432399999999999</c:v>
                </c:pt>
                <c:pt idx="126">
                  <c:v>1.9824000000000008</c:v>
                </c:pt>
                <c:pt idx="127">
                  <c:v>2.4095999999999997</c:v>
                </c:pt>
                <c:pt idx="128">
                  <c:v>2.4185999999999988</c:v>
                </c:pt>
                <c:pt idx="129">
                  <c:v>1.9827000000000012</c:v>
                </c:pt>
                <c:pt idx="130">
                  <c:v>2.4654999999999987</c:v>
                </c:pt>
                <c:pt idx="131">
                  <c:v>2.4015999999999997</c:v>
                </c:pt>
                <c:pt idx="132">
                  <c:v>1.9994999999999998</c:v>
                </c:pt>
                <c:pt idx="133">
                  <c:v>2.4301999999999997</c:v>
                </c:pt>
                <c:pt idx="134">
                  <c:v>2.4632000000000001</c:v>
                </c:pt>
                <c:pt idx="135">
                  <c:v>1.9819</c:v>
                </c:pt>
                <c:pt idx="136">
                  <c:v>2.432799999999999</c:v>
                </c:pt>
                <c:pt idx="137">
                  <c:v>2.4426999999999985</c:v>
                </c:pt>
                <c:pt idx="138">
                  <c:v>1.9756</c:v>
                </c:pt>
                <c:pt idx="139">
                  <c:v>2.4638999999999998</c:v>
                </c:pt>
                <c:pt idx="140">
                  <c:v>2.4290000000000003</c:v>
                </c:pt>
                <c:pt idx="141">
                  <c:v>1.978500000000001</c:v>
                </c:pt>
                <c:pt idx="142">
                  <c:v>2.4714999999999985</c:v>
                </c:pt>
                <c:pt idx="143">
                  <c:v>2.4663999999999997</c:v>
                </c:pt>
                <c:pt idx="144">
                  <c:v>2.5519999999999987</c:v>
                </c:pt>
                <c:pt idx="145">
                  <c:v>2.5397999999999992</c:v>
                </c:pt>
                <c:pt idx="146">
                  <c:v>2.4803000000000006</c:v>
                </c:pt>
                <c:pt idx="147">
                  <c:v>2.4630000000000001</c:v>
                </c:pt>
              </c:numCache>
            </c:numRef>
          </c:yVal>
        </c:ser>
        <c:axId val="31449856"/>
        <c:axId val="31451776"/>
      </c:scatterChart>
      <c:valAx>
        <c:axId val="31449856"/>
        <c:scaling>
          <c:orientation val="minMax"/>
          <c:max val="0.35000000000000031"/>
          <c:min val="0.22500000000000001"/>
        </c:scaling>
        <c:axPos val="b"/>
        <c:title>
          <c:tx>
            <c:rich>
              <a:bodyPr/>
              <a:lstStyle/>
              <a:p>
                <a:pPr>
                  <a:defRPr/>
                </a:pPr>
                <a:r>
                  <a:rPr lang="en-US"/>
                  <a:t>Cold Data</a:t>
                </a:r>
              </a:p>
            </c:rich>
          </c:tx>
          <c:layout/>
        </c:title>
        <c:numFmt formatCode="General" sourceLinked="1"/>
        <c:tickLblPos val="nextTo"/>
        <c:crossAx val="31451776"/>
        <c:crosses val="autoZero"/>
        <c:crossBetween val="midCat"/>
      </c:valAx>
      <c:valAx>
        <c:axId val="31451776"/>
        <c:scaling>
          <c:orientation val="minMax"/>
          <c:max val="2.7"/>
          <c:min val="1.8"/>
        </c:scaling>
        <c:axPos val="l"/>
        <c:majorGridlines/>
        <c:title>
          <c:tx>
            <c:rich>
              <a:bodyPr rot="-5400000" vert="horz"/>
              <a:lstStyle/>
              <a:p>
                <a:pPr>
                  <a:defRPr/>
                </a:pPr>
                <a:r>
                  <a:rPr lang="en-US"/>
                  <a:t>Warm data</a:t>
                </a:r>
              </a:p>
            </c:rich>
          </c:tx>
          <c:layout/>
        </c:title>
        <c:numFmt formatCode="General" sourceLinked="1"/>
        <c:tickLblPos val="nextTo"/>
        <c:crossAx val="31449856"/>
        <c:crosses val="autoZero"/>
        <c:crossBetween val="midCat"/>
      </c:valAx>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18EDAE-29FC-4C0A-A1E4-A08BBC93116C}" type="datetimeFigureOut">
              <a:rPr lang="en-US" smtClean="0"/>
              <a:pPr/>
              <a:t>7/2/2009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60BA75-F251-4DC4-BB20-463E609D16C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60BA75-F251-4DC4-BB20-463E609D16C6}"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60BA75-F251-4DC4-BB20-463E609D16C6}"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60BA75-F251-4DC4-BB20-463E609D16C6}"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60BA75-F251-4DC4-BB20-463E609D16C6}"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60BA75-F251-4DC4-BB20-463E609D16C6}"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60BA75-F251-4DC4-BB20-463E609D16C6}"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60BA75-F251-4DC4-BB20-463E609D16C6}"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60BA75-F251-4DC4-BB20-463E609D16C6}"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64B1F9-EC6C-4CC8-AA50-BA3BB86F864D}" type="datetimeFigureOut">
              <a:rPr lang="en-US" smtClean="0"/>
              <a:pPr/>
              <a:t>7/2/2009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79C96-EC44-49EE-A526-8F1F54C2044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64B1F9-EC6C-4CC8-AA50-BA3BB86F864D}" type="datetimeFigureOut">
              <a:rPr lang="en-US" smtClean="0"/>
              <a:pPr/>
              <a:t>7/2/2009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79C96-EC44-49EE-A526-8F1F54C204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64B1F9-EC6C-4CC8-AA50-BA3BB86F864D}" type="datetimeFigureOut">
              <a:rPr lang="en-US" smtClean="0"/>
              <a:pPr/>
              <a:t>7/2/2009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79C96-EC44-49EE-A526-8F1F54C2044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64B1F9-EC6C-4CC8-AA50-BA3BB86F864D}" type="datetimeFigureOut">
              <a:rPr lang="en-US" smtClean="0"/>
              <a:pPr/>
              <a:t>7/2/2009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79C96-EC44-49EE-A526-8F1F54C2044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64B1F9-EC6C-4CC8-AA50-BA3BB86F864D}" type="datetimeFigureOut">
              <a:rPr lang="en-US" smtClean="0"/>
              <a:pPr/>
              <a:t>7/2/2009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79C96-EC44-49EE-A526-8F1F54C2044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64B1F9-EC6C-4CC8-AA50-BA3BB86F864D}" type="datetimeFigureOut">
              <a:rPr lang="en-US" smtClean="0"/>
              <a:pPr/>
              <a:t>7/2/2009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279C96-EC44-49EE-A526-8F1F54C2044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64B1F9-EC6C-4CC8-AA50-BA3BB86F864D}" type="datetimeFigureOut">
              <a:rPr lang="en-US" smtClean="0"/>
              <a:pPr/>
              <a:t>7/2/2009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279C96-EC44-49EE-A526-8F1F54C2044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64B1F9-EC6C-4CC8-AA50-BA3BB86F864D}" type="datetimeFigureOut">
              <a:rPr lang="en-US" smtClean="0"/>
              <a:pPr/>
              <a:t>7/2/2009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279C96-EC44-49EE-A526-8F1F54C2044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64B1F9-EC6C-4CC8-AA50-BA3BB86F864D}" type="datetimeFigureOut">
              <a:rPr lang="en-US" smtClean="0"/>
              <a:pPr/>
              <a:t>7/2/2009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279C96-EC44-49EE-A526-8F1F54C204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64B1F9-EC6C-4CC8-AA50-BA3BB86F864D}" type="datetimeFigureOut">
              <a:rPr lang="en-US" smtClean="0"/>
              <a:pPr/>
              <a:t>7/2/2009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279C96-EC44-49EE-A526-8F1F54C2044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64B1F9-EC6C-4CC8-AA50-BA3BB86F864D}" type="datetimeFigureOut">
              <a:rPr lang="en-US" smtClean="0"/>
              <a:pPr/>
              <a:t>7/2/2009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279C96-EC44-49EE-A526-8F1F54C2044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64B1F9-EC6C-4CC8-AA50-BA3BB86F864D}" type="datetimeFigureOut">
              <a:rPr lang="en-US" smtClean="0"/>
              <a:pPr/>
              <a:t>7/2/2009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279C96-EC44-49EE-A526-8F1F54C2044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2384425"/>
          </a:xfrm>
        </p:spPr>
        <p:txBody>
          <a:bodyPr>
            <a:normAutofit/>
          </a:bodyPr>
          <a:lstStyle/>
          <a:p>
            <a:r>
              <a:rPr lang="en-US" dirty="0" smtClean="0"/>
              <a:t>Understanding LHC Splice Resistances and Quench Protection</a:t>
            </a:r>
            <a:endParaRPr lang="en-US" dirty="0"/>
          </a:p>
        </p:txBody>
      </p:sp>
      <p:sp>
        <p:nvSpPr>
          <p:cNvPr id="3" name="Subtitle 2"/>
          <p:cNvSpPr>
            <a:spLocks noGrp="1"/>
          </p:cNvSpPr>
          <p:nvPr>
            <p:ph type="subTitle" idx="1"/>
          </p:nvPr>
        </p:nvSpPr>
        <p:spPr>
          <a:xfrm>
            <a:off x="0" y="3429000"/>
            <a:ext cx="9144000" cy="2971800"/>
          </a:xfrm>
        </p:spPr>
        <p:txBody>
          <a:bodyPr>
            <a:normAutofit/>
          </a:bodyPr>
          <a:lstStyle/>
          <a:p>
            <a:r>
              <a:rPr lang="en-US" dirty="0" smtClean="0"/>
              <a:t>Alex Tuna</a:t>
            </a:r>
          </a:p>
          <a:p>
            <a:r>
              <a:rPr lang="en-US" dirty="0" smtClean="0"/>
              <a:t>2 July 2009</a:t>
            </a:r>
          </a:p>
          <a:p>
            <a:endParaRPr lang="en-US" dirty="0" smtClean="0"/>
          </a:p>
          <a:p>
            <a:r>
              <a:rPr lang="en-US" dirty="0" smtClean="0"/>
              <a:t>Advisor: Mike </a:t>
            </a:r>
            <a:r>
              <a:rPr lang="en-US" dirty="0" err="1" smtClean="0"/>
              <a:t>Koratzinos</a:t>
            </a:r>
            <a:r>
              <a:rPr lang="en-US" dirty="0" smtClean="0"/>
              <a:t>, TE-MPE</a:t>
            </a:r>
          </a:p>
          <a:p>
            <a:r>
              <a:rPr lang="en-US" dirty="0" smtClean="0"/>
              <a:t>(with </a:t>
            </a:r>
            <a:r>
              <a:rPr lang="en-US" dirty="0" err="1" smtClean="0"/>
              <a:t>Howie</a:t>
            </a:r>
            <a:r>
              <a:rPr lang="en-US" dirty="0" smtClean="0"/>
              <a:t> </a:t>
            </a:r>
            <a:r>
              <a:rPr lang="en-US" dirty="0" err="1" smtClean="0"/>
              <a:t>Pfeffer</a:t>
            </a:r>
            <a:r>
              <a:rPr lang="en-US" dirty="0" smtClean="0"/>
              <a:t> and Bob Flora)</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Description</a:t>
            </a:r>
            <a:endParaRPr lang="en-US" dirty="0"/>
          </a:p>
        </p:txBody>
      </p:sp>
      <p:sp>
        <p:nvSpPr>
          <p:cNvPr id="3" name="Content Placeholder 2"/>
          <p:cNvSpPr>
            <a:spLocks noGrp="1"/>
          </p:cNvSpPr>
          <p:nvPr>
            <p:ph idx="1"/>
          </p:nvPr>
        </p:nvSpPr>
        <p:spPr>
          <a:xfrm>
            <a:off x="457200" y="2133600"/>
            <a:ext cx="8229600" cy="4572000"/>
          </a:xfrm>
        </p:spPr>
        <p:txBody>
          <a:bodyPr>
            <a:normAutofit lnSpcReduction="10000"/>
          </a:bodyPr>
          <a:lstStyle/>
          <a:p>
            <a:pPr>
              <a:buNone/>
            </a:pPr>
            <a:r>
              <a:rPr lang="en-US" i="1" dirty="0" smtClean="0"/>
              <a:t>Problem</a:t>
            </a:r>
            <a:r>
              <a:rPr lang="en-US" dirty="0" smtClean="0"/>
              <a:t>: Copper bus splice resistances may be higher than expected.  A quench could result in catastrophe.  See: September 19</a:t>
            </a:r>
            <a:br>
              <a:rPr lang="en-US" dirty="0" smtClean="0"/>
            </a:br>
            <a:endParaRPr lang="en-US" dirty="0" smtClean="0"/>
          </a:p>
          <a:p>
            <a:pPr>
              <a:buNone/>
            </a:pPr>
            <a:r>
              <a:rPr lang="en-US" i="1" dirty="0" smtClean="0"/>
              <a:t>Solution</a:t>
            </a:r>
            <a:r>
              <a:rPr lang="en-US" dirty="0" smtClean="0"/>
              <a:t>: Investigate said </a:t>
            </a:r>
          </a:p>
          <a:p>
            <a:pPr>
              <a:buNone/>
            </a:pPr>
            <a:r>
              <a:rPr lang="en-US" dirty="0" smtClean="0"/>
              <a:t>resistances as quickly and </a:t>
            </a:r>
          </a:p>
          <a:p>
            <a:pPr>
              <a:buNone/>
            </a:pPr>
            <a:r>
              <a:rPr lang="en-US" dirty="0" smtClean="0"/>
              <a:t>thoroughly as possible.  </a:t>
            </a:r>
          </a:p>
          <a:p>
            <a:pPr>
              <a:buNone/>
            </a:pPr>
            <a:r>
              <a:rPr lang="en-US" dirty="0" smtClean="0"/>
              <a:t>Fix if necessary.</a:t>
            </a:r>
            <a:br>
              <a:rPr lang="en-US" dirty="0" smtClean="0"/>
            </a:br>
            <a:endParaRPr lang="en-US" dirty="0" smtClean="0"/>
          </a:p>
        </p:txBody>
      </p:sp>
      <p:pic>
        <p:nvPicPr>
          <p:cNvPr id="4" name="Picture 3" descr="paint_copperbus.jpg"/>
          <p:cNvPicPr>
            <a:picLocks noChangeAspect="1"/>
          </p:cNvPicPr>
          <p:nvPr/>
        </p:nvPicPr>
        <p:blipFill>
          <a:blip r:embed="rId3"/>
          <a:stretch>
            <a:fillRect/>
          </a:stretch>
        </p:blipFill>
        <p:spPr>
          <a:xfrm>
            <a:off x="4930810" y="3810000"/>
            <a:ext cx="4213189" cy="28194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Description</a:t>
            </a:r>
            <a:endParaRPr lang="en-US" dirty="0"/>
          </a:p>
        </p:txBody>
      </p:sp>
      <p:sp>
        <p:nvSpPr>
          <p:cNvPr id="3" name="Content Placeholder 2"/>
          <p:cNvSpPr>
            <a:spLocks noGrp="1"/>
          </p:cNvSpPr>
          <p:nvPr>
            <p:ph idx="1"/>
          </p:nvPr>
        </p:nvSpPr>
        <p:spPr>
          <a:xfrm>
            <a:off x="762000" y="3200400"/>
            <a:ext cx="8001000" cy="838200"/>
          </a:xfrm>
          <a:ln>
            <a:solidFill>
              <a:schemeClr val="tx1"/>
            </a:solidFill>
          </a:ln>
        </p:spPr>
        <p:txBody>
          <a:bodyPr>
            <a:noAutofit/>
          </a:bodyPr>
          <a:lstStyle/>
          <a:p>
            <a:pPr algn="ctr">
              <a:buNone/>
            </a:pPr>
            <a:r>
              <a:rPr lang="en-US" sz="4400" dirty="0" smtClean="0"/>
              <a:t>How can a summer student help?</a:t>
            </a:r>
            <a:endParaRPr lang="en-US" sz="4400" dirty="0"/>
          </a:p>
        </p:txBody>
      </p:sp>
      <p:sp>
        <p:nvSpPr>
          <p:cNvPr id="4" name="Content Placeholder 2"/>
          <p:cNvSpPr txBox="1">
            <a:spLocks/>
          </p:cNvSpPr>
          <p:nvPr/>
        </p:nvSpPr>
        <p:spPr>
          <a:xfrm>
            <a:off x="5715000" y="5257801"/>
            <a:ext cx="2209800" cy="685799"/>
          </a:xfrm>
          <a:prstGeom prst="rect">
            <a:avLst/>
          </a:prstGeom>
          <a:solidFill>
            <a:schemeClr val="accent1">
              <a:lumMod val="20000"/>
              <a:lumOff val="80000"/>
            </a:schemeClr>
          </a:solidFill>
          <a:ln>
            <a:solidFill>
              <a:schemeClr val="tx1"/>
            </a:solidFill>
          </a:ln>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200" dirty="0" smtClean="0"/>
              <a:t>80K </a:t>
            </a:r>
            <a:r>
              <a:rPr lang="en-US" sz="3200" dirty="0" err="1" smtClean="0"/>
              <a:t>vs</a:t>
            </a:r>
            <a:r>
              <a:rPr lang="en-US" sz="3200" dirty="0" smtClean="0"/>
              <a:t> 300K</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Content Placeholder 2"/>
          <p:cNvSpPr txBox="1">
            <a:spLocks/>
          </p:cNvSpPr>
          <p:nvPr/>
        </p:nvSpPr>
        <p:spPr>
          <a:xfrm>
            <a:off x="2514600" y="1600200"/>
            <a:ext cx="4191000" cy="685799"/>
          </a:xfrm>
          <a:prstGeom prst="rect">
            <a:avLst/>
          </a:prstGeom>
          <a:solidFill>
            <a:schemeClr val="accent6">
              <a:lumMod val="20000"/>
              <a:lumOff val="80000"/>
            </a:schemeClr>
          </a:solidFill>
          <a:ln>
            <a:solidFill>
              <a:schemeClr val="tx1"/>
            </a:solidFill>
          </a:ln>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200" dirty="0" smtClean="0"/>
              <a:t>Measurement methods</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Content Placeholder 2"/>
          <p:cNvSpPr txBox="1">
            <a:spLocks/>
          </p:cNvSpPr>
          <p:nvPr/>
        </p:nvSpPr>
        <p:spPr>
          <a:xfrm>
            <a:off x="381000" y="5715000"/>
            <a:ext cx="3505200" cy="609600"/>
          </a:xfrm>
          <a:prstGeom prst="rect">
            <a:avLst/>
          </a:prstGeom>
          <a:solidFill>
            <a:schemeClr val="accent3">
              <a:lumMod val="20000"/>
              <a:lumOff val="80000"/>
            </a:schemeClr>
          </a:solidFill>
          <a:ln>
            <a:solidFill>
              <a:schemeClr val="tx1"/>
            </a:solidFill>
          </a:ln>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200" dirty="0" smtClean="0"/>
              <a:t>Quench simulation</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2" name="Down Arrow 11"/>
          <p:cNvSpPr/>
          <p:nvPr/>
        </p:nvSpPr>
        <p:spPr>
          <a:xfrm rot="10800000">
            <a:off x="4267200" y="2514600"/>
            <a:ext cx="533400" cy="457200"/>
          </a:xfrm>
          <a:prstGeom prst="downArrow">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rot="19661552">
            <a:off x="6035611" y="4248299"/>
            <a:ext cx="457200" cy="838200"/>
          </a:xfrm>
          <a:prstGeom prst="downArrow">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own Arrow 13"/>
          <p:cNvSpPr/>
          <p:nvPr/>
        </p:nvSpPr>
        <p:spPr>
          <a:xfrm rot="1947590">
            <a:off x="2645392" y="4231203"/>
            <a:ext cx="533400" cy="1371600"/>
          </a:xfrm>
          <a:prstGeom prst="downArrow">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20000"/>
              <a:lumOff val="80000"/>
            </a:schemeClr>
          </a:solidFill>
          <a:ln>
            <a:solidFill>
              <a:schemeClr val="tx1"/>
            </a:solidFill>
          </a:ln>
        </p:spPr>
        <p:txBody>
          <a:bodyPr/>
          <a:lstStyle/>
          <a:p>
            <a:r>
              <a:rPr lang="en-US" dirty="0" smtClean="0"/>
              <a:t>Quench simulation</a:t>
            </a:r>
            <a:endParaRPr lang="en-US" dirty="0"/>
          </a:p>
        </p:txBody>
      </p:sp>
      <p:graphicFrame>
        <p:nvGraphicFramePr>
          <p:cNvPr id="5" name="Chart 4"/>
          <p:cNvGraphicFramePr/>
          <p:nvPr/>
        </p:nvGraphicFramePr>
        <p:xfrm>
          <a:off x="457200" y="1447800"/>
          <a:ext cx="8229600" cy="5105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nvGraphicFramePr>
        <p:xfrm>
          <a:off x="457200" y="1447800"/>
          <a:ext cx="8229600" cy="51054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p:nvPr/>
        </p:nvGraphicFramePr>
        <p:xfrm>
          <a:off x="457200" y="1447800"/>
          <a:ext cx="8229600" cy="5105400"/>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20000"/>
              <a:lumOff val="80000"/>
            </a:schemeClr>
          </a:solidFill>
          <a:ln>
            <a:solidFill>
              <a:schemeClr val="tx1"/>
            </a:solidFill>
          </a:ln>
        </p:spPr>
        <p:txBody>
          <a:bodyPr/>
          <a:lstStyle/>
          <a:p>
            <a:r>
              <a:rPr lang="en-US" dirty="0" smtClean="0"/>
              <a:t>80K </a:t>
            </a:r>
            <a:r>
              <a:rPr lang="en-US" dirty="0" err="1" smtClean="0"/>
              <a:t>vs</a:t>
            </a:r>
            <a:r>
              <a:rPr lang="en-US" dirty="0" smtClean="0"/>
              <a:t> 300K</a:t>
            </a:r>
            <a:endParaRPr lang="en-US" dirty="0"/>
          </a:p>
        </p:txBody>
      </p:sp>
      <p:graphicFrame>
        <p:nvGraphicFramePr>
          <p:cNvPr id="4" name="Chart 3"/>
          <p:cNvGraphicFramePr/>
          <p:nvPr/>
        </p:nvGraphicFramePr>
        <p:xfrm>
          <a:off x="685800" y="1752600"/>
          <a:ext cx="7848600" cy="4648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ulletin_logo.gif"/>
          <p:cNvPicPr>
            <a:picLocks noGrp="1" noChangeAspect="1"/>
          </p:cNvPicPr>
          <p:nvPr>
            <p:ph idx="1"/>
          </p:nvPr>
        </p:nvPicPr>
        <p:blipFill>
          <a:blip r:embed="rId3"/>
          <a:stretch>
            <a:fillRect/>
          </a:stretch>
        </p:blipFill>
        <p:spPr>
          <a:xfrm>
            <a:off x="5638800" y="990600"/>
            <a:ext cx="3333750" cy="723900"/>
          </a:xfrm>
        </p:spPr>
      </p:pic>
      <p:pic>
        <p:nvPicPr>
          <p:cNvPr id="5" name="Picture 4" descr="bulletin_guy.jpg"/>
          <p:cNvPicPr>
            <a:picLocks noChangeAspect="1"/>
          </p:cNvPicPr>
          <p:nvPr/>
        </p:nvPicPr>
        <p:blipFill>
          <a:blip r:embed="rId4"/>
          <a:stretch>
            <a:fillRect/>
          </a:stretch>
        </p:blipFill>
        <p:spPr>
          <a:xfrm>
            <a:off x="152400" y="228600"/>
            <a:ext cx="5397500" cy="2070100"/>
          </a:xfrm>
          <a:prstGeom prst="rect">
            <a:avLst/>
          </a:prstGeom>
        </p:spPr>
      </p:pic>
      <p:sp>
        <p:nvSpPr>
          <p:cNvPr id="6" name="Content Placeholder 2"/>
          <p:cNvSpPr txBox="1">
            <a:spLocks/>
          </p:cNvSpPr>
          <p:nvPr/>
        </p:nvSpPr>
        <p:spPr>
          <a:xfrm>
            <a:off x="152400" y="2514600"/>
            <a:ext cx="5638800" cy="2743200"/>
          </a:xfrm>
          <a:prstGeom prst="rect">
            <a:avLst/>
          </a:prstGeom>
          <a:solidFill>
            <a:schemeClr val="accent1">
              <a:lumMod val="20000"/>
              <a:lumOff val="80000"/>
            </a:schemeClr>
          </a:solidFill>
          <a:ln>
            <a:solidFill>
              <a:schemeClr val="tx1"/>
            </a:solidFill>
          </a:ln>
        </p:spPr>
        <p:txBody>
          <a:bodyPr vert="horz" lIns="91440" tIns="45720" rIns="91440" bIns="45720" rtlCol="0">
            <a:normAutofit fontScale="85000" lnSpcReduction="10000"/>
          </a:bodyPr>
          <a:lstStyle/>
          <a:p>
            <a:pPr marL="342900" lvl="0" indent="-342900">
              <a:spcBef>
                <a:spcPct val="20000"/>
              </a:spcBef>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a:t>
            </a:r>
            <a:r>
              <a:rPr lang="en-US" sz="3200" dirty="0" smtClean="0"/>
              <a:t>A tremendous amount of work has been done to understand fully the splices in the LHC’s superconducting cable and copper stabilizers. One of these splices was the root cause of the incident last September that brought the LHC to a standstill.”</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Content Placeholder 2"/>
          <p:cNvSpPr txBox="1">
            <a:spLocks/>
          </p:cNvSpPr>
          <p:nvPr/>
        </p:nvSpPr>
        <p:spPr>
          <a:xfrm>
            <a:off x="152400" y="5410200"/>
            <a:ext cx="8839200" cy="1295400"/>
          </a:xfrm>
          <a:prstGeom prst="rect">
            <a:avLst/>
          </a:prstGeom>
          <a:solidFill>
            <a:schemeClr val="accent3">
              <a:lumMod val="40000"/>
              <a:lumOff val="60000"/>
            </a:schemeClr>
          </a:solidFill>
          <a:ln>
            <a:solidFill>
              <a:schemeClr val="tx1"/>
            </a:solidFill>
          </a:ln>
        </p:spPr>
        <p:txBody>
          <a:bodyPr vert="horz" lIns="91440" tIns="45720" rIns="91440" bIns="45720" rtlCol="0">
            <a:normAutofit fontScale="92500"/>
          </a:bodyPr>
          <a:lstStyle/>
          <a:p>
            <a:pPr marL="342900" lvl="0" indent="-342900">
              <a:spcBef>
                <a:spcPct val="20000"/>
              </a:spcBef>
            </a:pPr>
            <a:r>
              <a:rPr lang="en-US" sz="3200" dirty="0" smtClean="0"/>
              <a:t>“</a:t>
            </a:r>
            <a:r>
              <a:rPr lang="en-US" sz="2000" dirty="0" smtClean="0"/>
              <a:t>4 </a:t>
            </a:r>
            <a:r>
              <a:rPr lang="en-US" sz="2000" dirty="0" err="1" smtClean="0"/>
              <a:t>TeV</a:t>
            </a:r>
            <a:r>
              <a:rPr lang="en-US" sz="2000" dirty="0" smtClean="0"/>
              <a:t> should require no further repairs…whereas 5 </a:t>
            </a:r>
            <a:r>
              <a:rPr lang="en-US" sz="2000" dirty="0" err="1" smtClean="0"/>
              <a:t>TeV</a:t>
            </a:r>
            <a:r>
              <a:rPr lang="en-US" sz="2000" dirty="0" smtClean="0"/>
              <a:t> could call for more work. The measurements…will allow us to make that decision, determining the initial operating energy of the LHC in the range 4-5 </a:t>
            </a:r>
            <a:r>
              <a:rPr lang="en-US" sz="2000" dirty="0" err="1" smtClean="0"/>
              <a:t>TeV</a:t>
            </a:r>
            <a:r>
              <a:rPr lang="en-US" sz="2000" dirty="0" smtClean="0"/>
              <a:t>, and the start date for the first run.</a:t>
            </a:r>
            <a:r>
              <a:rPr lang="en-US" sz="2400" dirty="0" smtClean="0"/>
              <a: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Content Placeholder 2"/>
          <p:cNvSpPr txBox="1">
            <a:spLocks/>
          </p:cNvSpPr>
          <p:nvPr/>
        </p:nvSpPr>
        <p:spPr>
          <a:xfrm>
            <a:off x="6096000" y="2057400"/>
            <a:ext cx="2667000" cy="3276600"/>
          </a:xfrm>
          <a:prstGeom prst="rect">
            <a:avLst/>
          </a:prstGeom>
          <a:solidFill>
            <a:schemeClr val="accent6">
              <a:lumMod val="20000"/>
              <a:lumOff val="80000"/>
            </a:schemeClr>
          </a:solidFill>
          <a:ln>
            <a:solidFill>
              <a:schemeClr val="tx1"/>
            </a:solidFill>
          </a:ln>
        </p:spPr>
        <p:txBody>
          <a:bodyPr vert="horz" lIns="91440" tIns="45720" rIns="91440" bIns="45720" rtlCol="0">
            <a:normAutofit/>
          </a:bodyPr>
          <a:lstStyle/>
          <a:p>
            <a:pPr marL="342900" lvl="0" indent="-342900">
              <a:spcBef>
                <a:spcPct val="20000"/>
              </a:spcBef>
            </a:pPr>
            <a:r>
              <a:rPr lang="en-US" sz="3200" dirty="0" smtClean="0"/>
              <a:t>“</a:t>
            </a:r>
            <a:r>
              <a:rPr lang="en-US" sz="2400" dirty="0" smtClean="0"/>
              <a:t>We’re warming up this sector because we have developed a new non-invasive technique for investigating the splices.”</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Content Placeholder 2"/>
          <p:cNvSpPr txBox="1">
            <a:spLocks/>
          </p:cNvSpPr>
          <p:nvPr/>
        </p:nvSpPr>
        <p:spPr>
          <a:xfrm>
            <a:off x="5791200" y="152400"/>
            <a:ext cx="3200400" cy="914400"/>
          </a:xfrm>
          <a:prstGeom prst="rect">
            <a:avLst/>
          </a:prstGeom>
        </p:spPr>
        <p:txBody>
          <a:bodyPr vert="horz" lIns="91440" tIns="45720" rIns="91440" bIns="45720" rtlCol="0">
            <a:normAutofit/>
          </a:bodyPr>
          <a:lstStyle/>
          <a:p>
            <a:pPr marL="342900" lvl="0" indent="-342900">
              <a:spcBef>
                <a:spcPct val="20000"/>
              </a:spcBef>
            </a:pPr>
            <a:r>
              <a:rPr kumimoji="0" lang="en-US" sz="2000" b="0" i="1" u="none" strike="noStrike" kern="1200" cap="none" spc="0" normalizeH="0" baseline="0" noProof="0" dirty="0" err="1" smtClean="0">
                <a:ln>
                  <a:noFill/>
                </a:ln>
                <a:solidFill>
                  <a:schemeClr val="tx1"/>
                </a:solidFill>
                <a:effectLst/>
                <a:uLnTx/>
                <a:uFillTx/>
                <a:latin typeface="+mn-lt"/>
                <a:ea typeface="+mn-ea"/>
                <a:cs typeface="+mn-cs"/>
              </a:rPr>
              <a:t>Rofl</a:t>
            </a:r>
            <a:r>
              <a:rPr kumimoji="0" lang="en-US" sz="2000" b="0" i="1" u="none" strike="noStrike" kern="1200" cap="none" spc="0" normalizeH="0" baseline="0" noProof="0" dirty="0" smtClean="0">
                <a:ln>
                  <a:noFill/>
                </a:ln>
                <a:solidFill>
                  <a:schemeClr val="tx1"/>
                </a:solidFill>
                <a:effectLst/>
                <a:uLnTx/>
                <a:uFillTx/>
                <a:latin typeface="+mn-lt"/>
                <a:ea typeface="+mn-ea"/>
                <a:cs typeface="+mn-cs"/>
              </a:rPr>
              <a:t> </a:t>
            </a:r>
            <a:r>
              <a:rPr kumimoji="0" lang="en-US" sz="2000" b="0" i="1" u="none" strike="noStrike" kern="1200" cap="none" spc="0" normalizeH="0" baseline="0" noProof="0" dirty="0" err="1" smtClean="0">
                <a:ln>
                  <a:noFill/>
                </a:ln>
                <a:solidFill>
                  <a:schemeClr val="tx1"/>
                </a:solidFill>
                <a:effectLst/>
                <a:uLnTx/>
                <a:uFillTx/>
                <a:latin typeface="+mn-lt"/>
                <a:ea typeface="+mn-ea"/>
                <a:cs typeface="+mn-cs"/>
              </a:rPr>
              <a:t>Heuer</a:t>
            </a:r>
            <a:endParaRPr kumimoji="0" lang="en-US" sz="2000" b="0" i="1"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pPr>
            <a:r>
              <a:rPr lang="en-US" sz="2000" i="1" dirty="0" smtClean="0"/>
              <a:t>Issue No. 26-27/2009</a:t>
            </a:r>
            <a:endParaRPr kumimoji="0" lang="en-US" sz="2000" b="0" i="1"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Two Weeks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Plotting with Microsoft Excel</a:t>
            </a:r>
          </a:p>
          <a:p>
            <a:pPr lvl="1"/>
            <a:r>
              <a:rPr lang="en-US" dirty="0" smtClean="0"/>
              <a:t>Data analysis GUI</a:t>
            </a:r>
          </a:p>
          <a:p>
            <a:pPr lvl="1"/>
            <a:r>
              <a:rPr lang="en-US" dirty="0" smtClean="0"/>
              <a:t>Commonly used among TE-MPE</a:t>
            </a:r>
          </a:p>
          <a:p>
            <a:pPr lvl="1"/>
            <a:r>
              <a:rPr lang="en-US" dirty="0" smtClean="0"/>
              <a:t>Good for plotting points</a:t>
            </a:r>
            <a:br>
              <a:rPr lang="en-US" dirty="0" smtClean="0"/>
            </a:br>
            <a:endParaRPr lang="en-US" dirty="0" smtClean="0"/>
          </a:p>
          <a:p>
            <a:r>
              <a:rPr lang="en-US" dirty="0" smtClean="0"/>
              <a:t>Familiarizing myself with superconductor magnets</a:t>
            </a:r>
          </a:p>
          <a:p>
            <a:pPr lvl="1"/>
            <a:endParaRPr lang="en-US" dirty="0" smtClean="0"/>
          </a:p>
          <a:p>
            <a:r>
              <a:rPr lang="en-US" dirty="0" smtClean="0"/>
              <a:t>Learning to use Timber</a:t>
            </a:r>
          </a:p>
          <a:p>
            <a:pPr lvl="1"/>
            <a:r>
              <a:rPr lang="en-US" dirty="0" smtClean="0"/>
              <a:t>LHC data retrieval GUI</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Direction of project</a:t>
            </a:r>
            <a:endParaRPr lang="en-US" dirty="0"/>
          </a:p>
        </p:txBody>
      </p:sp>
      <p:sp>
        <p:nvSpPr>
          <p:cNvPr id="3" name="Content Placeholder 2"/>
          <p:cNvSpPr>
            <a:spLocks noGrp="1"/>
          </p:cNvSpPr>
          <p:nvPr>
            <p:ph idx="1"/>
          </p:nvPr>
        </p:nvSpPr>
        <p:spPr>
          <a:xfrm>
            <a:off x="457200" y="2362200"/>
            <a:ext cx="8229600" cy="3276600"/>
          </a:xfrm>
        </p:spPr>
        <p:txBody>
          <a:bodyPr>
            <a:normAutofit lnSpcReduction="10000"/>
          </a:bodyPr>
          <a:lstStyle/>
          <a:p>
            <a:r>
              <a:rPr lang="en-US" dirty="0" smtClean="0"/>
              <a:t>Identify study(</a:t>
            </a:r>
            <a:r>
              <a:rPr lang="en-US" dirty="0" err="1" smtClean="0"/>
              <a:t>ies</a:t>
            </a:r>
            <a:r>
              <a:rPr lang="en-US" dirty="0" smtClean="0"/>
              <a:t>) I could best serve</a:t>
            </a:r>
          </a:p>
          <a:p>
            <a:pPr lvl="1"/>
            <a:r>
              <a:rPr lang="en-US" dirty="0" smtClean="0"/>
              <a:t>Advisor returns from holiday this weekend</a:t>
            </a:r>
            <a:br>
              <a:rPr lang="en-US" dirty="0" smtClean="0"/>
            </a:br>
            <a:r>
              <a:rPr lang="en-US" dirty="0" smtClean="0"/>
              <a:t/>
            </a:r>
            <a:br>
              <a:rPr lang="en-US" dirty="0" smtClean="0"/>
            </a:br>
            <a:endParaRPr lang="en-US" dirty="0" smtClean="0"/>
          </a:p>
          <a:p>
            <a:r>
              <a:rPr lang="en-US" dirty="0" smtClean="0"/>
              <a:t>Begin analysis</a:t>
            </a:r>
          </a:p>
          <a:p>
            <a:pPr lvl="1"/>
            <a:r>
              <a:rPr lang="en-US" dirty="0" smtClean="0"/>
              <a:t>Temperature correction?</a:t>
            </a:r>
            <a:br>
              <a:rPr lang="en-US" dirty="0" smtClean="0"/>
            </a:br>
            <a:endParaRPr lang="en-US"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848</TotalTime>
  <Words>276</Words>
  <Application>Microsoft Office PowerPoint</Application>
  <PresentationFormat>On-screen Show (4:3)</PresentationFormat>
  <Paragraphs>58</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Understanding LHC Splice Resistances and Quench Protection</vt:lpstr>
      <vt:lpstr>Project Description</vt:lpstr>
      <vt:lpstr>Project Description</vt:lpstr>
      <vt:lpstr>Quench simulation</vt:lpstr>
      <vt:lpstr>80K vs 300K</vt:lpstr>
      <vt:lpstr>Slide 6</vt:lpstr>
      <vt:lpstr>First Two Weeks</vt:lpstr>
      <vt:lpstr>Direction of project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Progress Report</dc:title>
  <dc:creator>Alex</dc:creator>
  <cp:lastModifiedBy>Alex</cp:lastModifiedBy>
  <cp:revision>73</cp:revision>
  <dcterms:created xsi:type="dcterms:W3CDTF">2009-06-29T07:37:34Z</dcterms:created>
  <dcterms:modified xsi:type="dcterms:W3CDTF">2009-07-02T09:33:29Z</dcterms:modified>
</cp:coreProperties>
</file>