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8F8D2-CAD3-4052-8F4B-49815610E52C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ED334-B5CD-45A1-9B47-A5FC3C989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3716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 </a:t>
            </a:r>
            <a:r>
              <a:rPr lang="en-US" dirty="0" err="1" smtClean="0">
                <a:solidFill>
                  <a:schemeClr val="bg1"/>
                </a:solidFill>
              </a:rPr>
              <a:t>Muon</a:t>
            </a:r>
            <a:r>
              <a:rPr lang="en-US" dirty="0" smtClean="0">
                <a:solidFill>
                  <a:schemeClr val="bg1"/>
                </a:solidFill>
              </a:rPr>
              <a:t> Spectrometer Calibrations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91200"/>
            <a:ext cx="9144000" cy="1066800"/>
          </a:xfrm>
          <a:solidFill>
            <a:schemeClr val="tx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en-US" sz="2700" b="1" dirty="0" smtClean="0">
                <a:solidFill>
                  <a:schemeClr val="bg1"/>
                </a:solidFill>
              </a:rPr>
              <a:t>Jason </a:t>
            </a:r>
            <a:r>
              <a:rPr lang="en-US" sz="2700" b="1" dirty="0" err="1" smtClean="0">
                <a:solidFill>
                  <a:schemeClr val="bg1"/>
                </a:solidFill>
              </a:rPr>
              <a:t>Hindes</a:t>
            </a:r>
            <a:r>
              <a:rPr lang="en-US" sz="27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700" b="1" dirty="0" smtClean="0">
                <a:solidFill>
                  <a:schemeClr val="bg1"/>
                </a:solidFill>
              </a:rPr>
              <a:t>Dan Levin </a:t>
            </a:r>
            <a:endParaRPr lang="en-US" sz="27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Spectrometer: Why?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910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Answer 1: </a:t>
            </a:r>
            <a:r>
              <a:rPr lang="en-US" dirty="0" err="1" smtClean="0"/>
              <a:t>Muons</a:t>
            </a:r>
            <a:r>
              <a:rPr lang="en-US" dirty="0" smtClean="0"/>
              <a:t> are weakly interacting:</a:t>
            </a:r>
          </a:p>
          <a:p>
            <a:r>
              <a:rPr lang="en-US" dirty="0" smtClean="0"/>
              <a:t>Answer 2: One Visible signal is H-&gt;2Z-&gt; 4l the cleanest is 4 </a:t>
            </a:r>
            <a:r>
              <a:rPr lang="el-GR" dirty="0" smtClean="0"/>
              <a:t>μ</a:t>
            </a:r>
            <a:r>
              <a:rPr lang="en-US" dirty="0" smtClean="0"/>
              <a:t> (lowest background).</a:t>
            </a:r>
          </a:p>
          <a:p>
            <a:r>
              <a:rPr lang="en-US" dirty="0" smtClean="0"/>
              <a:t>What we need: </a:t>
            </a:r>
            <a:r>
              <a:rPr lang="en-US" dirty="0" err="1" smtClean="0"/>
              <a:t>muon</a:t>
            </a:r>
            <a:r>
              <a:rPr lang="en-US" dirty="0" smtClean="0"/>
              <a:t> energy and momentum</a:t>
            </a:r>
          </a:p>
        </p:txBody>
      </p:sp>
      <p:pic>
        <p:nvPicPr>
          <p:cNvPr id="5" name="Content Placeholder 4" descr="0702014_02-A4-at-144-dpi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28908" y="1209916"/>
            <a:ext cx="4915092" cy="511468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noFill/>
          <a:ln>
            <a:noFill/>
          </a:ln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JJ </a:t>
            </a:r>
            <a:r>
              <a:rPr lang="en-US" sz="3600" dirty="0" err="1" smtClean="0">
                <a:solidFill>
                  <a:schemeClr val="bg1"/>
                </a:solidFill>
              </a:rPr>
              <a:t>Thompsom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measurement of e/m by bending electrons in a magnetic field.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More complicated, but same </a:t>
            </a:r>
            <a:r>
              <a:rPr lang="en-US" sz="3600" dirty="0" smtClean="0">
                <a:solidFill>
                  <a:schemeClr val="bg1"/>
                </a:solidFill>
              </a:rPr>
              <a:t>principle: </a:t>
            </a:r>
            <a:r>
              <a:rPr lang="en-US" sz="3600" dirty="0" smtClean="0">
                <a:solidFill>
                  <a:schemeClr val="bg1"/>
                </a:solidFill>
              </a:rPr>
              <a:t>Curved path is function of momentum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If we can measure the curvature, we can measure the momentum. 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3429000" cy="116205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The Story: Drift Tubes and RTs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0" y="1143000"/>
            <a:ext cx="3429000" cy="5715000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Drift Tubes permeate the entire spectrometer. Design: 1-6m length, high voltage anode wire, grounded aluminum outer wall,  and gas (93Ar 7CO2)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Our Stop Watch: External Trigger,  Time of Pulse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RT from some </a:t>
            </a:r>
            <a:r>
              <a:rPr lang="en-US" sz="2400" dirty="0" err="1" smtClean="0"/>
              <a:t>autocalibration</a:t>
            </a:r>
            <a:r>
              <a:rPr lang="en-US" sz="2400" dirty="0" smtClean="0"/>
              <a:t> procedure converts drift times into drift radii.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Connect the drift radii from different tubes to determine track. 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6" name="Picture 2" descr="slide number 08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9000" y="0"/>
            <a:ext cx="57150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Current Work</a:t>
            </a:r>
            <a:endParaRPr lang="en-US" sz="6000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0" y="990600"/>
            <a:ext cx="4495800" cy="5562600"/>
          </a:xfrm>
        </p:spPr>
        <p:txBody>
          <a:bodyPr>
            <a:noAutofit/>
          </a:bodyPr>
          <a:lstStyle/>
          <a:p>
            <a:r>
              <a:rPr lang="en-US" sz="2400" b="1" dirty="0" err="1" smtClean="0"/>
              <a:t>Autocalibration</a:t>
            </a:r>
            <a:r>
              <a:rPr lang="en-US" sz="2400" b="1" dirty="0" smtClean="0"/>
              <a:t> procedure that we like to use outputs RTs under standard conditions</a:t>
            </a:r>
          </a:p>
          <a:p>
            <a:r>
              <a:rPr lang="en-US" sz="2400" b="1" dirty="0" smtClean="0"/>
              <a:t>Correct this function for local chamber conditions: temperature, B-Field, wire sag </a:t>
            </a:r>
          </a:p>
          <a:p>
            <a:r>
              <a:rPr lang="en-US" sz="2400" b="1" dirty="0" smtClean="0"/>
              <a:t>Without corrections,  determination of a </a:t>
            </a:r>
            <a:r>
              <a:rPr lang="en-US" sz="2400" b="1" dirty="0" err="1" smtClean="0"/>
              <a:t>muon’s</a:t>
            </a:r>
            <a:r>
              <a:rPr lang="en-US" sz="2400" b="1" dirty="0" smtClean="0"/>
              <a:t> track can’t be accurately determined =&gt; 7kiloton piece of junk. </a:t>
            </a:r>
          </a:p>
          <a:p>
            <a:r>
              <a:rPr lang="en-US" sz="2400" b="1" dirty="0" smtClean="0"/>
              <a:t>How we solve this is pretty cool, but I’ll tell you about it next time!  </a:t>
            </a:r>
            <a:endParaRPr lang="en-US" sz="2400" b="1" dirty="0"/>
          </a:p>
        </p:txBody>
      </p:sp>
      <p:pic>
        <p:nvPicPr>
          <p:cNvPr id="11" name="Content Placeholder 10" descr="EIL_beff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19600" y="990600"/>
            <a:ext cx="4724400" cy="58674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8802</TotalTime>
  <Words>224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ATLAS Muon Spectrometer Calibrations</vt:lpstr>
      <vt:lpstr>Muon Spectrometer: Why? </vt:lpstr>
      <vt:lpstr>How?</vt:lpstr>
      <vt:lpstr>The Story: Drift Tubes and RTs</vt:lpstr>
      <vt:lpstr>Current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Muon Spectrometer Calibrations</dc:title>
  <dc:creator>Valued Customer</dc:creator>
  <cp:lastModifiedBy>Valued Customer</cp:lastModifiedBy>
  <cp:revision>13</cp:revision>
  <dcterms:created xsi:type="dcterms:W3CDTF">2009-06-24T16:20:40Z</dcterms:created>
  <dcterms:modified xsi:type="dcterms:W3CDTF">2009-07-01T06:12:02Z</dcterms:modified>
</cp:coreProperties>
</file>