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191" autoAdjust="0"/>
  </p:normalViewPr>
  <p:slideViewPr>
    <p:cSldViewPr snapToGrid="0" snapToObjects="1">
      <p:cViewPr varScale="1">
        <p:scale>
          <a:sx n="76" d="100"/>
          <a:sy n="76" d="100"/>
        </p:scale>
        <p:origin x="164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30960-59EF-6A42-AC49-144D10CB5281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F0D009-BB26-7A40-A1A5-D3CF0F9E3B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0225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D18EB-2105-8541-8E2F-56C632FF626D}" type="datetimeFigureOut">
              <a:rPr lang="en-US" smtClean="0"/>
              <a:t>4/12/2017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3ED97-677F-9C46-8770-5AAF92FE4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404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3ED97-677F-9C46-8770-5AAF92FE41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00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Jean-Frederic Fuchs &amp; Dominique Missiaen &amp; Patrick Bestmann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Jean-Frederic Fuchs &amp; Dominique Missiaen &amp; Patrick Bestmann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Jean-Frederic Fuchs &amp; Dominique Missiaen &amp; Patrick Bestmann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12/13 May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Jean-Frederic Fuchs &amp; Dominique Missiaen &amp; Patrick Bestmann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12/13 May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Jean-Frederic Fuchs &amp; Dominique Missiaen &amp; Patrick Bestmann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901EB-E3D3-324F-9B03-8FD8A1669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26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fr-FR" smtClean="0"/>
              <a:t>12/13 May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Jean-Frederic Fuchs &amp; Dominique Missiaen &amp; Patrick Bestmann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SURVEY (EN-ACE-SU)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60000"/>
            <a:ext cx="8686801" cy="5028031"/>
          </a:xfrm>
        </p:spPr>
        <p:txBody>
          <a:bodyPr>
            <a:noAutofit/>
          </a:bodyPr>
          <a:lstStyle/>
          <a:p>
            <a:r>
              <a:rPr lang="en-US" sz="1400" b="1" dirty="0" smtClean="0"/>
              <a:t>NETWORK  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Installation of 4 pillars per bench and additional “nests” for reflectors,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Equipment ready, will be delivered in building 180 soon,</a:t>
            </a:r>
          </a:p>
          <a:p>
            <a:pPr lvl="1"/>
            <a:r>
              <a:rPr lang="en-US" sz="1400" b="1" dirty="0" smtClean="0">
                <a:solidFill>
                  <a:schemeClr val="tx1"/>
                </a:solidFill>
              </a:rPr>
              <a:t>Need drawing with pillars / laser tracker positions or magnet installation in order to evaluate the constraints and optimize the network installation </a:t>
            </a:r>
          </a:p>
          <a:p>
            <a:r>
              <a:rPr lang="en-US" sz="1400" b="1" dirty="0" smtClean="0"/>
              <a:t>SOFTWARE</a:t>
            </a:r>
          </a:p>
          <a:p>
            <a:pPr lvl="1"/>
            <a:r>
              <a:rPr lang="en-US" sz="1400" dirty="0">
                <a:solidFill>
                  <a:schemeClr val="tx1"/>
                </a:solidFill>
              </a:rPr>
              <a:t>Spatial Analyzer </a:t>
            </a:r>
            <a:r>
              <a:rPr lang="en-US" sz="1400" dirty="0" smtClean="0">
                <a:solidFill>
                  <a:schemeClr val="tx1"/>
                </a:solidFill>
              </a:rPr>
              <a:t>(SA) will be used for acquisition (stages, fiducials, flanges, ….) and computing (bundle, frame, ….) of the data,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Development of SA measurement plans : Technical student : </a:t>
            </a:r>
            <a:r>
              <a:rPr lang="en-US" sz="1400" b="1" dirty="0" smtClean="0">
                <a:solidFill>
                  <a:schemeClr val="tx1"/>
                </a:solidFill>
              </a:rPr>
              <a:t>~ 3 months </a:t>
            </a:r>
            <a:r>
              <a:rPr lang="en-US" sz="1400" b="1" dirty="0" smtClean="0">
                <a:solidFill>
                  <a:schemeClr val="tx1"/>
                </a:solidFill>
              </a:rPr>
              <a:t>budget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Need </a:t>
            </a:r>
            <a:r>
              <a:rPr lang="en-US" sz="1400" dirty="0" smtClean="0">
                <a:solidFill>
                  <a:schemeClr val="tx1"/>
                </a:solidFill>
              </a:rPr>
              <a:t>few magnet measurements to optimize the “script automatization”</a:t>
            </a:r>
          </a:p>
          <a:p>
            <a:r>
              <a:rPr lang="en-US" sz="1400" b="1" dirty="0" smtClean="0"/>
              <a:t>COLD </a:t>
            </a:r>
            <a:r>
              <a:rPr lang="en-US" sz="1400" b="1" dirty="0"/>
              <a:t>MASS MONITORING </a:t>
            </a:r>
            <a:r>
              <a:rPr lang="en-US" sz="1400" b="1" dirty="0" smtClean="0"/>
              <a:t>(two Super-FRS)</a:t>
            </a:r>
            <a:endParaRPr lang="en-US" sz="1400" b="1" dirty="0"/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Determination of cold mass deformation and movements </a:t>
            </a:r>
          </a:p>
          <a:p>
            <a:pPr lvl="1"/>
            <a:r>
              <a:rPr lang="en-US" sz="1400" b="1" dirty="0" smtClean="0">
                <a:solidFill>
                  <a:schemeClr val="tx1"/>
                </a:solidFill>
              </a:rPr>
              <a:t>Status of the theodolite process ? </a:t>
            </a:r>
            <a:r>
              <a:rPr lang="en-US" sz="1400" dirty="0">
                <a:solidFill>
                  <a:schemeClr val="tx1"/>
                </a:solidFill>
              </a:rPr>
              <a:t>(ES : Q-FO-QM-0005, May 2016)</a:t>
            </a:r>
            <a:endParaRPr lang="en-US" sz="1400" dirty="0" smtClean="0">
              <a:solidFill>
                <a:schemeClr val="tx1"/>
              </a:solidFill>
            </a:endParaRP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Plan B : </a:t>
            </a:r>
            <a:r>
              <a:rPr lang="en-US" sz="1400" dirty="0" smtClean="0">
                <a:solidFill>
                  <a:schemeClr val="tx1"/>
                </a:solidFill>
              </a:rPr>
              <a:t>Measurements </a:t>
            </a:r>
            <a:r>
              <a:rPr lang="en-US" sz="1400" dirty="0" smtClean="0">
                <a:solidFill>
                  <a:schemeClr val="tx1"/>
                </a:solidFill>
              </a:rPr>
              <a:t>of </a:t>
            </a:r>
            <a:r>
              <a:rPr lang="en-US" sz="1400" dirty="0">
                <a:solidFill>
                  <a:schemeClr val="tx1"/>
                </a:solidFill>
              </a:rPr>
              <a:t>RFI reflectors fixed on the helium vessel </a:t>
            </a:r>
            <a:r>
              <a:rPr lang="en-US" sz="1400" dirty="0" smtClean="0">
                <a:solidFill>
                  <a:schemeClr val="tx1"/>
                </a:solidFill>
              </a:rPr>
              <a:t>through the view ports : 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</a:rPr>
              <a:t>Angle and distance corrections need to be applied</a:t>
            </a:r>
          </a:p>
          <a:p>
            <a:pPr lvl="2"/>
            <a:r>
              <a:rPr lang="en-US" sz="1400" dirty="0" smtClean="0">
                <a:solidFill>
                  <a:schemeClr val="tx1"/>
                </a:solidFill>
              </a:rPr>
              <a:t>Laser tracker position : need 1.5 m minimal distance from view port / need to find a solution for the 2.7 m position</a:t>
            </a:r>
          </a:p>
          <a:p>
            <a:pPr lvl="1"/>
            <a:endParaRPr lang="en-US" sz="1600" dirty="0" smtClean="0">
              <a:solidFill>
                <a:schemeClr val="tx1"/>
              </a:solidFill>
            </a:endParaRPr>
          </a:p>
          <a:p>
            <a:pPr lvl="1"/>
            <a:endParaRPr lang="en-US" sz="1600" dirty="0" smtClean="0">
              <a:solidFill>
                <a:schemeClr val="tx1"/>
              </a:solidFill>
            </a:endParaRPr>
          </a:p>
          <a:p>
            <a:pPr lvl="1"/>
            <a:endParaRPr lang="en-US" sz="1600" dirty="0" smtClean="0">
              <a:solidFill>
                <a:schemeClr val="tx1"/>
              </a:solidFill>
            </a:endParaRPr>
          </a:p>
          <a:p>
            <a:pPr lvl="1"/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600" dirty="0">
              <a:solidFill>
                <a:schemeClr val="tx1"/>
              </a:solidFill>
            </a:endParaRPr>
          </a:p>
          <a:p>
            <a:pPr lvl="1"/>
            <a:endParaRPr lang="en-US" sz="1600" dirty="0" smtClean="0"/>
          </a:p>
        </p:txBody>
      </p:sp>
      <p:pic>
        <p:nvPicPr>
          <p:cNvPr id="8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568" y="283568"/>
            <a:ext cx="1242865" cy="188205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73433" y="4153933"/>
            <a:ext cx="1113367" cy="111336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89386" y="6356350"/>
            <a:ext cx="4967538" cy="365125"/>
          </a:xfrm>
        </p:spPr>
        <p:txBody>
          <a:bodyPr/>
          <a:lstStyle/>
          <a:p>
            <a:r>
              <a:rPr lang="en-US" dirty="0" smtClean="0"/>
              <a:t>Jean-Frederic Fuchs &amp; Dominique Missiaen &amp; Patrick Bestmann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1020750">
            <a:off x="2329228" y="5584035"/>
            <a:ext cx="380857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To be discussed (25-27/04/2017)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93" t="35834" r="25221" b="19665"/>
          <a:stretch/>
        </p:blipFill>
        <p:spPr>
          <a:xfrm>
            <a:off x="7573433" y="500958"/>
            <a:ext cx="1331205" cy="133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60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1618</TotalTime>
  <Words>198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Ubuntu</vt:lpstr>
      <vt:lpstr>Ubuntu Light</vt:lpstr>
      <vt:lpstr>Ubuntu Medium</vt:lpstr>
      <vt:lpstr>CERN_ENdept_Presentation_ArialFont copy</vt:lpstr>
      <vt:lpstr>SURVEY (EN-ACE-SU)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Jean-Frederic Fuchs</cp:lastModifiedBy>
  <cp:revision>97</cp:revision>
  <dcterms:created xsi:type="dcterms:W3CDTF">2014-04-09T15:49:20Z</dcterms:created>
  <dcterms:modified xsi:type="dcterms:W3CDTF">2017-04-12T12:14:25Z</dcterms:modified>
</cp:coreProperties>
</file>