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
  </p:notesMasterIdLst>
  <p:sldIdLst>
    <p:sldId id="265" r:id="rId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61AA"/>
    <a:srgbClr val="2D4F8B"/>
    <a:srgbClr val="CC3300"/>
    <a:srgbClr val="00529E"/>
    <a:srgbClr val="004F9E"/>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9" autoAdjust="0"/>
    <p:restoredTop sz="94715" autoAdjust="0"/>
  </p:normalViewPr>
  <p:slideViewPr>
    <p:cSldViewPr>
      <p:cViewPr varScale="1">
        <p:scale>
          <a:sx n="108" d="100"/>
          <a:sy n="108" d="100"/>
        </p:scale>
        <p:origin x="114" y="8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38A0AE-E64C-4F83-8E92-E1C4F775366F}" type="datetimeFigureOut">
              <a:rPr lang="en-GB" smtClean="0"/>
              <a:t>12/04/2017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4E26EB-690B-48D0-9958-379D5C28D946}" type="slidenum">
              <a:rPr lang="en-GB" smtClean="0"/>
              <a:t>‹#›</a:t>
            </a:fld>
            <a:endParaRPr lang="en-GB"/>
          </a:p>
        </p:txBody>
      </p:sp>
    </p:spTree>
    <p:extLst>
      <p:ext uri="{BB962C8B-B14F-4D97-AF65-F5344CB8AC3E}">
        <p14:creationId xmlns:p14="http://schemas.microsoft.com/office/powerpoint/2010/main" val="1002631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endParaRPr lang="en-GB" noProof="0"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noProof="0" dirty="0" smtClean="0"/>
              <a:t>Click to edit Master subtitle style</a:t>
            </a:r>
            <a:endParaRPr lang="en-GB" noProof="0" dirty="0"/>
          </a:p>
        </p:txBody>
      </p:sp>
      <p:sp>
        <p:nvSpPr>
          <p:cNvPr id="4" name="Rectangle 10"/>
          <p:cNvSpPr>
            <a:spLocks noGrp="1" noChangeArrowheads="1"/>
          </p:cNvSpPr>
          <p:nvPr>
            <p:ph type="ftr" sz="quarter" idx="10"/>
          </p:nvPr>
        </p:nvSpPr>
        <p:spPr>
          <a:ln/>
        </p:spPr>
        <p:txBody>
          <a:bodyPr/>
          <a:lstStyle>
            <a:lvl1pPr>
              <a:defRPr/>
            </a:lvl1pPr>
          </a:lstStyle>
          <a:p>
            <a:pPr>
              <a:defRPr/>
            </a:pPr>
            <a:r>
              <a:rPr lang="en-GB" noProof="0" dirty="0" smtClean="0"/>
              <a:t> Presentation title - </a:t>
            </a:r>
            <a:fld id="{0DF238D4-4314-4C14-A051-E75A1F9B64C3}" type="slidenum">
              <a:rPr lang="en-GB" noProof="0" smtClean="0"/>
              <a:pPr>
                <a:defRPr/>
              </a:pPr>
              <a:t>‹#›</a:t>
            </a:fld>
            <a:endParaRPr lang="en-GB" noProof="0"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 Presentation title - </a:t>
            </a:r>
            <a:fld id="{7ECA60B3-382D-4EC1-9DF4-254F84205FF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0"/>
            <a:ext cx="2171700" cy="6400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6270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 Presentation title - </a:t>
            </a:r>
            <a:fld id="{B708AF6E-8CBE-42DD-BA6F-74AAA1244BB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 Presentation title - </a:t>
            </a:r>
            <a:fld id="{D3AB6CB0-303B-4613-AC68-A921D8CBD16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 Presentation title - </a:t>
            </a:r>
            <a:fld id="{A489D869-D524-498D-AC8B-CE4469AA664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 Presentation title - </a:t>
            </a:r>
            <a:fld id="{A7021B36-9DAF-4F75-916C-9BC290B0DBC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ftr" sz="quarter" idx="10"/>
          </p:nvPr>
        </p:nvSpPr>
        <p:spPr>
          <a:ln/>
        </p:spPr>
        <p:txBody>
          <a:bodyPr/>
          <a:lstStyle>
            <a:lvl1pPr>
              <a:defRPr/>
            </a:lvl1pPr>
          </a:lstStyle>
          <a:p>
            <a:pPr>
              <a:defRPr/>
            </a:pPr>
            <a:r>
              <a:rPr lang="en-US" dirty="0"/>
              <a:t> Presentation title - </a:t>
            </a:r>
            <a:fld id="{F4A1F551-A0CA-410C-839C-2C77CA872B3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ftr" sz="quarter" idx="10"/>
          </p:nvPr>
        </p:nvSpPr>
        <p:spPr>
          <a:ln/>
        </p:spPr>
        <p:txBody>
          <a:bodyPr/>
          <a:lstStyle>
            <a:lvl1pPr>
              <a:defRPr/>
            </a:lvl1pPr>
          </a:lstStyle>
          <a:p>
            <a:pPr>
              <a:defRPr/>
            </a:pPr>
            <a:r>
              <a:rPr lang="en-US" dirty="0"/>
              <a:t> Presentation title - </a:t>
            </a:r>
            <a:fld id="{934DF3CC-5D61-4D88-913C-1331829A587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US" dirty="0"/>
              <a:t> Presentation title - </a:t>
            </a:r>
            <a:fld id="{46BCC05F-C6F6-497D-8FA9-E849FC5F4EE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 Presentation title - </a:t>
            </a:r>
            <a:fld id="{305E5DAD-E32A-4CBA-9B16-54E0FCBE744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 Presentation title - </a:t>
            </a:r>
            <a:fld id="{6BC708FF-C917-47F6-A24A-68E3F554437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7" name="Rectangle 8"/>
          <p:cNvSpPr>
            <a:spLocks noGrp="1" noChangeArrowheads="1"/>
          </p:cNvSpPr>
          <p:nvPr>
            <p:ph type="title"/>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3078" name="Rectangle 9"/>
          <p:cNvSpPr>
            <a:spLocks noGrp="1" noChangeArrowheads="1"/>
          </p:cNvSpPr>
          <p:nvPr>
            <p:ph type="body" idx="1"/>
          </p:nvPr>
        </p:nvSpPr>
        <p:spPr bwMode="auto">
          <a:xfrm>
            <a:off x="228600" y="1066800"/>
            <a:ext cx="86868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p:txBody>
      </p:sp>
      <p:sp>
        <p:nvSpPr>
          <p:cNvPr id="14346" name="Rectangle 10"/>
          <p:cNvSpPr>
            <a:spLocks noGrp="1" noChangeArrowheads="1"/>
          </p:cNvSpPr>
          <p:nvPr>
            <p:ph type="ftr" sz="quarter" idx="3"/>
          </p:nvPr>
        </p:nvSpPr>
        <p:spPr bwMode="auto">
          <a:xfrm>
            <a:off x="2438400" y="65532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3861AA"/>
                </a:solidFill>
              </a:defRPr>
            </a:lvl1pPr>
          </a:lstStyle>
          <a:p>
            <a:pPr>
              <a:defRPr/>
            </a:pPr>
            <a:r>
              <a:rPr lang="en-US" dirty="0"/>
              <a:t> Presentation title - </a:t>
            </a:r>
            <a:fld id="{D371C732-A491-4C2B-9B57-52D59C1829A9}" type="slidenum">
              <a:rPr lang="en-US"/>
              <a:pPr>
                <a:defRPr/>
              </a:pPr>
              <a:t>‹#›</a:t>
            </a:fld>
            <a:endParaRPr lang="en-US" dirty="0"/>
          </a:p>
        </p:txBody>
      </p:sp>
      <p:pic>
        <p:nvPicPr>
          <p:cNvPr id="6" name="Picture 5"/>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24821" y="0"/>
            <a:ext cx="8690579" cy="914400"/>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iming>
    <p:tnLst>
      <p:par>
        <p:cTn id="1" dur="indefinite" restart="never" nodeType="tmRoot"/>
      </p:par>
    </p:tnLst>
  </p:timing>
  <p:hf sldNum="0" hd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3861AA"/>
        </a:buClr>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ikis.cern.ch/display/MPEEP/FAIR+Project" TargetMode="External"/><Relationship Id="rId2" Type="http://schemas.openxmlformats.org/officeDocument/2006/relationships/hyperlink" Target="https://indico.cern.ch/event/389016/session/2/contribution/16/material/slides/0.pptx" TargetMode="External"/><Relationship Id="rId1" Type="http://schemas.openxmlformats.org/officeDocument/2006/relationships/slideLayout" Target="../slideLayouts/slideLayout2.xml"/><Relationship Id="rId5" Type="http://schemas.openxmlformats.org/officeDocument/2006/relationships/hyperlink" Target="https://indico.cern.ch/event/622456/" TargetMode="External"/><Relationship Id="rId4" Type="http://schemas.openxmlformats.org/officeDocument/2006/relationships/hyperlink" Target="https://issues.cern.ch/browse/QPS-59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7834"/>
            <a:ext cx="5486400" cy="838200"/>
          </a:xfrm>
        </p:spPr>
        <p:txBody>
          <a:bodyPr/>
          <a:lstStyle/>
          <a:p>
            <a:pPr algn="ctr"/>
            <a:r>
              <a:rPr lang="en-GB" sz="2000" smtClean="0"/>
              <a:t>Testbench for superconducting magnets of GSI/FAIR</a:t>
            </a:r>
            <a:br>
              <a:rPr lang="en-GB" sz="2000" smtClean="0"/>
            </a:br>
            <a:r>
              <a:rPr lang="en-GB" sz="2000"/>
              <a:t>WP </a:t>
            </a:r>
            <a:r>
              <a:rPr lang="en-GB" sz="2000" smtClean="0"/>
              <a:t>QPS : status</a:t>
            </a:r>
            <a:endParaRPr lang="en-GB" sz="2000" dirty="0"/>
          </a:p>
        </p:txBody>
      </p:sp>
      <p:sp>
        <p:nvSpPr>
          <p:cNvPr id="3" name="Content Placeholder 2"/>
          <p:cNvSpPr>
            <a:spLocks noGrp="1"/>
          </p:cNvSpPr>
          <p:nvPr>
            <p:ph idx="1"/>
          </p:nvPr>
        </p:nvSpPr>
        <p:spPr>
          <a:xfrm>
            <a:off x="228600" y="1600200"/>
            <a:ext cx="8686800" cy="4724400"/>
          </a:xfrm>
        </p:spPr>
        <p:txBody>
          <a:bodyPr/>
          <a:lstStyle/>
          <a:p>
            <a:pPr marL="0" indent="0">
              <a:buNone/>
            </a:pPr>
            <a:r>
              <a:rPr lang="en-GB" sz="1400" b="1" smtClean="0"/>
              <a:t>Mandate</a:t>
            </a:r>
            <a:r>
              <a:rPr lang="en-GB" sz="1400" smtClean="0"/>
              <a:t>: </a:t>
            </a:r>
            <a:r>
              <a:rPr lang="en-GB" sz="1400" dirty="0"/>
              <a:t>Provide the </a:t>
            </a:r>
            <a:r>
              <a:rPr lang="en-GB" sz="1400" smtClean="0"/>
              <a:t>Quench Detection </a:t>
            </a:r>
            <a:r>
              <a:rPr lang="en-GB" sz="1400" dirty="0" smtClean="0"/>
              <a:t>System </a:t>
            </a:r>
            <a:r>
              <a:rPr lang="en-GB" sz="1400" dirty="0"/>
              <a:t>for the Test </a:t>
            </a:r>
            <a:r>
              <a:rPr lang="en-GB" sz="1400" dirty="0" smtClean="0"/>
              <a:t>Bench.</a:t>
            </a:r>
            <a:endParaRPr lang="en-GB" sz="1400" dirty="0"/>
          </a:p>
          <a:p>
            <a:pPr marL="0" indent="0">
              <a:buNone/>
            </a:pPr>
            <a:endParaRPr lang="en-GB" sz="1400" dirty="0" smtClean="0">
              <a:hlinkClick r:id="rId2"/>
            </a:endParaRPr>
          </a:p>
          <a:p>
            <a:pPr marL="0" indent="0">
              <a:buNone/>
            </a:pPr>
            <a:r>
              <a:rPr lang="en-GB" sz="1400" smtClean="0"/>
              <a:t>General </a:t>
            </a:r>
            <a:r>
              <a:rPr lang="en-GB" sz="1400" smtClean="0"/>
              <a:t>follow </a:t>
            </a:r>
            <a:r>
              <a:rPr lang="en-GB" sz="1400"/>
              <a:t>up </a:t>
            </a:r>
            <a:r>
              <a:rPr lang="en-GB" sz="1400" smtClean="0"/>
              <a:t>at</a:t>
            </a:r>
          </a:p>
          <a:p>
            <a:pPr marL="0" indent="0">
              <a:buNone/>
            </a:pPr>
            <a:r>
              <a:rPr lang="en-GB" sz="1400" smtClean="0">
                <a:hlinkClick r:id="rId3"/>
              </a:rPr>
              <a:t>https</a:t>
            </a:r>
            <a:r>
              <a:rPr lang="en-GB" sz="1400">
                <a:hlinkClick r:id="rId3"/>
              </a:rPr>
              <a:t>://</a:t>
            </a:r>
            <a:r>
              <a:rPr lang="en-GB" sz="1400" smtClean="0">
                <a:hlinkClick r:id="rId3"/>
              </a:rPr>
              <a:t>wikis.cern.ch/display/MPEEP/FAIR+Project</a:t>
            </a:r>
            <a:endParaRPr lang="en-GB" sz="1400" smtClean="0"/>
          </a:p>
          <a:p>
            <a:pPr marL="0" indent="0">
              <a:buNone/>
            </a:pPr>
            <a:r>
              <a:rPr lang="en-GB" sz="1400" smtClean="0">
                <a:hlinkClick r:id="rId4"/>
              </a:rPr>
              <a:t>https</a:t>
            </a:r>
            <a:r>
              <a:rPr lang="en-GB" sz="1400">
                <a:hlinkClick r:id="rId4"/>
              </a:rPr>
              <a:t>://</a:t>
            </a:r>
            <a:r>
              <a:rPr lang="en-GB" sz="1400" smtClean="0">
                <a:hlinkClick r:id="rId4"/>
              </a:rPr>
              <a:t>issues.cern.ch/browse/QPS-599</a:t>
            </a:r>
            <a:endParaRPr lang="en-GB" sz="1400" smtClean="0"/>
          </a:p>
          <a:p>
            <a:pPr marL="0" indent="0">
              <a:buNone/>
            </a:pPr>
            <a:r>
              <a:rPr lang="en-GB" sz="1400" smtClean="0"/>
              <a:t>meanwhile</a:t>
            </a:r>
            <a:endParaRPr lang="en-GB" sz="1400" smtClean="0"/>
          </a:p>
          <a:p>
            <a:pPr marL="0" indent="0">
              <a:buNone/>
            </a:pPr>
            <a:r>
              <a:rPr lang="en-GB" sz="1400" smtClean="0">
                <a:hlinkClick r:id="rId5"/>
              </a:rPr>
              <a:t>CERN-GIS workshop on Magnet Protection (15 march 2017)</a:t>
            </a:r>
            <a:endParaRPr lang="en-GB" sz="1400" smtClean="0"/>
          </a:p>
          <a:p>
            <a:pPr marL="0" indent="0">
              <a:buNone/>
            </a:pPr>
            <a:endParaRPr lang="en-GB" sz="1400" smtClean="0"/>
          </a:p>
          <a:p>
            <a:pPr marL="0" indent="0">
              <a:buNone/>
            </a:pPr>
            <a:r>
              <a:rPr lang="en-GB" sz="1400" b="1"/>
              <a:t>Status</a:t>
            </a:r>
            <a:r>
              <a:rPr lang="en-GB" sz="1400"/>
              <a:t>: </a:t>
            </a:r>
          </a:p>
          <a:p>
            <a:pPr marL="0" indent="0">
              <a:buNone/>
            </a:pPr>
            <a:r>
              <a:rPr lang="en-GB" sz="1400" smtClean="0"/>
              <a:t>OK : Racks frames, UPS power plugs, Ethernet outlets, FIP taps and cables, magnet cables.</a:t>
            </a:r>
          </a:p>
          <a:p>
            <a:pPr marL="0" indent="0">
              <a:buNone/>
            </a:pPr>
            <a:r>
              <a:rPr lang="en-GB" sz="1400" smtClean="0"/>
              <a:t>Still under work, Normal power plugs, cable to/from control.</a:t>
            </a:r>
          </a:p>
          <a:p>
            <a:pPr marL="0" indent="0">
              <a:buNone/>
            </a:pPr>
            <a:r>
              <a:rPr lang="en-GB" sz="1400" smtClean="0"/>
              <a:t>Components ordered, crates to be installed in the racks in the queue of TE-MPE-EP jobs (delayed by EYETS and HWC)</a:t>
            </a:r>
          </a:p>
          <a:p>
            <a:pPr marL="0" indent="0">
              <a:buNone/>
            </a:pPr>
            <a:endParaRPr lang="en-GB" sz="1400" smtClean="0"/>
          </a:p>
          <a:p>
            <a:pPr marL="0" indent="0">
              <a:buNone/>
            </a:pPr>
            <a:r>
              <a:rPr lang="en-GB" sz="1400" smtClean="0"/>
              <a:t>Details: move FEC, connect timing.</a:t>
            </a:r>
            <a:endParaRPr lang="en-GB" sz="1400"/>
          </a:p>
          <a:p>
            <a:pPr marL="0" indent="0">
              <a:buNone/>
            </a:pPr>
            <a:endParaRPr lang="en-GB" sz="1400" smtClean="0"/>
          </a:p>
          <a:p>
            <a:pPr marL="0" indent="0">
              <a:buNone/>
            </a:pPr>
            <a:r>
              <a:rPr lang="en-GB" sz="1400" b="1"/>
              <a:t>Comment</a:t>
            </a:r>
            <a:r>
              <a:rPr lang="en-GB" sz="1400"/>
              <a:t>: The final connector GSI will use for the signals to acquire (vtaps) is still not defined. QPS delegates the interconnection of the magnet end (connectors, wires), we only provide the specification of the connector in our QDS.</a:t>
            </a:r>
          </a:p>
          <a:p>
            <a:pPr marL="0" indent="0">
              <a:buNone/>
            </a:pPr>
            <a:endParaRPr lang="en-GB" sz="1400" dirty="0"/>
          </a:p>
        </p:txBody>
      </p:sp>
      <p:sp>
        <p:nvSpPr>
          <p:cNvPr id="4" name="Footer Placeholder 3"/>
          <p:cNvSpPr>
            <a:spLocks noGrp="1"/>
          </p:cNvSpPr>
          <p:nvPr>
            <p:ph type="ftr" sz="quarter" idx="10"/>
          </p:nvPr>
        </p:nvSpPr>
        <p:spPr/>
        <p:txBody>
          <a:bodyPr/>
          <a:lstStyle/>
          <a:p>
            <a:r>
              <a:rPr lang="en-US" smtClean="0"/>
              <a:t>12.apr.2017</a:t>
            </a:r>
            <a:endParaRPr lang="en-US" dirty="0"/>
          </a:p>
        </p:txBody>
      </p:sp>
    </p:spTree>
    <p:extLst>
      <p:ext uri="{BB962C8B-B14F-4D97-AF65-F5344CB8AC3E}">
        <p14:creationId xmlns:p14="http://schemas.microsoft.com/office/powerpoint/2010/main" val="2859924700"/>
      </p:ext>
    </p:extLst>
  </p:cSld>
  <p:clrMapOvr>
    <a:masterClrMapping/>
  </p:clrMapOvr>
</p:sld>
</file>

<file path=ppt/theme/theme1.xml><?xml version="1.0" encoding="utf-8"?>
<a:theme xmlns:a="http://schemas.openxmlformats.org/drawingml/2006/main" name="Custom Design">
  <a:themeElements>
    <a:clrScheme name="Custom 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3399"/>
      </a:hlink>
      <a:folHlink>
        <a:srgbClr val="3333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TE_EPC_CC_template</Template>
  <TotalTime>1318</TotalTime>
  <Words>151</Words>
  <Application>Microsoft Office PowerPoint</Application>
  <PresentationFormat>On-screen Show (4:3)</PresentationFormat>
  <Paragraphs>18</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Custom Design</vt:lpstr>
      <vt:lpstr>Testbench for superconducting magnets of GSI/FAIR WP QPS : status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dcalcoen</dc:creator>
  <cp:lastModifiedBy>Daniel Calcoen</cp:lastModifiedBy>
  <cp:revision>185</cp:revision>
  <dcterms:created xsi:type="dcterms:W3CDTF">2009-05-15T08:50:22Z</dcterms:created>
  <dcterms:modified xsi:type="dcterms:W3CDTF">2017-04-12T10:48:57Z</dcterms:modified>
</cp:coreProperties>
</file>