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84" autoAdjust="0"/>
  </p:normalViewPr>
  <p:slideViewPr>
    <p:cSldViewPr snapToGrid="0">
      <p:cViewPr varScale="1">
        <p:scale>
          <a:sx n="112" d="100"/>
          <a:sy n="112" d="100"/>
        </p:scale>
        <p:origin x="516" y="-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26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7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6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33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52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97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8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08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5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70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0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092DC-2D54-418B-AD64-D73252C7C3E0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BD75A-4996-4080-8921-FF51921A5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44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 and DAQ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01970" y="1690688"/>
            <a:ext cx="1066558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Safety Instrumented System following IEC-61508/11 standards.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Functional specification (true table) of the system almost finished.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Hazard and risk analysis finished based on available specification.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Control equipment (safety and standard) ordered and foreseen to be installed in May.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As soon as the final specification is released: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Final review of the Hazard and Risk analysis to integrate changes.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Safety report to be issued.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Ready to start control system development.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Next stages: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Control system development (3 weeks)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ea typeface="Verdana" panose="020B0604030504040204" pitchFamily="34" charset="0"/>
                <a:cs typeface="Verdana" panose="020B0604030504040204" pitchFamily="34" charset="0"/>
              </a:rPr>
              <a:t>Commissioning (3 weeks)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42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Control and DAQ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qsfcpowej</dc:title>
  <dc:creator>Jeronimo Ortola Vidal</dc:creator>
  <cp:lastModifiedBy>Jeronimo Ortola Vidal</cp:lastModifiedBy>
  <cp:revision>3</cp:revision>
  <dcterms:created xsi:type="dcterms:W3CDTF">2017-04-11T14:12:35Z</dcterms:created>
  <dcterms:modified xsi:type="dcterms:W3CDTF">2017-04-11T14:28:02Z</dcterms:modified>
</cp:coreProperties>
</file>