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09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089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744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182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47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0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89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498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15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17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30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0C45A-5715-4D63-A807-8E221C4D062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075CA-6968-4AB7-80B5-450E101A55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56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620688"/>
            <a:ext cx="8584914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Lasers for the </a:t>
            </a:r>
            <a:r>
              <a:rPr lang="fr-CH" dirty="0" err="1" smtClean="0"/>
              <a:t>polarimeter</a:t>
            </a:r>
            <a:endParaRPr lang="fr-CH" dirty="0" smtClean="0"/>
          </a:p>
          <a:p>
            <a:r>
              <a:rPr lang="fr-CH" dirty="0" err="1" smtClean="0"/>
              <a:t>requirements</a:t>
            </a:r>
            <a:endParaRPr lang="fr-CH" dirty="0" smtClean="0"/>
          </a:p>
          <a:p>
            <a:r>
              <a:rPr lang="fr-CH" dirty="0"/>
              <a:t> -- laser </a:t>
            </a:r>
            <a:r>
              <a:rPr lang="fr-CH" dirty="0" err="1"/>
              <a:t>parameters</a:t>
            </a:r>
            <a:r>
              <a:rPr lang="fr-CH" dirty="0"/>
              <a:t> </a:t>
            </a:r>
            <a:endParaRPr lang="en-GB" dirty="0"/>
          </a:p>
          <a:p>
            <a:r>
              <a:rPr lang="fr-CH" dirty="0"/>
              <a:t/>
            </a:r>
            <a:br>
              <a:rPr lang="fr-CH" dirty="0"/>
            </a:br>
            <a:r>
              <a:rPr lang="fr-CH" dirty="0"/>
              <a:t>(1)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power in green ? </a:t>
            </a:r>
            <a:r>
              <a:rPr lang="fr-CH" b="1" dirty="0" smtClean="0"/>
              <a:t>100Hz </a:t>
            </a:r>
            <a:r>
              <a:rPr lang="fr-CH" b="1" dirty="0"/>
              <a:t>125 </a:t>
            </a:r>
            <a:r>
              <a:rPr lang="fr-CH" b="1" dirty="0" err="1"/>
              <a:t>mJ</a:t>
            </a:r>
            <a:r>
              <a:rPr lang="fr-CH" b="1" dirty="0"/>
              <a:t> </a:t>
            </a:r>
            <a:r>
              <a:rPr lang="fr-CH" b="1" dirty="0" smtClean="0"/>
              <a:t>per </a:t>
            </a:r>
            <a:r>
              <a:rPr lang="fr-CH" b="1" dirty="0"/>
              <a:t>pulse, pulse </a:t>
            </a:r>
            <a:r>
              <a:rPr lang="fr-CH" b="1" dirty="0" smtClean="0"/>
              <a:t>of </a:t>
            </a:r>
            <a:r>
              <a:rPr lang="fr-CH" b="1" dirty="0"/>
              <a:t>5ns. </a:t>
            </a:r>
            <a:r>
              <a:rPr lang="fr-CH" dirty="0"/>
              <a:t> </a:t>
            </a:r>
            <a:br>
              <a:rPr lang="fr-CH" dirty="0"/>
            </a:br>
            <a:r>
              <a:rPr lang="en-GB" dirty="0"/>
              <a:t/>
            </a:r>
            <a:br>
              <a:rPr lang="en-GB" dirty="0"/>
            </a:br>
            <a:r>
              <a:rPr lang="fr-CH" dirty="0"/>
              <a:t>(2</a:t>
            </a:r>
            <a:r>
              <a:rPr lang="fr-CH" dirty="0" smtClean="0"/>
              <a:t>)</a:t>
            </a:r>
            <a:r>
              <a:rPr lang="fr-CH" dirty="0"/>
              <a:t> </a:t>
            </a:r>
            <a:r>
              <a:rPr lang="fr-CH" dirty="0" err="1"/>
              <a:t>what</a:t>
            </a:r>
            <a:r>
              <a:rPr lang="fr-CH" dirty="0"/>
              <a:t> power </a:t>
            </a:r>
            <a:r>
              <a:rPr lang="fr-CH" dirty="0" err="1"/>
              <a:t>stability</a:t>
            </a:r>
            <a:r>
              <a:rPr lang="fr-CH" dirty="0"/>
              <a:t> </a:t>
            </a:r>
            <a:r>
              <a:rPr lang="fr-CH" dirty="0" smtClean="0"/>
              <a:t>1 % ? 0.1 % </a:t>
            </a:r>
            <a:r>
              <a:rPr lang="fr-CH" dirty="0" smtClean="0"/>
              <a:t>(</a:t>
            </a:r>
            <a:r>
              <a:rPr lang="fr-CH" dirty="0"/>
              <a:t>I </a:t>
            </a:r>
            <a:r>
              <a:rPr lang="fr-CH" dirty="0" err="1"/>
              <a:t>think</a:t>
            </a:r>
            <a:r>
              <a:rPr lang="fr-CH" dirty="0"/>
              <a:t> </a:t>
            </a:r>
            <a:r>
              <a:rPr lang="fr-CH" dirty="0" err="1"/>
              <a:t>rather</a:t>
            </a:r>
            <a:r>
              <a:rPr lang="fr-CH" dirty="0"/>
              <a:t> </a:t>
            </a:r>
            <a:r>
              <a:rPr lang="fr-CH" dirty="0" err="1"/>
              <a:t>optical</a:t>
            </a:r>
            <a:r>
              <a:rPr lang="fr-CH" dirty="0"/>
              <a:t> </a:t>
            </a:r>
            <a:r>
              <a:rPr lang="fr-CH" dirty="0" err="1"/>
              <a:t>stability</a:t>
            </a:r>
            <a:r>
              <a:rPr lang="fr-CH" dirty="0"/>
              <a:t>)   </a:t>
            </a:r>
            <a:br>
              <a:rPr lang="fr-CH" dirty="0"/>
            </a:br>
            <a:r>
              <a:rPr lang="fr-CH" dirty="0"/>
              <a:t/>
            </a:r>
            <a:br>
              <a:rPr lang="fr-CH" dirty="0"/>
            </a:br>
            <a:r>
              <a:rPr lang="fr-CH" dirty="0"/>
              <a:t>(3) </a:t>
            </a:r>
            <a:r>
              <a:rPr lang="fr-CH" dirty="0" smtClean="0"/>
              <a:t>24/24 </a:t>
            </a:r>
            <a:r>
              <a:rPr lang="fr-CH" dirty="0" err="1" smtClean="0"/>
              <a:t>operation</a:t>
            </a:r>
            <a:r>
              <a:rPr lang="fr-CH" dirty="0" smtClean="0"/>
              <a:t>?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lifetime</a:t>
            </a:r>
            <a:r>
              <a:rPr lang="en-GB" dirty="0" smtClean="0"/>
              <a:t>?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yes </a:t>
            </a:r>
            <a:r>
              <a:rPr lang="en-GB" dirty="0"/>
              <a:t>24/24 and life time of a year at </a:t>
            </a:r>
            <a:r>
              <a:rPr lang="en-GB" dirty="0" smtClean="0"/>
              <a:t>least – maintenance possible every week/month/year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fr-CH" dirty="0"/>
              <a:t>(4)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quality</a:t>
            </a:r>
            <a:r>
              <a:rPr lang="fr-CH" dirty="0" smtClean="0"/>
              <a:t>? </a:t>
            </a:r>
            <a:endParaRPr lang="en-GB" dirty="0"/>
          </a:p>
          <a:p>
            <a:pPr marL="285750" indent="-285750">
              <a:buFont typeface="Wingdings" pitchFamily="2" charset="2"/>
              <a:buChar char="è"/>
            </a:pPr>
            <a:r>
              <a:rPr lang="fr-CH" dirty="0" smtClean="0"/>
              <a:t>Spot of </a:t>
            </a:r>
            <a:r>
              <a:rPr lang="fr-CH" dirty="0"/>
              <a:t>100 microns </a:t>
            </a:r>
            <a:r>
              <a:rPr lang="fr-CH" dirty="0" smtClean="0"/>
              <a:t>at </a:t>
            </a:r>
            <a:r>
              <a:rPr lang="fr-CH" dirty="0"/>
              <a:t>100m </a:t>
            </a:r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going</a:t>
            </a:r>
            <a:r>
              <a:rPr lang="fr-CH" dirty="0" smtClean="0"/>
              <a:t> </a:t>
            </a:r>
            <a:r>
              <a:rPr lang="fr-CH" dirty="0" err="1" smtClean="0"/>
              <a:t>through</a:t>
            </a:r>
            <a:r>
              <a:rPr lang="fr-CH" dirty="0" smtClean="0"/>
              <a:t> a </a:t>
            </a:r>
            <a:r>
              <a:rPr lang="fr-CH" dirty="0" err="1" smtClean="0"/>
              <a:t>mirror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2cm face.</a:t>
            </a:r>
            <a:r>
              <a:rPr lang="fr-CH" dirty="0"/>
              <a:t/>
            </a:r>
            <a:br>
              <a:rPr lang="fr-CH" dirty="0"/>
            </a:br>
            <a:endParaRPr lang="fr-CH" dirty="0" smtClean="0"/>
          </a:p>
          <a:p>
            <a:r>
              <a:rPr lang="fr-CH" dirty="0" smtClean="0"/>
              <a:t>(</a:t>
            </a:r>
            <a:r>
              <a:rPr lang="fr-CH" dirty="0"/>
              <a:t>5) </a:t>
            </a:r>
            <a:r>
              <a:rPr lang="fr-CH" dirty="0" smtClean="0"/>
              <a:t>Price </a:t>
            </a:r>
            <a:r>
              <a:rPr lang="fr-CH" dirty="0"/>
              <a:t>? </a:t>
            </a:r>
            <a:br>
              <a:rPr lang="fr-CH" dirty="0"/>
            </a:br>
            <a:endParaRPr lang="fr-CH" dirty="0" smtClean="0"/>
          </a:p>
          <a:p>
            <a:r>
              <a:rPr lang="fr-CH" dirty="0" smtClean="0"/>
              <a:t>(6) photon </a:t>
            </a:r>
            <a:r>
              <a:rPr lang="fr-CH" dirty="0" err="1" smtClean="0"/>
              <a:t>Calorimeter</a:t>
            </a:r>
            <a:r>
              <a:rPr lang="fr-CH" dirty="0" smtClean="0"/>
              <a:t> </a:t>
            </a:r>
            <a:r>
              <a:rPr lang="fr-CH" dirty="0"/>
              <a:t>à photons. </a:t>
            </a:r>
            <a:r>
              <a:rPr lang="fr-CH" dirty="0" smtClean="0"/>
              <a:t>Can </a:t>
            </a:r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afford</a:t>
            </a:r>
            <a:r>
              <a:rPr lang="fr-CH" dirty="0" smtClean="0"/>
              <a:t> pixels 32x32 1mm^2 pixels. </a:t>
            </a:r>
            <a:br>
              <a:rPr lang="fr-CH" dirty="0" smtClean="0"/>
            </a:br>
            <a:r>
              <a:rPr lang="fr-CH" dirty="0" smtClean="0"/>
              <a:t>= </a:t>
            </a:r>
            <a:r>
              <a:rPr lang="fr-CH" dirty="0"/>
              <a:t>1024 pixels. X 5 </a:t>
            </a:r>
            <a:r>
              <a:rPr lang="fr-CH" dirty="0" err="1"/>
              <a:t>depths</a:t>
            </a:r>
            <a:r>
              <a:rPr lang="fr-CH" dirty="0"/>
              <a:t>. </a:t>
            </a:r>
            <a:endParaRPr lang="fr-CH" dirty="0" smtClean="0"/>
          </a:p>
          <a:p>
            <a:endParaRPr lang="en-GB" dirty="0"/>
          </a:p>
          <a:p>
            <a:pPr marL="342900" indent="-342900">
              <a:buAutoNum type="arabicParenBoth" startAt="7"/>
            </a:pPr>
            <a:r>
              <a:rPr lang="fr-CH" dirty="0" err="1" smtClean="0"/>
              <a:t>depolariser</a:t>
            </a:r>
            <a:r>
              <a:rPr lang="fr-CH" dirty="0" smtClean="0"/>
              <a:t> 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 err="1" smtClean="0">
                <a:sym typeface="Wingdings" panose="05000000000000000000" pitchFamily="2" charset="2"/>
              </a:rPr>
              <a:t>this</a:t>
            </a:r>
            <a:r>
              <a:rPr lang="fr-CH" dirty="0" smtClean="0">
                <a:sym typeface="Wingdings" panose="05000000000000000000" pitchFamily="2" charset="2"/>
              </a:rPr>
              <a:t> of LEP (</a:t>
            </a:r>
            <a:r>
              <a:rPr lang="fr-CH" dirty="0" err="1" smtClean="0">
                <a:sym typeface="Wingdings" panose="05000000000000000000" pitchFamily="2" charset="2"/>
              </a:rPr>
              <a:t>adjusting</a:t>
            </a:r>
            <a:r>
              <a:rPr lang="fr-CH" dirty="0" smtClean="0">
                <a:sym typeface="Wingdings" panose="05000000000000000000" pitchFamily="2" charset="2"/>
              </a:rPr>
              <a:t> to the right </a:t>
            </a:r>
            <a:r>
              <a:rPr lang="fr-CH" dirty="0" err="1" smtClean="0">
                <a:sym typeface="Wingdings" panose="05000000000000000000" pitchFamily="2" charset="2"/>
              </a:rPr>
              <a:t>frequency</a:t>
            </a:r>
            <a:r>
              <a:rPr lang="fr-CH" dirty="0" smtClean="0">
                <a:sym typeface="Wingdings" panose="05000000000000000000" pitchFamily="2" charset="2"/>
              </a:rPr>
              <a:t>) </a:t>
            </a:r>
            <a:r>
              <a:rPr lang="fr-CH" dirty="0" err="1" smtClean="0">
                <a:sym typeface="Wingdings" panose="05000000000000000000" pitchFamily="2" charset="2"/>
              </a:rPr>
              <a:t>should</a:t>
            </a:r>
            <a:r>
              <a:rPr lang="fr-CH" dirty="0" smtClean="0">
                <a:sym typeface="Wingdings" panose="05000000000000000000" pitchFamily="2" charset="2"/>
              </a:rPr>
              <a:t> do. </a:t>
            </a:r>
          </a:p>
          <a:p>
            <a:r>
              <a:rPr lang="fr-CH" dirty="0" smtClean="0"/>
              <a:t>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6970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3" t="19612" r="3427" b="363"/>
          <a:stretch/>
        </p:blipFill>
        <p:spPr bwMode="auto">
          <a:xfrm>
            <a:off x="79131" y="720968"/>
            <a:ext cx="9064870" cy="5488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346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85" t="19671" r="3767" b="32103"/>
          <a:stretch/>
        </p:blipFill>
        <p:spPr bwMode="auto">
          <a:xfrm>
            <a:off x="271446" y="908720"/>
            <a:ext cx="8635125" cy="4680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811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2" t="11154" r="41155" b="36795"/>
          <a:stretch/>
        </p:blipFill>
        <p:spPr bwMode="auto">
          <a:xfrm>
            <a:off x="539552" y="1260388"/>
            <a:ext cx="7848872" cy="529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695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2</cp:revision>
  <dcterms:created xsi:type="dcterms:W3CDTF">2017-04-06T13:24:21Z</dcterms:created>
  <dcterms:modified xsi:type="dcterms:W3CDTF">2017-04-06T13:38:11Z</dcterms:modified>
</cp:coreProperties>
</file>