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09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22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8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90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48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53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18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2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16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309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1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3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27FAD-7171-4881-A34E-341F41CB8D0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BCC9C-FC34-4274-ACBC-1254D6354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0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434975"/>
            <a:ext cx="8343900" cy="598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061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635000"/>
            <a:ext cx="8216900" cy="55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922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2" t="47949" r="1563" b="14872"/>
          <a:stretch/>
        </p:blipFill>
        <p:spPr bwMode="auto">
          <a:xfrm>
            <a:off x="34171" y="476672"/>
            <a:ext cx="8932095" cy="2268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2" t="38205" r="37476" b="12692"/>
          <a:stretch/>
        </p:blipFill>
        <p:spPr bwMode="auto">
          <a:xfrm>
            <a:off x="2195736" y="2744893"/>
            <a:ext cx="5040560" cy="395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2515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</cp:revision>
  <dcterms:created xsi:type="dcterms:W3CDTF">2017-04-06T13:40:46Z</dcterms:created>
  <dcterms:modified xsi:type="dcterms:W3CDTF">2017-04-06T13:44:23Z</dcterms:modified>
</cp:coreProperties>
</file>