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1" r:id="rId1"/>
    <p:sldMasterId id="2147483967" r:id="rId2"/>
    <p:sldMasterId id="2147483949" r:id="rId3"/>
  </p:sldMasterIdLst>
  <p:notesMasterIdLst>
    <p:notesMasterId r:id="rId18"/>
  </p:notesMasterIdLst>
  <p:sldIdLst>
    <p:sldId id="256" r:id="rId4"/>
    <p:sldId id="258" r:id="rId5"/>
    <p:sldId id="273" r:id="rId6"/>
    <p:sldId id="257" r:id="rId7"/>
    <p:sldId id="264" r:id="rId8"/>
    <p:sldId id="274" r:id="rId9"/>
    <p:sldId id="260" r:id="rId10"/>
    <p:sldId id="268" r:id="rId11"/>
    <p:sldId id="261" r:id="rId12"/>
    <p:sldId id="262" r:id="rId13"/>
    <p:sldId id="265" r:id="rId14"/>
    <p:sldId id="267" r:id="rId15"/>
    <p:sldId id="270" r:id="rId16"/>
    <p:sldId id="275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280" autoAdjust="0"/>
  </p:normalViewPr>
  <p:slideViewPr>
    <p:cSldViewPr>
      <p:cViewPr varScale="1">
        <p:scale>
          <a:sx n="68" d="100"/>
          <a:sy n="68" d="100"/>
        </p:scale>
        <p:origin x="145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microsoft.com/office/2015/10/relationships/revisionInfo" Target="revisionInfo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8E4761-245C-4797-816A-3C1C41B2C40C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978B1-74F1-476C-B074-4ED61EC7647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1656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14352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33695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43103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3319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56573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875338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622755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332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280917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50914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90270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604794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603540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38506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264857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841667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45492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4809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69880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517973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36362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8070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825827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88334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832308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998622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91268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062986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5028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07020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1201108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23318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96461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0502046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550486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4394786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562933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307931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9863857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05487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6062966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0100660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11549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6948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970019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6216051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6996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57360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46860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15809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01121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2.jp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image" Target="../media/image2.jpg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  <p:pic>
        <p:nvPicPr>
          <p:cNvPr id="8" name="Kép 7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931" y="5580571"/>
            <a:ext cx="1162569" cy="109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356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2" r:id="rId1"/>
    <p:sldLayoutId id="2147483933" r:id="rId2"/>
    <p:sldLayoutId id="2147483934" r:id="rId3"/>
    <p:sldLayoutId id="2147483935" r:id="rId4"/>
    <p:sldLayoutId id="2147483936" r:id="rId5"/>
    <p:sldLayoutId id="2147483937" r:id="rId6"/>
    <p:sldLayoutId id="2147483938" r:id="rId7"/>
    <p:sldLayoutId id="2147483939" r:id="rId8"/>
    <p:sldLayoutId id="2147483940" r:id="rId9"/>
    <p:sldLayoutId id="2147483941" r:id="rId10"/>
    <p:sldLayoutId id="2147483942" r:id="rId11"/>
    <p:sldLayoutId id="2147483943" r:id="rId12"/>
    <p:sldLayoutId id="2147483944" r:id="rId13"/>
    <p:sldLayoutId id="2147483945" r:id="rId14"/>
    <p:sldLayoutId id="2147483946" r:id="rId15"/>
    <p:sldLayoutId id="2147483947" r:id="rId16"/>
    <p:sldLayoutId id="2147483948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0070C0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  <p:pic>
        <p:nvPicPr>
          <p:cNvPr id="8" name="Kép 7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931" y="5580571"/>
            <a:ext cx="1162569" cy="109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037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  <p:sldLayoutId id="2147483979" r:id="rId12"/>
    <p:sldLayoutId id="2147483980" r:id="rId13"/>
    <p:sldLayoutId id="2147483981" r:id="rId14"/>
    <p:sldLayoutId id="2147483982" r:id="rId15"/>
    <p:sldLayoutId id="2147483983" r:id="rId16"/>
    <p:sldLayoutId id="2147483984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0070C0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59F865-85A4-40A3-BA91-0761659025BD}" type="datetimeFigureOut">
              <a:rPr lang="hu-HU" smtClean="0"/>
              <a:t>2017. 06. 01.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7D5B84E-0E3B-4600-AD31-AE2527E0C6AD}" type="slidenum">
              <a:rPr lang="hu-HU" smtClean="0"/>
              <a:t>‹#›</a:t>
            </a:fld>
            <a:endParaRPr lang="hu-HU"/>
          </a:p>
        </p:txBody>
      </p:sp>
      <p:pic>
        <p:nvPicPr>
          <p:cNvPr id="8" name="Kép 7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931" y="5580571"/>
            <a:ext cx="1162569" cy="109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70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  <p:sldLayoutId id="2147483960" r:id="rId11"/>
    <p:sldLayoutId id="2147483961" r:id="rId12"/>
    <p:sldLayoutId id="2147483962" r:id="rId13"/>
    <p:sldLayoutId id="2147483963" r:id="rId14"/>
    <p:sldLayoutId id="2147483964" r:id="rId15"/>
    <p:sldLayoutId id="2147483965" r:id="rId16"/>
    <p:sldLayoutId id="2147483966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0070C0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sv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box.cern.ch/index.php/s/2ksrwjNLx9EMY6w?path=%2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959" y="35381"/>
            <a:ext cx="5050369" cy="6840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7690"/>
            <a:ext cx="456784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827584" y="26369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hu-HU" sz="5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Raindrops</a:t>
            </a:r>
            <a:r>
              <a:rPr lang="hu-H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and </a:t>
            </a:r>
            <a:r>
              <a:rPr lang="hu-HU" sz="5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Muons</a:t>
            </a:r>
            <a:endParaRPr lang="hu-H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087724" y="3933056"/>
            <a:ext cx="4968552" cy="20313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hu-HU" b="1" dirty="0">
                <a:ln w="50800"/>
                <a:solidFill>
                  <a:schemeClr val="bg1">
                    <a:shade val="50000"/>
                  </a:schemeClr>
                </a:solidFill>
              </a:rPr>
              <a:t>	          </a:t>
            </a:r>
            <a:r>
              <a:rPr lang="hu-H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Darvas Dóra, Wittmann Kevin</a:t>
            </a:r>
          </a:p>
          <a:p>
            <a:pPr algn="ctr"/>
            <a:r>
              <a:rPr lang="hu-HU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Mentors</a:t>
            </a:r>
            <a:r>
              <a:rPr lang="hu-H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</a:t>
            </a:r>
          </a:p>
          <a:p>
            <a:pPr algn="ctr"/>
            <a:r>
              <a:rPr lang="hu-H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hu-HU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Vadai</a:t>
            </a:r>
            <a:r>
              <a:rPr lang="hu-H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Mihály</a:t>
            </a:r>
          </a:p>
          <a:p>
            <a:pPr algn="ctr"/>
            <a:r>
              <a:rPr lang="hu-H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Ady Márton</a:t>
            </a:r>
          </a:p>
          <a:p>
            <a:pPr algn="ctr"/>
            <a:r>
              <a:rPr lang="hu-HU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Málnási</a:t>
            </a:r>
            <a:r>
              <a:rPr lang="hu-H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-Csizmadia Örs</a:t>
            </a:r>
          </a:p>
          <a:p>
            <a:pPr algn="ctr"/>
            <a:r>
              <a:rPr lang="hu-H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HSSIP 2017</a:t>
            </a:r>
          </a:p>
          <a:p>
            <a:pPr algn="ctr"/>
            <a:endParaRPr lang="hu-H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074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332" y="260649"/>
            <a:ext cx="7773338" cy="1152128"/>
          </a:xfrm>
        </p:spPr>
        <p:txBody>
          <a:bodyPr/>
          <a:lstStyle/>
          <a:p>
            <a:r>
              <a:rPr lang="hu-HU" dirty="0" err="1">
                <a:solidFill>
                  <a:srgbClr val="0070C0"/>
                </a:solidFill>
              </a:rPr>
              <a:t>Beam</a:t>
            </a:r>
            <a:r>
              <a:rPr lang="hu-HU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u-HU" dirty="0" err="1">
                <a:solidFill>
                  <a:srgbClr val="0070C0"/>
                </a:solidFill>
              </a:rPr>
              <a:t>Loss</a:t>
            </a:r>
            <a:endParaRPr lang="hu-HU" dirty="0">
              <a:solidFill>
                <a:srgbClr val="0070C0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quarter" idx="13"/>
          </p:nvPr>
        </p:nvSpPr>
        <p:spPr>
          <a:xfrm>
            <a:off x="685330" y="1340768"/>
            <a:ext cx="7772870" cy="4450433"/>
          </a:xfrm>
        </p:spPr>
        <p:txBody>
          <a:bodyPr>
            <a:normAutofit/>
          </a:bodyPr>
          <a:lstStyle/>
          <a:p>
            <a:pPr marL="0" indent="0">
              <a:buClr>
                <a:srgbClr val="0070C0"/>
              </a:buClr>
              <a:buNone/>
            </a:pPr>
            <a:r>
              <a:rPr lang="en-US" dirty="0"/>
              <a:t>The </a:t>
            </a:r>
            <a:r>
              <a:rPr lang="en-US" dirty="0" err="1"/>
              <a:t>protonscynhroton</a:t>
            </a:r>
            <a:r>
              <a:rPr lang="en-US" dirty="0"/>
              <a:t> particle loss was considered. The figure shows the function of the first type of integral</a:t>
            </a:r>
            <a:r>
              <a:rPr lang="hu-HU" dirty="0"/>
              <a:t>.</a:t>
            </a:r>
          </a:p>
        </p:txBody>
      </p:sp>
      <p:pic>
        <p:nvPicPr>
          <p:cNvPr id="5" name="Picture 2" descr="C:\Users\Eszter\Desktop\PS_Losse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80492"/>
            <a:ext cx="6192688" cy="46549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74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szter\Desktop\image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8" t="23262" r="16998" b="23262"/>
          <a:stretch/>
        </p:blipFill>
        <p:spPr bwMode="auto">
          <a:xfrm rot="10800000">
            <a:off x="4499992" y="3739828"/>
            <a:ext cx="3936112" cy="23777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2" name="Picture 4" descr="C:\Users\Eszter\Desktop\image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58128"/>
            <a:ext cx="4609759" cy="34573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3" name="Picture 5" descr="C:\Users\Eszter\Desktop\image3 (2)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8" r="23624" b="-1888"/>
          <a:stretch/>
        </p:blipFill>
        <p:spPr bwMode="auto">
          <a:xfrm rot="5400000">
            <a:off x="-12642" y="1892960"/>
            <a:ext cx="4632777" cy="38164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Szövegdoboz 3"/>
          <p:cNvSpPr txBox="1"/>
          <p:nvPr/>
        </p:nvSpPr>
        <p:spPr>
          <a:xfrm>
            <a:off x="647562" y="476672"/>
            <a:ext cx="3564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dirty="0" err="1">
                <a:solidFill>
                  <a:srgbClr val="0070C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</a:rPr>
              <a:t>We</a:t>
            </a:r>
            <a:r>
              <a:rPr lang="hu-HU" sz="3200" dirty="0">
                <a:solidFill>
                  <a:srgbClr val="0070C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</a:rPr>
              <a:t> </a:t>
            </a:r>
            <a:r>
              <a:rPr lang="hu-HU" sz="3200" dirty="0" err="1">
                <a:solidFill>
                  <a:srgbClr val="0070C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</a:rPr>
              <a:t>used</a:t>
            </a:r>
            <a:r>
              <a:rPr lang="hu-HU" sz="3200" dirty="0">
                <a:solidFill>
                  <a:srgbClr val="0070C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</a:rPr>
              <a:t> </a:t>
            </a:r>
            <a:r>
              <a:rPr lang="hu-HU" sz="3200" dirty="0" err="1">
                <a:solidFill>
                  <a:srgbClr val="0070C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</a:rPr>
              <a:t>these</a:t>
            </a:r>
            <a:r>
              <a:rPr lang="hu-HU" sz="3200" dirty="0">
                <a:solidFill>
                  <a:srgbClr val="0070C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</a:rPr>
              <a:t> </a:t>
            </a:r>
            <a:r>
              <a:rPr lang="hu-HU" sz="3200" dirty="0" err="1">
                <a:solidFill>
                  <a:srgbClr val="0070C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</a:rPr>
              <a:t>tools</a:t>
            </a:r>
            <a:endParaRPr lang="hu-HU" sz="3200" dirty="0">
              <a:solidFill>
                <a:srgbClr val="0070C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198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Eszter\Desktop\ADC_sinu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6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31984" y="260649"/>
            <a:ext cx="7126685" cy="1368152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rgbClr val="0070C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Thank you for your attention</a:t>
            </a:r>
            <a:endParaRPr lang="hu-HU" sz="3200" dirty="0">
              <a:solidFill>
                <a:srgbClr val="0070C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985" y="1532918"/>
            <a:ext cx="6480032" cy="4860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Ábra 4" descr="Radioaktív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06671" y="1412776"/>
            <a:ext cx="96125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8943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1370322"/>
          </a:xfrm>
        </p:spPr>
        <p:txBody>
          <a:bodyPr/>
          <a:lstStyle/>
          <a:p>
            <a:r>
              <a:rPr lang="hu-HU" dirty="0" err="1"/>
              <a:t>References</a:t>
            </a:r>
            <a:endParaRPr lang="hu-HU" dirty="0"/>
          </a:p>
        </p:txBody>
      </p:sp>
      <p:sp>
        <p:nvSpPr>
          <p:cNvPr id="9" name="Tartalom helye 8"/>
          <p:cNvSpPr>
            <a:spLocks noGrp="1"/>
          </p:cNvSpPr>
          <p:nvPr>
            <p:ph sz="quarter" idx="13"/>
          </p:nvPr>
        </p:nvSpPr>
        <p:spPr>
          <a:xfrm>
            <a:off x="395536" y="2060849"/>
            <a:ext cx="8424936" cy="3730352"/>
          </a:xfrm>
        </p:spPr>
        <p:txBody>
          <a:bodyPr/>
          <a:lstStyle/>
          <a:p>
            <a:pPr marL="0" indent="0">
              <a:buNone/>
            </a:pPr>
            <a:r>
              <a:rPr lang="hu-HU" dirty="0">
                <a:hlinkClick r:id="rId2"/>
              </a:rPr>
              <a:t>https://cernbox.cern.ch/index.php/s/2ksrwjNLx9EMY6w?path=%2F</a:t>
            </a:r>
            <a:endParaRPr lang="hu-HU" dirty="0"/>
          </a:p>
          <a:p>
            <a:pPr marL="0" indent="0" algn="ctr">
              <a:buNone/>
            </a:pPr>
            <a:r>
              <a:rPr lang="hu-HU" dirty="0" err="1"/>
              <a:t>Password</a:t>
            </a:r>
            <a:r>
              <a:rPr lang="hu-HU" dirty="0"/>
              <a:t>: </a:t>
            </a:r>
            <a:r>
              <a:rPr lang="hu-HU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muonmuon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69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3600400" cy="1143000"/>
          </a:xfrm>
        </p:spPr>
        <p:txBody>
          <a:bodyPr>
            <a:normAutofit/>
          </a:bodyPr>
          <a:lstStyle/>
          <a:p>
            <a:pPr algn="l"/>
            <a:r>
              <a:rPr lang="hu-HU" cap="all" dirty="0" err="1">
                <a:ln/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Raindrops</a:t>
            </a:r>
            <a:endParaRPr lang="hu-HU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quarter" idx="13"/>
          </p:nvPr>
        </p:nvSpPr>
        <p:spPr>
          <a:xfrm>
            <a:off x="467544" y="1412776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S"/>
            </a:pPr>
            <a:r>
              <a:rPr lang="en-US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do </a:t>
            </a:r>
            <a:r>
              <a:rPr lang="hu-HU" sz="24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en-US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detect raindrops in a sound file?</a:t>
            </a:r>
            <a:endParaRPr lang="hu-HU" sz="2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S"/>
            </a:pPr>
            <a:r>
              <a:rPr lang="en-US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plan was to</a:t>
            </a:r>
            <a:r>
              <a:rPr lang="hu-H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suppress</a:t>
            </a:r>
            <a:r>
              <a:rPr lang="en-US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background noise and </a:t>
            </a:r>
            <a:r>
              <a:rPr lang="hu-HU" sz="24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select</a:t>
            </a:r>
            <a:r>
              <a:rPr lang="hu-H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raindrops.</a:t>
            </a:r>
            <a:endParaRPr lang="hu-HU" sz="2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Clr>
                <a:srgbClr val="0070C0"/>
              </a:buClr>
              <a:buFont typeface="Wingdings" panose="05000000000000000000" pitchFamily="2" charset="2"/>
              <a:buChar char="S"/>
            </a:pPr>
            <a:r>
              <a:rPr lang="en-US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We’ve </a:t>
            </a:r>
            <a:r>
              <a:rPr lang="hu-H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haracterize</a:t>
            </a:r>
            <a:r>
              <a:rPr lang="hu-H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hu-HU" sz="24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hu-H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raindrops</a:t>
            </a:r>
            <a:r>
              <a:rPr lang="hu-H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hu-H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Kép 4" descr="A képen szöveg látható&#10;&#10;A leírás nagyon megbízható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71"/>
          <a:stretch/>
        </p:blipFill>
        <p:spPr>
          <a:xfrm>
            <a:off x="7630300" y="0"/>
            <a:ext cx="1491314" cy="1835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Kép 9" descr="A képen elektronika látható&#10;&#10;A leírás nagyon megbízható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5" t="2357" r="13775" b="9363"/>
          <a:stretch/>
        </p:blipFill>
        <p:spPr>
          <a:xfrm>
            <a:off x="1433057" y="3501387"/>
            <a:ext cx="5269773" cy="33566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778726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sz="quarter" idx="13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How much do you have to wait for the next rain drop to come?</a:t>
            </a:r>
            <a:endParaRPr lang="hu-HU" sz="2800" dirty="0">
              <a:solidFill>
                <a:srgbClr val="0070C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Kép 5" descr="A képen kültéri, víz, talaj, személy látható&#10;&#10;A leírás teljesen megbízható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04" y="1916832"/>
            <a:ext cx="3834793" cy="23906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Kép 7" descr="A képen víz, égbolt, csónak látható&#10;&#10;A leírás teljesen megbízható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360" y="1916832"/>
            <a:ext cx="3960440" cy="23906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Kép 9" descr="A képen kültéri látható&#10;&#10;A leírás nagyon megbízható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68"/>
          <a:stretch/>
        </p:blipFill>
        <p:spPr>
          <a:xfrm>
            <a:off x="2844033" y="3861048"/>
            <a:ext cx="3764654" cy="27691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1168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szter\Desktop\PROJEKT MUNKA\kész grafikon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1403648"/>
            <a:ext cx="8160488" cy="454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611560" y="332656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000" dirty="0" err="1"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Raindrops</a:t>
            </a:r>
            <a:endParaRPr lang="hu-HU" dirty="0">
              <a:solidFill>
                <a:srgbClr val="0070C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54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Eszter\Desktop\diagramm tokélete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280920" cy="621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853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A képen képernyőkép látható&#10;&#10;A leírás teljesen megbízható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-42203"/>
            <a:ext cx="5255976" cy="3284984"/>
          </a:xfrm>
          <a:prstGeom prst="rect">
            <a:avLst/>
          </a:prstGeom>
        </p:spPr>
      </p:pic>
      <p:pic>
        <p:nvPicPr>
          <p:cNvPr id="6" name="Kép 5" descr="A képen képernyőkép látható&#10;&#10;A leírás teljesen megbízható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70255"/>
            <a:ext cx="5255976" cy="3442565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754702"/>
            <a:ext cx="5169768" cy="3231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06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We looked at the sound waves</a:t>
            </a:r>
            <a:r>
              <a:rPr lang="hu-HU" sz="2400" dirty="0"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dirty="0" err="1"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hu-HU" sz="2400" dirty="0"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an </a:t>
            </a:r>
            <a:r>
              <a:rPr lang="hu-HU" sz="2400" dirty="0" err="1"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oscilloscope</a:t>
            </a:r>
            <a:r>
              <a:rPr lang="hu-HU" sz="2400" dirty="0"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hu-HU" dirty="0"/>
          </a:p>
        </p:txBody>
      </p:sp>
      <p:pic>
        <p:nvPicPr>
          <p:cNvPr id="4" name="Kép 3" descr="A képen beltéri, padló, fal, személy látható&#10;&#10;A leírás teljesen megbízható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10614" y="1965929"/>
            <a:ext cx="5446111" cy="41957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Kép 5" descr="A képen fal, beltéri, személy, zene látható&#10;&#10;A leírás teljesen megbízható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728" y="1340765"/>
            <a:ext cx="4238128" cy="30293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Kép 7" descr="A képen beltéri, fal, számítógép, asztal látható&#10;&#10;A leírás nagyon megbízható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728" y="4528837"/>
            <a:ext cx="4238128" cy="22677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6127763"/>
      </p:ext>
    </p:extLst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1" y="260648"/>
            <a:ext cx="6500112" cy="864096"/>
          </a:xfrm>
        </p:spPr>
        <p:txBody>
          <a:bodyPr>
            <a:normAutofit fontScale="90000"/>
          </a:bodyPr>
          <a:lstStyle/>
          <a:p>
            <a:pPr algn="l"/>
            <a:r>
              <a:rPr lang="hu-HU" dirty="0" err="1"/>
              <a:t>Measurement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mountain</a:t>
            </a:r>
            <a:endParaRPr lang="hu-HU" dirty="0">
              <a:solidFill>
                <a:srgbClr val="0070C0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quarter" idx="13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dirty="0" err="1"/>
              <a:t>We</a:t>
            </a:r>
            <a:r>
              <a:rPr lang="hu-HU" sz="2400" dirty="0"/>
              <a:t> </a:t>
            </a:r>
            <a:r>
              <a:rPr lang="hu-HU" sz="2400" dirty="0" err="1"/>
              <a:t>measured</a:t>
            </a:r>
            <a:r>
              <a:rPr lang="hu-HU" sz="2400" dirty="0"/>
              <a:t> 90 </a:t>
            </a:r>
            <a:r>
              <a:rPr lang="hu-HU" sz="2400" dirty="0" err="1"/>
              <a:t>muon</a:t>
            </a:r>
            <a:r>
              <a:rPr lang="hu-HU" sz="2400" dirty="0"/>
              <a:t>/10minutes </a:t>
            </a:r>
            <a:r>
              <a:rPr lang="hu-HU" sz="2400" dirty="0" err="1"/>
              <a:t>at</a:t>
            </a:r>
            <a:r>
              <a:rPr lang="hu-HU" sz="2400" dirty="0"/>
              <a:t> CERN (380m).</a:t>
            </a:r>
          </a:p>
          <a:p>
            <a:pPr marL="0" indent="0">
              <a:buNone/>
            </a:pPr>
            <a:r>
              <a:rPr lang="hu-HU" sz="2400" dirty="0"/>
              <a:t>There </a:t>
            </a:r>
            <a:r>
              <a:rPr lang="hu-HU" sz="2400" dirty="0" err="1"/>
              <a:t>were</a:t>
            </a:r>
            <a:r>
              <a:rPr lang="hu-HU" sz="2400" dirty="0"/>
              <a:t> 170 </a:t>
            </a:r>
            <a:r>
              <a:rPr lang="hu-HU" sz="2400" dirty="0" err="1"/>
              <a:t>muon</a:t>
            </a:r>
            <a:r>
              <a:rPr lang="hu-HU" sz="2400" dirty="0"/>
              <a:t>/10 </a:t>
            </a:r>
            <a:r>
              <a:rPr lang="hu-HU" sz="2400" dirty="0" err="1"/>
              <a:t>minutes</a:t>
            </a:r>
            <a:r>
              <a:rPr lang="hu-HU" sz="2400" dirty="0"/>
              <a:t> </a:t>
            </a:r>
            <a:r>
              <a:rPr lang="hu-HU" sz="2400" dirty="0" err="1"/>
              <a:t>on</a:t>
            </a:r>
            <a:r>
              <a:rPr lang="hu-HU" sz="2400" dirty="0"/>
              <a:t> </a:t>
            </a:r>
            <a:r>
              <a:rPr lang="hu-HU" sz="2400" dirty="0" err="1"/>
              <a:t>the</a:t>
            </a:r>
            <a:r>
              <a:rPr lang="hu-HU" sz="2400" dirty="0"/>
              <a:t> top of </a:t>
            </a:r>
            <a:r>
              <a:rPr lang="hu-HU" sz="2400" dirty="0" err="1"/>
              <a:t>the</a:t>
            </a:r>
            <a:r>
              <a:rPr lang="hu-HU" sz="2400" dirty="0"/>
              <a:t> </a:t>
            </a:r>
            <a:r>
              <a:rPr lang="hu-HU" sz="2400" dirty="0" err="1"/>
              <a:t>Salève</a:t>
            </a:r>
            <a:r>
              <a:rPr lang="hu-HU" sz="2400" dirty="0"/>
              <a:t> (1210m).</a:t>
            </a:r>
          </a:p>
        </p:txBody>
      </p:sp>
      <p:pic>
        <p:nvPicPr>
          <p:cNvPr id="1026" name="Picture 2" descr="C:\Users\Eszter\Desktop\IMG_04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3560" y="3216920"/>
            <a:ext cx="4064000" cy="30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7" name="Picture 3" descr="C:\Users\Eszter\Desktop\image2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659561" y="2708918"/>
            <a:ext cx="5212160" cy="4064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539284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332" y="188641"/>
            <a:ext cx="7773338" cy="1152128"/>
          </a:xfrm>
        </p:spPr>
        <p:txBody>
          <a:bodyPr/>
          <a:lstStyle/>
          <a:p>
            <a:pPr algn="l"/>
            <a:r>
              <a:rPr lang="hu-HU" dirty="0" err="1">
                <a:solidFill>
                  <a:srgbClr val="0070C0"/>
                </a:solidFill>
              </a:rPr>
              <a:t>Vacuum</a:t>
            </a:r>
            <a:endParaRPr lang="hu-HU" dirty="0">
              <a:solidFill>
                <a:srgbClr val="0070C0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89" y="1340769"/>
            <a:ext cx="8073823" cy="45393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8056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seppecske">
  <a:themeElements>
    <a:clrScheme name="Cseppecske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Cseppecske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seppecske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2_Cseppecske">
  <a:themeElements>
    <a:clrScheme name="Cseppecske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Cseppecske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seppecske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3.xml><?xml version="1.0" encoding="utf-8"?>
<a:theme xmlns:a="http://schemas.openxmlformats.org/drawingml/2006/main" name="1_Cseppecske">
  <a:themeElements>
    <a:clrScheme name="Cseppecske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Cseppecske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seppecske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TM04033925[[fn=Cseppecske]]</Template>
  <TotalTime>673</TotalTime>
  <Words>145</Words>
  <Application>Microsoft Office PowerPoint</Application>
  <PresentationFormat>Diavetítés a képernyőre (4:3 oldalarány)</PresentationFormat>
  <Paragraphs>25</Paragraphs>
  <Slides>14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3</vt:i4>
      </vt:variant>
      <vt:variant>
        <vt:lpstr>Diacímek</vt:lpstr>
      </vt:variant>
      <vt:variant>
        <vt:i4>14</vt:i4>
      </vt:variant>
    </vt:vector>
  </HeadingPairs>
  <TitlesOfParts>
    <vt:vector size="22" baseType="lpstr">
      <vt:lpstr>Arial</vt:lpstr>
      <vt:lpstr>Calibri</vt:lpstr>
      <vt:lpstr>Times New Roman</vt:lpstr>
      <vt:lpstr>Tw Cen MT</vt:lpstr>
      <vt:lpstr>Wingdings</vt:lpstr>
      <vt:lpstr>Cseppecske</vt:lpstr>
      <vt:lpstr>2_Cseppecske</vt:lpstr>
      <vt:lpstr>1_Cseppecske</vt:lpstr>
      <vt:lpstr>Raindrops and Muons</vt:lpstr>
      <vt:lpstr>Raindrops</vt:lpstr>
      <vt:lpstr>PowerPoint-bemutató</vt:lpstr>
      <vt:lpstr>PowerPoint-bemutató</vt:lpstr>
      <vt:lpstr>PowerPoint-bemutató</vt:lpstr>
      <vt:lpstr>PowerPoint-bemutató</vt:lpstr>
      <vt:lpstr>PowerPoint-bemutató</vt:lpstr>
      <vt:lpstr>Measurement on the mountain</vt:lpstr>
      <vt:lpstr>Vacuum</vt:lpstr>
      <vt:lpstr>Beam Loss</vt:lpstr>
      <vt:lpstr>PowerPoint-bemutató</vt:lpstr>
      <vt:lpstr>PowerPoint-bemutató</vt:lpstr>
      <vt:lpstr>Thank you for your attention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Raindrops and Muons</dc:title>
  <dc:creator>Eszter</dc:creator>
  <cp:lastModifiedBy>Darvas Dóra</cp:lastModifiedBy>
  <cp:revision>56</cp:revision>
  <dcterms:created xsi:type="dcterms:W3CDTF">2017-05-24T08:47:08Z</dcterms:created>
  <dcterms:modified xsi:type="dcterms:W3CDTF">2017-06-01T14:56:16Z</dcterms:modified>
</cp:coreProperties>
</file>