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1" r:id="rId3"/>
    <p:sldId id="259" r:id="rId4"/>
    <p:sldId id="257" r:id="rId5"/>
    <p:sldId id="281" r:id="rId6"/>
    <p:sldId id="273" r:id="rId7"/>
    <p:sldId id="258" r:id="rId8"/>
    <p:sldId id="269" r:id="rId9"/>
    <p:sldId id="267" r:id="rId10"/>
    <p:sldId id="283" r:id="rId11"/>
    <p:sldId id="268" r:id="rId12"/>
    <p:sldId id="270" r:id="rId13"/>
    <p:sldId id="282" r:id="rId14"/>
    <p:sldId id="260" r:id="rId15"/>
    <p:sldId id="262" r:id="rId16"/>
    <p:sldId id="264" r:id="rId17"/>
    <p:sldId id="272" r:id="rId18"/>
    <p:sldId id="274" r:id="rId19"/>
    <p:sldId id="277" r:id="rId20"/>
    <p:sldId id="276" r:id="rId21"/>
    <p:sldId id="265" r:id="rId22"/>
    <p:sldId id="278" r:id="rId23"/>
    <p:sldId id="279" r:id="rId24"/>
    <p:sldId id="285" r:id="rId25"/>
    <p:sldId id="284" r:id="rId26"/>
    <p:sldId id="280" r:id="rId27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95959"/>
    <a:srgbClr val="0055A0"/>
    <a:srgbClr val="0B387C"/>
    <a:srgbClr val="F07510"/>
    <a:srgbClr val="104282"/>
    <a:srgbClr val="80808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286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\\cern.ch\dfs\Divisions\EST\Groups\SM\SurfaceAnalysis\XPS_SPECS\02%20Measurements\S0223_e__shield_A_down_Sample_1\e_shield_a_down_sample1_Cu2p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cern.ch\dfs\Divisions\EST\Groups\SM\SurfaceAnalysis\XPS_SPECS\02%20Measurements\S0223_e__shield_A_down_Sample_1\e_shield_a_down_sample1_all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\\cern.ch\dfs\Divisions\EST\Groups\SM\SurfaceAnalysis\SEY_Data\791_SEY(recond_PIM_LHC_sample_2)\Plots_791_SEY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7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8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Projects\11T\11T_2in1.xlsx" TargetMode="External"/><Relationship Id="rId1" Type="http://schemas.openxmlformats.org/officeDocument/2006/relationships/themeOverride" Target="../theme/themeOverrid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\\cern.ch\dfs\Divisions\EST\Groups\SM\SurfaceAnalysis\SEY_Specs\S0071_e_shield_Adown_sample1\S0071_e_shield_Adown_sample1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\\cern.ch\dfs\Divisions\EST\Groups\SM\SurfaceAnalysis\SEY_Specs\S0071_e_shield_Adown_sample1\S0071_e_shield_Adown_sample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LHC Beam screen, Top side</a:t>
            </a:r>
          </a:p>
        </c:rich>
      </c:tx>
      <c:layout>
        <c:manualLayout>
          <c:xMode val="edge"/>
          <c:yMode val="edge"/>
          <c:x val="0.31253513209668354"/>
          <c:y val="2.2952118326905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23864078532887"/>
          <c:y val="0.11799408811422736"/>
          <c:w val="0.82822631628117072"/>
          <c:h val="0.69746001780561839"/>
        </c:manualLayout>
      </c:layout>
      <c:scatterChart>
        <c:scatterStyle val="smoothMarker"/>
        <c:varyColors val="0"/>
        <c:ser>
          <c:idx val="4"/>
          <c:order val="0"/>
          <c:tx>
            <c:v>Extracted from the LHC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'before cond'!$A$5:$A$38</c:f>
              <c:numCache>
                <c:formatCode>General</c:formatCode>
                <c:ptCount val="34"/>
                <c:pt idx="0">
                  <c:v>82</c:v>
                </c:pt>
                <c:pt idx="1">
                  <c:v>132</c:v>
                </c:pt>
                <c:pt idx="2">
                  <c:v>182</c:v>
                </c:pt>
                <c:pt idx="3">
                  <c:v>232</c:v>
                </c:pt>
                <c:pt idx="4">
                  <c:v>282</c:v>
                </c:pt>
                <c:pt idx="5">
                  <c:v>332</c:v>
                </c:pt>
                <c:pt idx="6">
                  <c:v>382</c:v>
                </c:pt>
                <c:pt idx="7">
                  <c:v>432</c:v>
                </c:pt>
                <c:pt idx="8">
                  <c:v>482</c:v>
                </c:pt>
                <c:pt idx="9">
                  <c:v>532</c:v>
                </c:pt>
                <c:pt idx="10">
                  <c:v>582</c:v>
                </c:pt>
                <c:pt idx="11">
                  <c:v>632</c:v>
                </c:pt>
                <c:pt idx="12">
                  <c:v>682</c:v>
                </c:pt>
                <c:pt idx="13">
                  <c:v>732</c:v>
                </c:pt>
                <c:pt idx="14">
                  <c:v>782</c:v>
                </c:pt>
                <c:pt idx="15">
                  <c:v>832</c:v>
                </c:pt>
                <c:pt idx="16">
                  <c:v>882</c:v>
                </c:pt>
                <c:pt idx="17">
                  <c:v>932</c:v>
                </c:pt>
                <c:pt idx="18">
                  <c:v>982</c:v>
                </c:pt>
                <c:pt idx="19">
                  <c:v>1032</c:v>
                </c:pt>
                <c:pt idx="20">
                  <c:v>1082</c:v>
                </c:pt>
                <c:pt idx="21">
                  <c:v>1132</c:v>
                </c:pt>
                <c:pt idx="22">
                  <c:v>1182</c:v>
                </c:pt>
                <c:pt idx="23">
                  <c:v>1232</c:v>
                </c:pt>
                <c:pt idx="24">
                  <c:v>1282</c:v>
                </c:pt>
                <c:pt idx="25">
                  <c:v>1332</c:v>
                </c:pt>
                <c:pt idx="26">
                  <c:v>1382</c:v>
                </c:pt>
                <c:pt idx="27">
                  <c:v>1432</c:v>
                </c:pt>
                <c:pt idx="28">
                  <c:v>1482</c:v>
                </c:pt>
                <c:pt idx="29">
                  <c:v>1532</c:v>
                </c:pt>
                <c:pt idx="30">
                  <c:v>1582</c:v>
                </c:pt>
                <c:pt idx="31">
                  <c:v>1632</c:v>
                </c:pt>
                <c:pt idx="32">
                  <c:v>1682</c:v>
                </c:pt>
                <c:pt idx="33">
                  <c:v>1732</c:v>
                </c:pt>
              </c:numCache>
            </c:numRef>
          </c:xVal>
          <c:yVal>
            <c:numRef>
              <c:f>'before cond'!$D$5:$D$38</c:f>
              <c:numCache>
                <c:formatCode>0.00E+00</c:formatCode>
                <c:ptCount val="34"/>
                <c:pt idx="0">
                  <c:v>1.343316849952026</c:v>
                </c:pt>
                <c:pt idx="1">
                  <c:v>1.5538118880794394</c:v>
                </c:pt>
                <c:pt idx="2">
                  <c:v>1.6347136171161132</c:v>
                </c:pt>
                <c:pt idx="3">
                  <c:v>1.6627213513831871</c:v>
                </c:pt>
                <c:pt idx="4">
                  <c:v>1.6631859710412975</c:v>
                </c:pt>
                <c:pt idx="5">
                  <c:v>1.6456717695639036</c:v>
                </c:pt>
                <c:pt idx="6">
                  <c:v>1.6176943831449313</c:v>
                </c:pt>
                <c:pt idx="7">
                  <c:v>1.583577479457936</c:v>
                </c:pt>
                <c:pt idx="8">
                  <c:v>1.5457208202802177</c:v>
                </c:pt>
                <c:pt idx="9">
                  <c:v>1.5077946457721187</c:v>
                </c:pt>
                <c:pt idx="10">
                  <c:v>1.4715093690413041</c:v>
                </c:pt>
                <c:pt idx="11">
                  <c:v>1.4364317555027493</c:v>
                </c:pt>
                <c:pt idx="12">
                  <c:v>1.4050861073793788</c:v>
                </c:pt>
                <c:pt idx="13">
                  <c:v>1.3766896283887191</c:v>
                </c:pt>
                <c:pt idx="14">
                  <c:v>1.3502946556884783</c:v>
                </c:pt>
                <c:pt idx="15">
                  <c:v>1.3228537182240423</c:v>
                </c:pt>
                <c:pt idx="16">
                  <c:v>1.3001797446766743</c:v>
                </c:pt>
                <c:pt idx="17">
                  <c:v>1.2809013351650189</c:v>
                </c:pt>
                <c:pt idx="18">
                  <c:v>1.2632903200442733</c:v>
                </c:pt>
                <c:pt idx="19">
                  <c:v>1.2466711082036797</c:v>
                </c:pt>
                <c:pt idx="20">
                  <c:v>1.2302151566005619</c:v>
                </c:pt>
                <c:pt idx="21">
                  <c:v>1.2137870959630732</c:v>
                </c:pt>
                <c:pt idx="22">
                  <c:v>1.197431318272465</c:v>
                </c:pt>
                <c:pt idx="23">
                  <c:v>1.1812364345091322</c:v>
                </c:pt>
                <c:pt idx="24">
                  <c:v>1.1654803958265101</c:v>
                </c:pt>
                <c:pt idx="25">
                  <c:v>1.1506053366805684</c:v>
                </c:pt>
                <c:pt idx="26">
                  <c:v>1.1376124261199783</c:v>
                </c:pt>
                <c:pt idx="27">
                  <c:v>1.1252802231621031</c:v>
                </c:pt>
                <c:pt idx="28">
                  <c:v>1.1143352946263918</c:v>
                </c:pt>
                <c:pt idx="29">
                  <c:v>1.1034442782142089</c:v>
                </c:pt>
                <c:pt idx="30">
                  <c:v>1.0926169622575572</c:v>
                </c:pt>
                <c:pt idx="31">
                  <c:v>1.0817385320603821</c:v>
                </c:pt>
                <c:pt idx="32">
                  <c:v>1.071201055825993</c:v>
                </c:pt>
                <c:pt idx="33">
                  <c:v>1.0611499823474662</c:v>
                </c:pt>
              </c:numCache>
            </c:numRef>
          </c:yVal>
          <c:smooth val="1"/>
        </c:ser>
        <c:ser>
          <c:idx val="9"/>
          <c:order val="9"/>
          <c:tx>
            <c:v>Fully conditioned in laboratory</c:v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after76000sec!$A$5:$A$38</c:f>
              <c:numCache>
                <c:formatCode>General</c:formatCode>
                <c:ptCount val="34"/>
                <c:pt idx="0">
                  <c:v>82</c:v>
                </c:pt>
                <c:pt idx="1">
                  <c:v>132</c:v>
                </c:pt>
                <c:pt idx="2">
                  <c:v>182</c:v>
                </c:pt>
                <c:pt idx="3">
                  <c:v>232</c:v>
                </c:pt>
                <c:pt idx="4">
                  <c:v>282</c:v>
                </c:pt>
                <c:pt idx="5">
                  <c:v>332</c:v>
                </c:pt>
                <c:pt idx="6">
                  <c:v>382</c:v>
                </c:pt>
                <c:pt idx="7">
                  <c:v>432</c:v>
                </c:pt>
                <c:pt idx="8">
                  <c:v>482</c:v>
                </c:pt>
                <c:pt idx="9">
                  <c:v>532</c:v>
                </c:pt>
                <c:pt idx="10">
                  <c:v>582</c:v>
                </c:pt>
                <c:pt idx="11">
                  <c:v>632</c:v>
                </c:pt>
                <c:pt idx="12">
                  <c:v>682</c:v>
                </c:pt>
                <c:pt idx="13">
                  <c:v>732</c:v>
                </c:pt>
                <c:pt idx="14">
                  <c:v>782</c:v>
                </c:pt>
                <c:pt idx="15">
                  <c:v>832</c:v>
                </c:pt>
                <c:pt idx="16">
                  <c:v>882</c:v>
                </c:pt>
                <c:pt idx="17">
                  <c:v>932</c:v>
                </c:pt>
                <c:pt idx="18">
                  <c:v>982</c:v>
                </c:pt>
                <c:pt idx="19">
                  <c:v>1032</c:v>
                </c:pt>
                <c:pt idx="20">
                  <c:v>1082</c:v>
                </c:pt>
                <c:pt idx="21">
                  <c:v>1132</c:v>
                </c:pt>
                <c:pt idx="22">
                  <c:v>1182</c:v>
                </c:pt>
                <c:pt idx="23">
                  <c:v>1232</c:v>
                </c:pt>
                <c:pt idx="24">
                  <c:v>1282</c:v>
                </c:pt>
                <c:pt idx="25">
                  <c:v>1332</c:v>
                </c:pt>
                <c:pt idx="26">
                  <c:v>1382</c:v>
                </c:pt>
                <c:pt idx="27">
                  <c:v>1432</c:v>
                </c:pt>
                <c:pt idx="28">
                  <c:v>1482</c:v>
                </c:pt>
                <c:pt idx="29">
                  <c:v>1532</c:v>
                </c:pt>
                <c:pt idx="30">
                  <c:v>1582</c:v>
                </c:pt>
                <c:pt idx="31">
                  <c:v>1632</c:v>
                </c:pt>
                <c:pt idx="32">
                  <c:v>1682</c:v>
                </c:pt>
                <c:pt idx="33">
                  <c:v>1732</c:v>
                </c:pt>
              </c:numCache>
            </c:numRef>
          </c:xVal>
          <c:yVal>
            <c:numRef>
              <c:f>after76000sec!$D$5:$D$38</c:f>
              <c:numCache>
                <c:formatCode>0.00E+00</c:formatCode>
                <c:ptCount val="34"/>
                <c:pt idx="0">
                  <c:v>0.76447399620613343</c:v>
                </c:pt>
                <c:pt idx="1">
                  <c:v>0.91757717392822402</c:v>
                </c:pt>
                <c:pt idx="2">
                  <c:v>0.99831526450794106</c:v>
                </c:pt>
                <c:pt idx="3">
                  <c:v>1.0403007795070995</c:v>
                </c:pt>
                <c:pt idx="4">
                  <c:v>1.0600420745320283</c:v>
                </c:pt>
                <c:pt idx="5">
                  <c:v>1.0672578737589069</c:v>
                </c:pt>
                <c:pt idx="6">
                  <c:v>1.0648097189936012</c:v>
                </c:pt>
                <c:pt idx="7">
                  <c:v>1.0577183939229517</c:v>
                </c:pt>
                <c:pt idx="8">
                  <c:v>1.0469253791209638</c:v>
                </c:pt>
                <c:pt idx="9">
                  <c:v>1.034769877282786</c:v>
                </c:pt>
                <c:pt idx="10">
                  <c:v>1.0213808335071906</c:v>
                </c:pt>
                <c:pt idx="11">
                  <c:v>1.0081915827308061</c:v>
                </c:pt>
                <c:pt idx="12">
                  <c:v>0.99491474824781023</c:v>
                </c:pt>
                <c:pt idx="13">
                  <c:v>0.98188414184472206</c:v>
                </c:pt>
                <c:pt idx="14">
                  <c:v>0.9689713016862157</c:v>
                </c:pt>
                <c:pt idx="15">
                  <c:v>0.95675806294700427</c:v>
                </c:pt>
                <c:pt idx="16">
                  <c:v>0.9443704073888981</c:v>
                </c:pt>
                <c:pt idx="17">
                  <c:v>0.93161771670022331</c:v>
                </c:pt>
                <c:pt idx="18">
                  <c:v>0.91872065013747295</c:v>
                </c:pt>
                <c:pt idx="19">
                  <c:v>0.90572624427527215</c:v>
                </c:pt>
                <c:pt idx="20">
                  <c:v>0.89307183376271515</c:v>
                </c:pt>
                <c:pt idx="21">
                  <c:v>0.88072726178112903</c:v>
                </c:pt>
                <c:pt idx="22">
                  <c:v>0.86896894380192991</c:v>
                </c:pt>
                <c:pt idx="23">
                  <c:v>0.85792539443737226</c:v>
                </c:pt>
                <c:pt idx="24">
                  <c:v>0.84783707980784495</c:v>
                </c:pt>
                <c:pt idx="25">
                  <c:v>0.83832709658098026</c:v>
                </c:pt>
                <c:pt idx="26">
                  <c:v>0.83003420818121709</c:v>
                </c:pt>
                <c:pt idx="27">
                  <c:v>0.8228814666310762</c:v>
                </c:pt>
                <c:pt idx="28">
                  <c:v>0.81641873556541478</c:v>
                </c:pt>
                <c:pt idx="29">
                  <c:v>0.81029187785573398</c:v>
                </c:pt>
                <c:pt idx="30">
                  <c:v>0.80381199782516766</c:v>
                </c:pt>
                <c:pt idx="31">
                  <c:v>0.79690289085288868</c:v>
                </c:pt>
                <c:pt idx="32">
                  <c:v>0.78965887195064266</c:v>
                </c:pt>
                <c:pt idx="33">
                  <c:v>0.78168962987447499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443304"/>
        <c:axId val="143443696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1"/>
                <c:tx>
                  <c:v>1.00E-05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after21sec!$A$4:$A$38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after21sec!$D$4:$D$38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1.0167615797846588</c:v>
                      </c:pt>
                      <c:pt idx="1">
                        <c:v>1.2031806441513715</c:v>
                      </c:pt>
                      <c:pt idx="2">
                        <c:v>1.2776568165253572</c:v>
                      </c:pt>
                      <c:pt idx="3">
                        <c:v>1.3629189835840403</c:v>
                      </c:pt>
                      <c:pt idx="4">
                        <c:v>1.3967470078200266</c:v>
                      </c:pt>
                      <c:pt idx="5">
                        <c:v>1.4048486809612208</c:v>
                      </c:pt>
                      <c:pt idx="6">
                        <c:v>1.3985607851475694</c:v>
                      </c:pt>
                      <c:pt idx="7">
                        <c:v>1.3837102894583788</c:v>
                      </c:pt>
                      <c:pt idx="8">
                        <c:v>1.3649217702810101</c:v>
                      </c:pt>
                      <c:pt idx="9">
                        <c:v>1.3410508284039506</c:v>
                      </c:pt>
                      <c:pt idx="10">
                        <c:v>1.3167128859308559</c:v>
                      </c:pt>
                      <c:pt idx="11">
                        <c:v>1.2924077548467792</c:v>
                      </c:pt>
                      <c:pt idx="12">
                        <c:v>1.2689224643016397</c:v>
                      </c:pt>
                      <c:pt idx="13">
                        <c:v>1.2463668911459853</c:v>
                      </c:pt>
                      <c:pt idx="14">
                        <c:v>1.2255120811212432</c:v>
                      </c:pt>
                      <c:pt idx="15">
                        <c:v>1.2057014555887122</c:v>
                      </c:pt>
                      <c:pt idx="16">
                        <c:v>1.186564660715284</c:v>
                      </c:pt>
                      <c:pt idx="17">
                        <c:v>1.1695894827470401</c:v>
                      </c:pt>
                      <c:pt idx="18">
                        <c:v>1.1534791757364677</c:v>
                      </c:pt>
                      <c:pt idx="19">
                        <c:v>1.1390563730657335</c:v>
                      </c:pt>
                      <c:pt idx="20">
                        <c:v>1.125013136047416</c:v>
                      </c:pt>
                      <c:pt idx="21">
                        <c:v>1.1117669077243257</c:v>
                      </c:pt>
                      <c:pt idx="22">
                        <c:v>1.0976154481508318</c:v>
                      </c:pt>
                      <c:pt idx="23">
                        <c:v>1.0826331154877813</c:v>
                      </c:pt>
                      <c:pt idx="24">
                        <c:v>1.0671168760914689</c:v>
                      </c:pt>
                      <c:pt idx="25">
                        <c:v>1.0535659172038689</c:v>
                      </c:pt>
                      <c:pt idx="26">
                        <c:v>1.043022117267596</c:v>
                      </c:pt>
                      <c:pt idx="27">
                        <c:v>1.0351013085389642</c:v>
                      </c:pt>
                      <c:pt idx="28">
                        <c:v>1.0290084536511561</c:v>
                      </c:pt>
                      <c:pt idx="29">
                        <c:v>1.0230156634376173</c:v>
                      </c:pt>
                      <c:pt idx="30">
                        <c:v>1.017437769372856</c:v>
                      </c:pt>
                      <c:pt idx="31">
                        <c:v>1.0116350875283939</c:v>
                      </c:pt>
                      <c:pt idx="32">
                        <c:v>1.0053881896707486</c:v>
                      </c:pt>
                      <c:pt idx="33">
                        <c:v>0.99857166592525504</c:v>
                      </c:pt>
                      <c:pt idx="34">
                        <c:v>0.99177229856248283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6"/>
                <c:order val="2"/>
                <c:tx>
                  <c:v>4.00E-05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after84sec!$A$4:$A$38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after84sec!$D$4:$D$38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0.96135288059891466</c:v>
                      </c:pt>
                      <c:pt idx="1">
                        <c:v>1.0844192412600939</c:v>
                      </c:pt>
                      <c:pt idx="2">
                        <c:v>1.1224717443811421</c:v>
                      </c:pt>
                      <c:pt idx="3">
                        <c:v>1.19389324480651</c:v>
                      </c:pt>
                      <c:pt idx="4">
                        <c:v>1.2251946790613781</c:v>
                      </c:pt>
                      <c:pt idx="5">
                        <c:v>1.2343210433760694</c:v>
                      </c:pt>
                      <c:pt idx="6">
                        <c:v>1.2304992037087994</c:v>
                      </c:pt>
                      <c:pt idx="7">
                        <c:v>1.2215762905064322</c:v>
                      </c:pt>
                      <c:pt idx="8">
                        <c:v>1.2084223435398369</c:v>
                      </c:pt>
                      <c:pt idx="9">
                        <c:v>1.1937477517469404</c:v>
                      </c:pt>
                      <c:pt idx="10">
                        <c:v>1.1763211983202224</c:v>
                      </c:pt>
                      <c:pt idx="11">
                        <c:v>1.1599725761298063</c:v>
                      </c:pt>
                      <c:pt idx="12">
                        <c:v>1.1437593818526435</c:v>
                      </c:pt>
                      <c:pt idx="13">
                        <c:v>1.1276429314801759</c:v>
                      </c:pt>
                      <c:pt idx="14">
                        <c:v>1.1116695954370084</c:v>
                      </c:pt>
                      <c:pt idx="15">
                        <c:v>1.0967419107302725</c:v>
                      </c:pt>
                      <c:pt idx="16">
                        <c:v>1.0824399903165134</c:v>
                      </c:pt>
                      <c:pt idx="17">
                        <c:v>1.0687208712808391</c:v>
                      </c:pt>
                      <c:pt idx="18">
                        <c:v>1.0549581225339497</c:v>
                      </c:pt>
                      <c:pt idx="19">
                        <c:v>1.041953201414491</c:v>
                      </c:pt>
                      <c:pt idx="20">
                        <c:v>1.0289958161507387</c:v>
                      </c:pt>
                      <c:pt idx="21">
                        <c:v>1.016737817108438</c:v>
                      </c:pt>
                      <c:pt idx="22">
                        <c:v>1.0041924970405025</c:v>
                      </c:pt>
                      <c:pt idx="23">
                        <c:v>0.99209125294947653</c:v>
                      </c:pt>
                      <c:pt idx="24">
                        <c:v>0.9803970566186393</c:v>
                      </c:pt>
                      <c:pt idx="25">
                        <c:v>0.97035710124665031</c:v>
                      </c:pt>
                      <c:pt idx="26">
                        <c:v>0.96276916072853846</c:v>
                      </c:pt>
                      <c:pt idx="27">
                        <c:v>0.95801739804143859</c:v>
                      </c:pt>
                      <c:pt idx="28">
                        <c:v>0.95432803840021596</c:v>
                      </c:pt>
                      <c:pt idx="29">
                        <c:v>0.95152919472783448</c:v>
                      </c:pt>
                      <c:pt idx="30">
                        <c:v>0.94890350334326279</c:v>
                      </c:pt>
                      <c:pt idx="31">
                        <c:v>0.94574768896139205</c:v>
                      </c:pt>
                      <c:pt idx="32">
                        <c:v>0.9416751660757553</c:v>
                      </c:pt>
                      <c:pt idx="33">
                        <c:v>0.93690817059700382</c:v>
                      </c:pt>
                      <c:pt idx="34">
                        <c:v>0.93165099469071844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7"/>
                <c:order val="3"/>
                <c:tx>
                  <c:v>1.00E-04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0.91595524436483744</c:v>
                      </c:pt>
                      <c:pt idx="1">
                        <c:v>0.99964588015994416</c:v>
                      </c:pt>
                      <c:pt idx="2">
                        <c:v>1.0521319328938041</c:v>
                      </c:pt>
                      <c:pt idx="3">
                        <c:v>1.1180524331230606</c:v>
                      </c:pt>
                      <c:pt idx="4">
                        <c:v>1.150438850834318</c:v>
                      </c:pt>
                      <c:pt idx="5">
                        <c:v>1.1606245106302868</c:v>
                      </c:pt>
                      <c:pt idx="6">
                        <c:v>1.1602196282247417</c:v>
                      </c:pt>
                      <c:pt idx="7">
                        <c:v>1.1529531551571854</c:v>
                      </c:pt>
                      <c:pt idx="8">
                        <c:v>1.142563140894481</c:v>
                      </c:pt>
                      <c:pt idx="9">
                        <c:v>1.1297426750417088</c:v>
                      </c:pt>
                      <c:pt idx="10">
                        <c:v>1.1152919480055921</c:v>
                      </c:pt>
                      <c:pt idx="11">
                        <c:v>1.1012147930971297</c:v>
                      </c:pt>
                      <c:pt idx="12">
                        <c:v>1.0869515348682015</c:v>
                      </c:pt>
                      <c:pt idx="13">
                        <c:v>1.0730599309462656</c:v>
                      </c:pt>
                      <c:pt idx="14">
                        <c:v>1.0590520462618807</c:v>
                      </c:pt>
                      <c:pt idx="15">
                        <c:v>1.0458146999829361</c:v>
                      </c:pt>
                      <c:pt idx="16">
                        <c:v>1.0331591131327458</c:v>
                      </c:pt>
                      <c:pt idx="17">
                        <c:v>1.0207459708365312</c:v>
                      </c:pt>
                      <c:pt idx="18">
                        <c:v>1.0081714170893437</c:v>
                      </c:pt>
                      <c:pt idx="19">
                        <c:v>0.99580748352074444</c:v>
                      </c:pt>
                      <c:pt idx="20">
                        <c:v>0.98365400010271009</c:v>
                      </c:pt>
                      <c:pt idx="21">
                        <c:v>0.971742968886532</c:v>
                      </c:pt>
                      <c:pt idx="22">
                        <c:v>0.96027343867118398</c:v>
                      </c:pt>
                      <c:pt idx="23">
                        <c:v>0.94897645503356109</c:v>
                      </c:pt>
                      <c:pt idx="24">
                        <c:v>0.93871049873584111</c:v>
                      </c:pt>
                      <c:pt idx="25">
                        <c:v>0.92956723234347205</c:v>
                      </c:pt>
                      <c:pt idx="26">
                        <c:v>0.9224333366189098</c:v>
                      </c:pt>
                      <c:pt idx="27">
                        <c:v>0.91774554434738764</c:v>
                      </c:pt>
                      <c:pt idx="28">
                        <c:v>0.91428676599672665</c:v>
                      </c:pt>
                      <c:pt idx="29">
                        <c:v>0.91130934559302923</c:v>
                      </c:pt>
                      <c:pt idx="30">
                        <c:v>0.90855307920808515</c:v>
                      </c:pt>
                      <c:pt idx="31">
                        <c:v>0.90550937316769786</c:v>
                      </c:pt>
                      <c:pt idx="32">
                        <c:v>0.90162456589090456</c:v>
                      </c:pt>
                      <c:pt idx="33">
                        <c:v>0.89680241961570806</c:v>
                      </c:pt>
                      <c:pt idx="34">
                        <c:v>0.89154235792872105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"/>
                <c:order val="4"/>
                <c:tx>
                  <c:v>2.00E-04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after420sec!$A$4:$A$38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after420sec!$D$4:$D$38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0.87188969121472648</c:v>
                      </c:pt>
                      <c:pt idx="1">
                        <c:v>0.92138708491606425</c:v>
                      </c:pt>
                      <c:pt idx="2">
                        <c:v>0.99436783572546439</c:v>
                      </c:pt>
                      <c:pt idx="3">
                        <c:v>1.0605618306522453</c:v>
                      </c:pt>
                      <c:pt idx="4">
                        <c:v>1.0928626946942428</c:v>
                      </c:pt>
                      <c:pt idx="5">
                        <c:v>1.1061252346016037</c:v>
                      </c:pt>
                      <c:pt idx="6">
                        <c:v>1.1076389033931653</c:v>
                      </c:pt>
                      <c:pt idx="7">
                        <c:v>1.1031152063201881</c:v>
                      </c:pt>
                      <c:pt idx="8">
                        <c:v>1.0936743125801396</c:v>
                      </c:pt>
                      <c:pt idx="9">
                        <c:v>1.0832359488568659</c:v>
                      </c:pt>
                      <c:pt idx="10">
                        <c:v>1.0694370469004291</c:v>
                      </c:pt>
                      <c:pt idx="11">
                        <c:v>1.056559460357974</c:v>
                      </c:pt>
                      <c:pt idx="12">
                        <c:v>1.0441707552690167</c:v>
                      </c:pt>
                      <c:pt idx="13">
                        <c:v>1.032057035102403</c:v>
                      </c:pt>
                      <c:pt idx="14">
                        <c:v>1.019182042566303</c:v>
                      </c:pt>
                      <c:pt idx="15">
                        <c:v>1.0073047867008689</c:v>
                      </c:pt>
                      <c:pt idx="16">
                        <c:v>0.9953483162149297</c:v>
                      </c:pt>
                      <c:pt idx="17">
                        <c:v>0.98389946505069303</c:v>
                      </c:pt>
                      <c:pt idx="18">
                        <c:v>0.97225491742607184</c:v>
                      </c:pt>
                      <c:pt idx="19">
                        <c:v>0.96057237350328317</c:v>
                      </c:pt>
                      <c:pt idx="20">
                        <c:v>0.94892285473582871</c:v>
                      </c:pt>
                      <c:pt idx="21">
                        <c:v>0.9372907993713484</c:v>
                      </c:pt>
                      <c:pt idx="22">
                        <c:v>0.92608784058560389</c:v>
                      </c:pt>
                      <c:pt idx="23">
                        <c:v>0.91534162117855289</c:v>
                      </c:pt>
                      <c:pt idx="24">
                        <c:v>0.90559103879009528</c:v>
                      </c:pt>
                      <c:pt idx="25">
                        <c:v>0.89669615538307634</c:v>
                      </c:pt>
                      <c:pt idx="26">
                        <c:v>0.8887975209473028</c:v>
                      </c:pt>
                      <c:pt idx="27">
                        <c:v>0.88301543480988831</c:v>
                      </c:pt>
                      <c:pt idx="28">
                        <c:v>0.87853030968715851</c:v>
                      </c:pt>
                      <c:pt idx="29">
                        <c:v>0.87486391593554824</c:v>
                      </c:pt>
                      <c:pt idx="30">
                        <c:v>0.87154863928993498</c:v>
                      </c:pt>
                      <c:pt idx="31">
                        <c:v>0.86820217181440851</c:v>
                      </c:pt>
                      <c:pt idx="32">
                        <c:v>0.86412063507511316</c:v>
                      </c:pt>
                      <c:pt idx="33">
                        <c:v>0.85967494172368975</c:v>
                      </c:pt>
                      <c:pt idx="34">
                        <c:v>0.85496450488592379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5"/>
                <c:tx>
                  <c:v>7.00E-04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after1470sec!$A$4:$A$38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after1470sec!$D$4:$D$38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0.7985041641464663</c:v>
                      </c:pt>
                      <c:pt idx="1">
                        <c:v>0.83575136365190139</c:v>
                      </c:pt>
                      <c:pt idx="2">
                        <c:v>0.95621802575897819</c:v>
                      </c:pt>
                      <c:pt idx="3">
                        <c:v>1.0273267991763073</c:v>
                      </c:pt>
                      <c:pt idx="4">
                        <c:v>1.0629437802614328</c:v>
                      </c:pt>
                      <c:pt idx="5">
                        <c:v>1.0788101561670032</c:v>
                      </c:pt>
                      <c:pt idx="6">
                        <c:v>1.0827085188359726</c:v>
                      </c:pt>
                      <c:pt idx="7">
                        <c:v>1.0790961140706969</c:v>
                      </c:pt>
                      <c:pt idx="8">
                        <c:v>1.0711613442990418</c:v>
                      </c:pt>
                      <c:pt idx="9">
                        <c:v>1.0605057815616712</c:v>
                      </c:pt>
                      <c:pt idx="10">
                        <c:v>1.0480236097021121</c:v>
                      </c:pt>
                      <c:pt idx="11">
                        <c:v>1.0348155709910694</c:v>
                      </c:pt>
                      <c:pt idx="12">
                        <c:v>1.0225668641425698</c:v>
                      </c:pt>
                      <c:pt idx="13">
                        <c:v>1.0098954437351777</c:v>
                      </c:pt>
                      <c:pt idx="14">
                        <c:v>0.99710581910224794</c:v>
                      </c:pt>
                      <c:pt idx="15">
                        <c:v>0.98490294522081168</c:v>
                      </c:pt>
                      <c:pt idx="16">
                        <c:v>0.97329262573337361</c:v>
                      </c:pt>
                      <c:pt idx="17">
                        <c:v>0.96157052936343845</c:v>
                      </c:pt>
                      <c:pt idx="18">
                        <c:v>0.94999878997616249</c:v>
                      </c:pt>
                      <c:pt idx="19">
                        <c:v>0.9380085401622511</c:v>
                      </c:pt>
                      <c:pt idx="20">
                        <c:v>0.92631964699273994</c:v>
                      </c:pt>
                      <c:pt idx="21">
                        <c:v>0.91456883020405233</c:v>
                      </c:pt>
                      <c:pt idx="22">
                        <c:v>0.90311630279473931</c:v>
                      </c:pt>
                      <c:pt idx="23">
                        <c:v>0.89219748765331397</c:v>
                      </c:pt>
                      <c:pt idx="24">
                        <c:v>0.88194078802229647</c:v>
                      </c:pt>
                      <c:pt idx="25">
                        <c:v>0.87225735015589034</c:v>
                      </c:pt>
                      <c:pt idx="26">
                        <c:v>0.863498984865264</c:v>
                      </c:pt>
                      <c:pt idx="27">
                        <c:v>0.85617613691429739</c:v>
                      </c:pt>
                      <c:pt idx="28">
                        <c:v>0.85008561065176735</c:v>
                      </c:pt>
                      <c:pt idx="29">
                        <c:v>0.84472372854475797</c:v>
                      </c:pt>
                      <c:pt idx="30">
                        <c:v>0.83960722831916823</c:v>
                      </c:pt>
                      <c:pt idx="31">
                        <c:v>0.83440097613055741</c:v>
                      </c:pt>
                      <c:pt idx="32">
                        <c:v>0.82921479432516831</c:v>
                      </c:pt>
                      <c:pt idx="33">
                        <c:v>0.82331758485142625</c:v>
                      </c:pt>
                      <c:pt idx="34">
                        <c:v>0.81730879555139302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0"/>
                <c:order val="6"/>
                <c:tx>
                  <c:v>1.00E-03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0.77875880608083059</c:v>
                      </c:pt>
                      <c:pt idx="1">
                        <c:v>0.82030537552606819</c:v>
                      </c:pt>
                      <c:pt idx="2">
                        <c:v>0.9520563372512606</c:v>
                      </c:pt>
                      <c:pt idx="3">
                        <c:v>1.0245248720681832</c:v>
                      </c:pt>
                      <c:pt idx="4">
                        <c:v>1.0606966681090437</c:v>
                      </c:pt>
                      <c:pt idx="5">
                        <c:v>1.0772202248909968</c:v>
                      </c:pt>
                      <c:pt idx="6">
                        <c:v>1.0812593304141354</c:v>
                      </c:pt>
                      <c:pt idx="7">
                        <c:v>1.0778477598744378</c:v>
                      </c:pt>
                      <c:pt idx="8">
                        <c:v>1.069848812605648</c:v>
                      </c:pt>
                      <c:pt idx="9">
                        <c:v>1.0590654362480116</c:v>
                      </c:pt>
                      <c:pt idx="10">
                        <c:v>1.0465650487441558</c:v>
                      </c:pt>
                      <c:pt idx="11">
                        <c:v>1.0333116052759996</c:v>
                      </c:pt>
                      <c:pt idx="12">
                        <c:v>1.0203897926876795</c:v>
                      </c:pt>
                      <c:pt idx="13">
                        <c:v>1.0076182623792576</c:v>
                      </c:pt>
                      <c:pt idx="14">
                        <c:v>0.99500862948144664</c:v>
                      </c:pt>
                      <c:pt idx="15">
                        <c:v>0.98266232478391891</c:v>
                      </c:pt>
                      <c:pt idx="16">
                        <c:v>0.97097004279600563</c:v>
                      </c:pt>
                      <c:pt idx="17">
                        <c:v>0.95925327644010971</c:v>
                      </c:pt>
                      <c:pt idx="18">
                        <c:v>0.94732661905265214</c:v>
                      </c:pt>
                      <c:pt idx="19">
                        <c:v>0.93538334617978625</c:v>
                      </c:pt>
                      <c:pt idx="20">
                        <c:v>0.92347616463328708</c:v>
                      </c:pt>
                      <c:pt idx="21">
                        <c:v>0.91171493829522632</c:v>
                      </c:pt>
                      <c:pt idx="22">
                        <c:v>0.90012298511373889</c:v>
                      </c:pt>
                      <c:pt idx="23">
                        <c:v>0.88908390778401636</c:v>
                      </c:pt>
                      <c:pt idx="24">
                        <c:v>0.8785224497463836</c:v>
                      </c:pt>
                      <c:pt idx="25">
                        <c:v>0.86855499197282382</c:v>
                      </c:pt>
                      <c:pt idx="26">
                        <c:v>0.85968997596623775</c:v>
                      </c:pt>
                      <c:pt idx="27">
                        <c:v>0.85232307329424828</c:v>
                      </c:pt>
                      <c:pt idx="28">
                        <c:v>0.84608403181890979</c:v>
                      </c:pt>
                      <c:pt idx="29">
                        <c:v>0.84027820179066037</c:v>
                      </c:pt>
                      <c:pt idx="30">
                        <c:v>0.83480305056724402</c:v>
                      </c:pt>
                      <c:pt idx="31">
                        <c:v>0.82928035790486487</c:v>
                      </c:pt>
                      <c:pt idx="32">
                        <c:v>0.82342987098373555</c:v>
                      </c:pt>
                      <c:pt idx="33">
                        <c:v>0.81696103618068927</c:v>
                      </c:pt>
                      <c:pt idx="34">
                        <c:v>0.81041306783852052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7"/>
                <c:tx>
                  <c:v>3.00E-03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after6300sec!$A$4:$A$38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after6300sec!$D$4:$D$38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0.73477075244962087</c:v>
                      </c:pt>
                      <c:pt idx="1">
                        <c:v>0.79784018546233537</c:v>
                      </c:pt>
                      <c:pt idx="2">
                        <c:v>0.94098617511520732</c:v>
                      </c:pt>
                      <c:pt idx="3">
                        <c:v>1.0137662395148617</c:v>
                      </c:pt>
                      <c:pt idx="4">
                        <c:v>1.0519747187482402</c:v>
                      </c:pt>
                      <c:pt idx="5">
                        <c:v>1.0698635905419374</c:v>
                      </c:pt>
                      <c:pt idx="6">
                        <c:v>1.0755896585211335</c:v>
                      </c:pt>
                      <c:pt idx="7">
                        <c:v>1.0729047609363243</c:v>
                      </c:pt>
                      <c:pt idx="8">
                        <c:v>1.0655734465286506</c:v>
                      </c:pt>
                      <c:pt idx="9">
                        <c:v>1.0551941470951556</c:v>
                      </c:pt>
                      <c:pt idx="10">
                        <c:v>1.0427042057955707</c:v>
                      </c:pt>
                      <c:pt idx="11">
                        <c:v>1.0299097710010852</c:v>
                      </c:pt>
                      <c:pt idx="12">
                        <c:v>1.0162691419490426</c:v>
                      </c:pt>
                      <c:pt idx="13">
                        <c:v>1.0032734984422316</c:v>
                      </c:pt>
                      <c:pt idx="14">
                        <c:v>0.99069183379726622</c:v>
                      </c:pt>
                      <c:pt idx="15">
                        <c:v>0.97763382879392391</c:v>
                      </c:pt>
                      <c:pt idx="16">
                        <c:v>0.96579246725637302</c:v>
                      </c:pt>
                      <c:pt idx="17">
                        <c:v>0.95391192477761177</c:v>
                      </c:pt>
                      <c:pt idx="18">
                        <c:v>0.94171596109753175</c:v>
                      </c:pt>
                      <c:pt idx="19">
                        <c:v>0.92964139124875222</c:v>
                      </c:pt>
                      <c:pt idx="20">
                        <c:v>0.91759876767488724</c:v>
                      </c:pt>
                      <c:pt idx="21">
                        <c:v>0.90588030931972419</c:v>
                      </c:pt>
                      <c:pt idx="22">
                        <c:v>0.89418601530796327</c:v>
                      </c:pt>
                      <c:pt idx="23">
                        <c:v>0.88274378301382861</c:v>
                      </c:pt>
                      <c:pt idx="24">
                        <c:v>0.87200404804702314</c:v>
                      </c:pt>
                      <c:pt idx="25">
                        <c:v>0.86201452846565652</c:v>
                      </c:pt>
                      <c:pt idx="26">
                        <c:v>0.85349875873284065</c:v>
                      </c:pt>
                      <c:pt idx="27">
                        <c:v>0.84615406502792723</c:v>
                      </c:pt>
                      <c:pt idx="28">
                        <c:v>0.83970648185894814</c:v>
                      </c:pt>
                      <c:pt idx="29">
                        <c:v>0.83361444946161856</c:v>
                      </c:pt>
                      <c:pt idx="30">
                        <c:v>0.82736010504311319</c:v>
                      </c:pt>
                      <c:pt idx="31">
                        <c:v>0.82122175650277029</c:v>
                      </c:pt>
                      <c:pt idx="32">
                        <c:v>0.81432322132309731</c:v>
                      </c:pt>
                      <c:pt idx="33">
                        <c:v>0.80710345935525329</c:v>
                      </c:pt>
                      <c:pt idx="34">
                        <c:v>0.79966979561946605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8"/>
                <c:order val="8"/>
                <c:tx>
                  <c:v>1.00E-02</c:v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after21000sec!$A$4:$A$38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32</c:v>
                      </c:pt>
                      <c:pt idx="1">
                        <c:v>82</c:v>
                      </c:pt>
                      <c:pt idx="2">
                        <c:v>132</c:v>
                      </c:pt>
                      <c:pt idx="3">
                        <c:v>182</c:v>
                      </c:pt>
                      <c:pt idx="4">
                        <c:v>232</c:v>
                      </c:pt>
                      <c:pt idx="5">
                        <c:v>282</c:v>
                      </c:pt>
                      <c:pt idx="6">
                        <c:v>332</c:v>
                      </c:pt>
                      <c:pt idx="7">
                        <c:v>382</c:v>
                      </c:pt>
                      <c:pt idx="8">
                        <c:v>432</c:v>
                      </c:pt>
                      <c:pt idx="9">
                        <c:v>482</c:v>
                      </c:pt>
                      <c:pt idx="10">
                        <c:v>532</c:v>
                      </c:pt>
                      <c:pt idx="11">
                        <c:v>582</c:v>
                      </c:pt>
                      <c:pt idx="12">
                        <c:v>632</c:v>
                      </c:pt>
                      <c:pt idx="13">
                        <c:v>682</c:v>
                      </c:pt>
                      <c:pt idx="14">
                        <c:v>732</c:v>
                      </c:pt>
                      <c:pt idx="15">
                        <c:v>782</c:v>
                      </c:pt>
                      <c:pt idx="16">
                        <c:v>832</c:v>
                      </c:pt>
                      <c:pt idx="17">
                        <c:v>882</c:v>
                      </c:pt>
                      <c:pt idx="18">
                        <c:v>932</c:v>
                      </c:pt>
                      <c:pt idx="19">
                        <c:v>982</c:v>
                      </c:pt>
                      <c:pt idx="20">
                        <c:v>1032</c:v>
                      </c:pt>
                      <c:pt idx="21">
                        <c:v>1082</c:v>
                      </c:pt>
                      <c:pt idx="22">
                        <c:v>1132</c:v>
                      </c:pt>
                      <c:pt idx="23">
                        <c:v>1182</c:v>
                      </c:pt>
                      <c:pt idx="24">
                        <c:v>1232</c:v>
                      </c:pt>
                      <c:pt idx="25">
                        <c:v>1282</c:v>
                      </c:pt>
                      <c:pt idx="26">
                        <c:v>1332</c:v>
                      </c:pt>
                      <c:pt idx="27">
                        <c:v>1382</c:v>
                      </c:pt>
                      <c:pt idx="28">
                        <c:v>1432</c:v>
                      </c:pt>
                      <c:pt idx="29">
                        <c:v>1482</c:v>
                      </c:pt>
                      <c:pt idx="30">
                        <c:v>1532</c:v>
                      </c:pt>
                      <c:pt idx="31">
                        <c:v>1582</c:v>
                      </c:pt>
                      <c:pt idx="32">
                        <c:v>1632</c:v>
                      </c:pt>
                      <c:pt idx="33">
                        <c:v>1682</c:v>
                      </c:pt>
                      <c:pt idx="34">
                        <c:v>1732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after21000sec!$D$4:$D$38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0.6975481611208405</c:v>
                      </c:pt>
                      <c:pt idx="1">
                        <c:v>0.7820665286566536</c:v>
                      </c:pt>
                      <c:pt idx="2">
                        <c:v>0.92546349020457663</c:v>
                      </c:pt>
                      <c:pt idx="3">
                        <c:v>1.0023775369248751</c:v>
                      </c:pt>
                      <c:pt idx="4">
                        <c:v>1.0433630429596861</c:v>
                      </c:pt>
                      <c:pt idx="5">
                        <c:v>1.06209511972964</c:v>
                      </c:pt>
                      <c:pt idx="6">
                        <c:v>1.0691351534041835</c:v>
                      </c:pt>
                      <c:pt idx="7">
                        <c:v>1.0663503827985015</c:v>
                      </c:pt>
                      <c:pt idx="8">
                        <c:v>1.0592375667899712</c:v>
                      </c:pt>
                      <c:pt idx="9">
                        <c:v>1.0494428116580945</c:v>
                      </c:pt>
                      <c:pt idx="10">
                        <c:v>1.0369558952836253</c:v>
                      </c:pt>
                      <c:pt idx="11">
                        <c:v>1.0245204271438415</c:v>
                      </c:pt>
                      <c:pt idx="12">
                        <c:v>1.0114989818249707</c:v>
                      </c:pt>
                      <c:pt idx="13">
                        <c:v>0.99838836663145081</c:v>
                      </c:pt>
                      <c:pt idx="14">
                        <c:v>0.98531985031490232</c:v>
                      </c:pt>
                      <c:pt idx="15">
                        <c:v>0.97270278935556265</c:v>
                      </c:pt>
                      <c:pt idx="16">
                        <c:v>0.96059861709115935</c:v>
                      </c:pt>
                      <c:pt idx="17">
                        <c:v>0.94875562044510553</c:v>
                      </c:pt>
                      <c:pt idx="18">
                        <c:v>0.93597435213044744</c:v>
                      </c:pt>
                      <c:pt idx="19">
                        <c:v>0.92360836415792258</c:v>
                      </c:pt>
                      <c:pt idx="20">
                        <c:v>0.91067096113903856</c:v>
                      </c:pt>
                      <c:pt idx="21">
                        <c:v>0.89849984232576996</c:v>
                      </c:pt>
                      <c:pt idx="22">
                        <c:v>0.88626061475900009</c:v>
                      </c:pt>
                      <c:pt idx="23">
                        <c:v>0.87417651092987836</c:v>
                      </c:pt>
                      <c:pt idx="24">
                        <c:v>0.86337700574120424</c:v>
                      </c:pt>
                      <c:pt idx="25">
                        <c:v>0.85296546009925223</c:v>
                      </c:pt>
                      <c:pt idx="26">
                        <c:v>0.84373464941429399</c:v>
                      </c:pt>
                      <c:pt idx="27">
                        <c:v>0.83566204921286258</c:v>
                      </c:pt>
                      <c:pt idx="28">
                        <c:v>0.82875494266090599</c:v>
                      </c:pt>
                      <c:pt idx="29">
                        <c:v>0.8227731019861203</c:v>
                      </c:pt>
                      <c:pt idx="30">
                        <c:v>0.81664221198765607</c:v>
                      </c:pt>
                      <c:pt idx="31">
                        <c:v>0.81041664963887461</c:v>
                      </c:pt>
                      <c:pt idx="32">
                        <c:v>0.80376107928973606</c:v>
                      </c:pt>
                      <c:pt idx="33">
                        <c:v>0.79690939154149265</c:v>
                      </c:pt>
                      <c:pt idx="34">
                        <c:v>0.78903695716577216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143443304"/>
        <c:scaling>
          <c:orientation val="minMax"/>
          <c:max val="1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Primary energy (eV)</a:t>
                </a:r>
              </a:p>
            </c:rich>
          </c:tx>
          <c:layout>
            <c:manualLayout>
              <c:xMode val="edge"/>
              <c:yMode val="edge"/>
              <c:x val="0.36367883399060785"/>
              <c:y val="0.920648020831607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3696"/>
        <c:crosses val="autoZero"/>
        <c:crossBetween val="midCat"/>
        <c:majorUnit val="200"/>
      </c:valAx>
      <c:valAx>
        <c:axId val="143443696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Secondaary electron yield</a:t>
                </a:r>
              </a:p>
            </c:rich>
          </c:tx>
          <c:layout>
            <c:manualLayout>
              <c:xMode val="edge"/>
              <c:yMode val="edge"/>
              <c:x val="0"/>
              <c:y val="0.152870144324245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330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417845113374318"/>
          <c:y val="0.61649737027462848"/>
          <c:w val="0.60873710347757959"/>
          <c:h val="0.1673266901929657"/>
        </c:manualLayout>
      </c:layout>
      <c:overlay val="0"/>
      <c:spPr>
        <a:solidFill>
          <a:schemeClr val="bg1"/>
        </a:solidFill>
        <a:ln w="158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XPS : Cu</a:t>
            </a:r>
            <a:r>
              <a:rPr lang="en-GB" b="1" baseline="0" dirty="0" smtClean="0"/>
              <a:t> 2p peak</a:t>
            </a:r>
            <a:endParaRPr lang="en-GB" b="1" dirty="0"/>
          </a:p>
        </c:rich>
      </c:tx>
      <c:layout>
        <c:manualLayout>
          <c:xMode val="edge"/>
          <c:yMode val="edge"/>
          <c:x val="0.20797582226534858"/>
          <c:y val="2.987232519806118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053676599394735"/>
          <c:y val="9.4939136001770216E-2"/>
          <c:w val="0.80766575568957977"/>
          <c:h val="0.72131177770011334"/>
        </c:manualLayout>
      </c:layout>
      <c:scatterChart>
        <c:scatterStyle val="smoothMarker"/>
        <c:varyColors val="0"/>
        <c:ser>
          <c:idx val="0"/>
          <c:order val="0"/>
          <c:tx>
            <c:v>IN dark traces</c:v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Raw!$B$6:$B$506</c:f>
              <c:numCache>
                <c:formatCode>General</c:formatCode>
                <c:ptCount val="501"/>
                <c:pt idx="0">
                  <c:v>974</c:v>
                </c:pt>
                <c:pt idx="1">
                  <c:v>973.9</c:v>
                </c:pt>
                <c:pt idx="2">
                  <c:v>973.8</c:v>
                </c:pt>
                <c:pt idx="3">
                  <c:v>973.7</c:v>
                </c:pt>
                <c:pt idx="4">
                  <c:v>973.6</c:v>
                </c:pt>
                <c:pt idx="5">
                  <c:v>973.5</c:v>
                </c:pt>
                <c:pt idx="6">
                  <c:v>973.4</c:v>
                </c:pt>
                <c:pt idx="7">
                  <c:v>973.3</c:v>
                </c:pt>
                <c:pt idx="8">
                  <c:v>973.2</c:v>
                </c:pt>
                <c:pt idx="9">
                  <c:v>973.1</c:v>
                </c:pt>
                <c:pt idx="10">
                  <c:v>973</c:v>
                </c:pt>
                <c:pt idx="11">
                  <c:v>972.9</c:v>
                </c:pt>
                <c:pt idx="12">
                  <c:v>972.8</c:v>
                </c:pt>
                <c:pt idx="13">
                  <c:v>972.7</c:v>
                </c:pt>
                <c:pt idx="14">
                  <c:v>972.6</c:v>
                </c:pt>
                <c:pt idx="15">
                  <c:v>972.5</c:v>
                </c:pt>
                <c:pt idx="16">
                  <c:v>972.4</c:v>
                </c:pt>
                <c:pt idx="17">
                  <c:v>972.3</c:v>
                </c:pt>
                <c:pt idx="18">
                  <c:v>972.2</c:v>
                </c:pt>
                <c:pt idx="19">
                  <c:v>972.1</c:v>
                </c:pt>
                <c:pt idx="20">
                  <c:v>972</c:v>
                </c:pt>
                <c:pt idx="21">
                  <c:v>971.9</c:v>
                </c:pt>
                <c:pt idx="22">
                  <c:v>971.8</c:v>
                </c:pt>
                <c:pt idx="23">
                  <c:v>971.7</c:v>
                </c:pt>
                <c:pt idx="24">
                  <c:v>971.6</c:v>
                </c:pt>
                <c:pt idx="25">
                  <c:v>971.5</c:v>
                </c:pt>
                <c:pt idx="26">
                  <c:v>971.4</c:v>
                </c:pt>
                <c:pt idx="27">
                  <c:v>971.3</c:v>
                </c:pt>
                <c:pt idx="28">
                  <c:v>971.2</c:v>
                </c:pt>
                <c:pt idx="29">
                  <c:v>971.1</c:v>
                </c:pt>
                <c:pt idx="30">
                  <c:v>971</c:v>
                </c:pt>
                <c:pt idx="31">
                  <c:v>970.9</c:v>
                </c:pt>
                <c:pt idx="32">
                  <c:v>970.8</c:v>
                </c:pt>
                <c:pt idx="33">
                  <c:v>970.7</c:v>
                </c:pt>
                <c:pt idx="34">
                  <c:v>970.6</c:v>
                </c:pt>
                <c:pt idx="35">
                  <c:v>970.5</c:v>
                </c:pt>
                <c:pt idx="36">
                  <c:v>970.4</c:v>
                </c:pt>
                <c:pt idx="37">
                  <c:v>970.3</c:v>
                </c:pt>
                <c:pt idx="38">
                  <c:v>970.2</c:v>
                </c:pt>
                <c:pt idx="39">
                  <c:v>970.1</c:v>
                </c:pt>
                <c:pt idx="40">
                  <c:v>970</c:v>
                </c:pt>
                <c:pt idx="41">
                  <c:v>969.9</c:v>
                </c:pt>
                <c:pt idx="42">
                  <c:v>969.8</c:v>
                </c:pt>
                <c:pt idx="43">
                  <c:v>969.7</c:v>
                </c:pt>
                <c:pt idx="44">
                  <c:v>969.6</c:v>
                </c:pt>
                <c:pt idx="45">
                  <c:v>969.5</c:v>
                </c:pt>
                <c:pt idx="46">
                  <c:v>969.4</c:v>
                </c:pt>
                <c:pt idx="47">
                  <c:v>969.3</c:v>
                </c:pt>
                <c:pt idx="48">
                  <c:v>969.2</c:v>
                </c:pt>
                <c:pt idx="49">
                  <c:v>969.1</c:v>
                </c:pt>
                <c:pt idx="50">
                  <c:v>969</c:v>
                </c:pt>
                <c:pt idx="51">
                  <c:v>968.9</c:v>
                </c:pt>
                <c:pt idx="52">
                  <c:v>968.8</c:v>
                </c:pt>
                <c:pt idx="53">
                  <c:v>968.7</c:v>
                </c:pt>
                <c:pt idx="54">
                  <c:v>968.6</c:v>
                </c:pt>
                <c:pt idx="55">
                  <c:v>968.5</c:v>
                </c:pt>
                <c:pt idx="56">
                  <c:v>968.4</c:v>
                </c:pt>
                <c:pt idx="57">
                  <c:v>968.3</c:v>
                </c:pt>
                <c:pt idx="58">
                  <c:v>968.2</c:v>
                </c:pt>
                <c:pt idx="59">
                  <c:v>968.1</c:v>
                </c:pt>
                <c:pt idx="60">
                  <c:v>968</c:v>
                </c:pt>
                <c:pt idx="61">
                  <c:v>967.9</c:v>
                </c:pt>
                <c:pt idx="62">
                  <c:v>967.8</c:v>
                </c:pt>
                <c:pt idx="63">
                  <c:v>967.7</c:v>
                </c:pt>
                <c:pt idx="64">
                  <c:v>967.6</c:v>
                </c:pt>
                <c:pt idx="65">
                  <c:v>967.5</c:v>
                </c:pt>
                <c:pt idx="66">
                  <c:v>967.4</c:v>
                </c:pt>
                <c:pt idx="67">
                  <c:v>967.3</c:v>
                </c:pt>
                <c:pt idx="68">
                  <c:v>967.2</c:v>
                </c:pt>
                <c:pt idx="69">
                  <c:v>967.1</c:v>
                </c:pt>
                <c:pt idx="70">
                  <c:v>967</c:v>
                </c:pt>
                <c:pt idx="71">
                  <c:v>966.9</c:v>
                </c:pt>
                <c:pt idx="72">
                  <c:v>966.8</c:v>
                </c:pt>
                <c:pt idx="73">
                  <c:v>966.7</c:v>
                </c:pt>
                <c:pt idx="74">
                  <c:v>966.6</c:v>
                </c:pt>
                <c:pt idx="75">
                  <c:v>966.5</c:v>
                </c:pt>
                <c:pt idx="76">
                  <c:v>966.4</c:v>
                </c:pt>
                <c:pt idx="77">
                  <c:v>966.3</c:v>
                </c:pt>
                <c:pt idx="78">
                  <c:v>966.2</c:v>
                </c:pt>
                <c:pt idx="79">
                  <c:v>966.1</c:v>
                </c:pt>
                <c:pt idx="80">
                  <c:v>966</c:v>
                </c:pt>
                <c:pt idx="81">
                  <c:v>965.9</c:v>
                </c:pt>
                <c:pt idx="82">
                  <c:v>965.8</c:v>
                </c:pt>
                <c:pt idx="83">
                  <c:v>965.7</c:v>
                </c:pt>
                <c:pt idx="84">
                  <c:v>965.6</c:v>
                </c:pt>
                <c:pt idx="85">
                  <c:v>965.5</c:v>
                </c:pt>
                <c:pt idx="86">
                  <c:v>965.4</c:v>
                </c:pt>
                <c:pt idx="87">
                  <c:v>965.3</c:v>
                </c:pt>
                <c:pt idx="88">
                  <c:v>965.2</c:v>
                </c:pt>
                <c:pt idx="89">
                  <c:v>965.1</c:v>
                </c:pt>
                <c:pt idx="90">
                  <c:v>965</c:v>
                </c:pt>
                <c:pt idx="91">
                  <c:v>964.9</c:v>
                </c:pt>
                <c:pt idx="92">
                  <c:v>964.8</c:v>
                </c:pt>
                <c:pt idx="93">
                  <c:v>964.7</c:v>
                </c:pt>
                <c:pt idx="94">
                  <c:v>964.6</c:v>
                </c:pt>
                <c:pt idx="95">
                  <c:v>964.5</c:v>
                </c:pt>
                <c:pt idx="96">
                  <c:v>964.4</c:v>
                </c:pt>
                <c:pt idx="97">
                  <c:v>964.3</c:v>
                </c:pt>
                <c:pt idx="98">
                  <c:v>964.2</c:v>
                </c:pt>
                <c:pt idx="99">
                  <c:v>964.1</c:v>
                </c:pt>
                <c:pt idx="100">
                  <c:v>964</c:v>
                </c:pt>
                <c:pt idx="101">
                  <c:v>963.9</c:v>
                </c:pt>
                <c:pt idx="102">
                  <c:v>963.8</c:v>
                </c:pt>
                <c:pt idx="103">
                  <c:v>963.7</c:v>
                </c:pt>
                <c:pt idx="104">
                  <c:v>963.6</c:v>
                </c:pt>
                <c:pt idx="105">
                  <c:v>963.5</c:v>
                </c:pt>
                <c:pt idx="106">
                  <c:v>963.4</c:v>
                </c:pt>
                <c:pt idx="107">
                  <c:v>963.3</c:v>
                </c:pt>
                <c:pt idx="108">
                  <c:v>963.2</c:v>
                </c:pt>
                <c:pt idx="109">
                  <c:v>963.1</c:v>
                </c:pt>
                <c:pt idx="110">
                  <c:v>963</c:v>
                </c:pt>
                <c:pt idx="111">
                  <c:v>962.9</c:v>
                </c:pt>
                <c:pt idx="112">
                  <c:v>962.8</c:v>
                </c:pt>
                <c:pt idx="113">
                  <c:v>962.7</c:v>
                </c:pt>
                <c:pt idx="114">
                  <c:v>962.6</c:v>
                </c:pt>
                <c:pt idx="115">
                  <c:v>962.5</c:v>
                </c:pt>
                <c:pt idx="116">
                  <c:v>962.4</c:v>
                </c:pt>
                <c:pt idx="117">
                  <c:v>962.3</c:v>
                </c:pt>
                <c:pt idx="118">
                  <c:v>962.2</c:v>
                </c:pt>
                <c:pt idx="119">
                  <c:v>962.1</c:v>
                </c:pt>
                <c:pt idx="120">
                  <c:v>962</c:v>
                </c:pt>
                <c:pt idx="121">
                  <c:v>961.9</c:v>
                </c:pt>
                <c:pt idx="122">
                  <c:v>961.8</c:v>
                </c:pt>
                <c:pt idx="123">
                  <c:v>961.7</c:v>
                </c:pt>
                <c:pt idx="124">
                  <c:v>961.6</c:v>
                </c:pt>
                <c:pt idx="125">
                  <c:v>961.5</c:v>
                </c:pt>
                <c:pt idx="126">
                  <c:v>961.4</c:v>
                </c:pt>
                <c:pt idx="127">
                  <c:v>961.3</c:v>
                </c:pt>
                <c:pt idx="128">
                  <c:v>961.2</c:v>
                </c:pt>
                <c:pt idx="129">
                  <c:v>961.1</c:v>
                </c:pt>
                <c:pt idx="130">
                  <c:v>961</c:v>
                </c:pt>
                <c:pt idx="131">
                  <c:v>960.9</c:v>
                </c:pt>
                <c:pt idx="132">
                  <c:v>960.8</c:v>
                </c:pt>
                <c:pt idx="133">
                  <c:v>960.7</c:v>
                </c:pt>
                <c:pt idx="134">
                  <c:v>960.6</c:v>
                </c:pt>
                <c:pt idx="135">
                  <c:v>960.5</c:v>
                </c:pt>
                <c:pt idx="136">
                  <c:v>960.4</c:v>
                </c:pt>
                <c:pt idx="137">
                  <c:v>960.3</c:v>
                </c:pt>
                <c:pt idx="138">
                  <c:v>960.2</c:v>
                </c:pt>
                <c:pt idx="139">
                  <c:v>960.1</c:v>
                </c:pt>
                <c:pt idx="140">
                  <c:v>960</c:v>
                </c:pt>
                <c:pt idx="141">
                  <c:v>959.9</c:v>
                </c:pt>
                <c:pt idx="142">
                  <c:v>959.8</c:v>
                </c:pt>
                <c:pt idx="143">
                  <c:v>959.7</c:v>
                </c:pt>
                <c:pt idx="144">
                  <c:v>959.6</c:v>
                </c:pt>
                <c:pt idx="145">
                  <c:v>959.5</c:v>
                </c:pt>
                <c:pt idx="146">
                  <c:v>959.4</c:v>
                </c:pt>
                <c:pt idx="147">
                  <c:v>959.3</c:v>
                </c:pt>
                <c:pt idx="148">
                  <c:v>959.2</c:v>
                </c:pt>
                <c:pt idx="149">
                  <c:v>959.1</c:v>
                </c:pt>
                <c:pt idx="150">
                  <c:v>959</c:v>
                </c:pt>
                <c:pt idx="151">
                  <c:v>958.9</c:v>
                </c:pt>
                <c:pt idx="152">
                  <c:v>958.8</c:v>
                </c:pt>
                <c:pt idx="153">
                  <c:v>958.7</c:v>
                </c:pt>
                <c:pt idx="154">
                  <c:v>958.6</c:v>
                </c:pt>
                <c:pt idx="155">
                  <c:v>958.5</c:v>
                </c:pt>
                <c:pt idx="156">
                  <c:v>958.4</c:v>
                </c:pt>
                <c:pt idx="157">
                  <c:v>958.3</c:v>
                </c:pt>
                <c:pt idx="158">
                  <c:v>958.2</c:v>
                </c:pt>
                <c:pt idx="159">
                  <c:v>958.1</c:v>
                </c:pt>
                <c:pt idx="160">
                  <c:v>958</c:v>
                </c:pt>
                <c:pt idx="161">
                  <c:v>957.9</c:v>
                </c:pt>
                <c:pt idx="162">
                  <c:v>957.8</c:v>
                </c:pt>
                <c:pt idx="163">
                  <c:v>957.7</c:v>
                </c:pt>
                <c:pt idx="164">
                  <c:v>957.6</c:v>
                </c:pt>
                <c:pt idx="165">
                  <c:v>957.5</c:v>
                </c:pt>
                <c:pt idx="166">
                  <c:v>957.4</c:v>
                </c:pt>
                <c:pt idx="167">
                  <c:v>957.3</c:v>
                </c:pt>
                <c:pt idx="168">
                  <c:v>957.2</c:v>
                </c:pt>
                <c:pt idx="169">
                  <c:v>957.1</c:v>
                </c:pt>
                <c:pt idx="170">
                  <c:v>957</c:v>
                </c:pt>
                <c:pt idx="171">
                  <c:v>956.9</c:v>
                </c:pt>
                <c:pt idx="172">
                  <c:v>956.8</c:v>
                </c:pt>
                <c:pt idx="173">
                  <c:v>956.7</c:v>
                </c:pt>
                <c:pt idx="174">
                  <c:v>956.6</c:v>
                </c:pt>
                <c:pt idx="175">
                  <c:v>956.5</c:v>
                </c:pt>
                <c:pt idx="176">
                  <c:v>956.4</c:v>
                </c:pt>
                <c:pt idx="177">
                  <c:v>956.3</c:v>
                </c:pt>
                <c:pt idx="178">
                  <c:v>956.2</c:v>
                </c:pt>
                <c:pt idx="179">
                  <c:v>956.1</c:v>
                </c:pt>
                <c:pt idx="180">
                  <c:v>956</c:v>
                </c:pt>
                <c:pt idx="181">
                  <c:v>955.9</c:v>
                </c:pt>
                <c:pt idx="182">
                  <c:v>955.8</c:v>
                </c:pt>
                <c:pt idx="183">
                  <c:v>955.7</c:v>
                </c:pt>
                <c:pt idx="184">
                  <c:v>955.6</c:v>
                </c:pt>
                <c:pt idx="185">
                  <c:v>955.5</c:v>
                </c:pt>
                <c:pt idx="186">
                  <c:v>955.4</c:v>
                </c:pt>
                <c:pt idx="187">
                  <c:v>955.3</c:v>
                </c:pt>
                <c:pt idx="188">
                  <c:v>955.2</c:v>
                </c:pt>
                <c:pt idx="189">
                  <c:v>955.1</c:v>
                </c:pt>
                <c:pt idx="190">
                  <c:v>955</c:v>
                </c:pt>
                <c:pt idx="191">
                  <c:v>954.9</c:v>
                </c:pt>
                <c:pt idx="192">
                  <c:v>954.8</c:v>
                </c:pt>
                <c:pt idx="193">
                  <c:v>954.7</c:v>
                </c:pt>
                <c:pt idx="194">
                  <c:v>954.6</c:v>
                </c:pt>
                <c:pt idx="195">
                  <c:v>954.5</c:v>
                </c:pt>
                <c:pt idx="196">
                  <c:v>954.4</c:v>
                </c:pt>
                <c:pt idx="197">
                  <c:v>954.3</c:v>
                </c:pt>
                <c:pt idx="198">
                  <c:v>954.2</c:v>
                </c:pt>
                <c:pt idx="199">
                  <c:v>954.1</c:v>
                </c:pt>
                <c:pt idx="200">
                  <c:v>954</c:v>
                </c:pt>
                <c:pt idx="201">
                  <c:v>953.9</c:v>
                </c:pt>
                <c:pt idx="202">
                  <c:v>953.8</c:v>
                </c:pt>
                <c:pt idx="203">
                  <c:v>953.7</c:v>
                </c:pt>
                <c:pt idx="204">
                  <c:v>953.6</c:v>
                </c:pt>
                <c:pt idx="205">
                  <c:v>953.5</c:v>
                </c:pt>
                <c:pt idx="206">
                  <c:v>953.4</c:v>
                </c:pt>
                <c:pt idx="207">
                  <c:v>953.3</c:v>
                </c:pt>
                <c:pt idx="208">
                  <c:v>953.2</c:v>
                </c:pt>
                <c:pt idx="209">
                  <c:v>953.1</c:v>
                </c:pt>
                <c:pt idx="210">
                  <c:v>953</c:v>
                </c:pt>
                <c:pt idx="211">
                  <c:v>952.9</c:v>
                </c:pt>
                <c:pt idx="212">
                  <c:v>952.8</c:v>
                </c:pt>
                <c:pt idx="213">
                  <c:v>952.7</c:v>
                </c:pt>
                <c:pt idx="214">
                  <c:v>952.6</c:v>
                </c:pt>
                <c:pt idx="215">
                  <c:v>952.5</c:v>
                </c:pt>
                <c:pt idx="216">
                  <c:v>952.4</c:v>
                </c:pt>
                <c:pt idx="217">
                  <c:v>952.3</c:v>
                </c:pt>
                <c:pt idx="218">
                  <c:v>952.2</c:v>
                </c:pt>
                <c:pt idx="219">
                  <c:v>952.1</c:v>
                </c:pt>
                <c:pt idx="220">
                  <c:v>952</c:v>
                </c:pt>
                <c:pt idx="221">
                  <c:v>951.9</c:v>
                </c:pt>
                <c:pt idx="222">
                  <c:v>951.8</c:v>
                </c:pt>
                <c:pt idx="223">
                  <c:v>951.7</c:v>
                </c:pt>
                <c:pt idx="224">
                  <c:v>951.6</c:v>
                </c:pt>
                <c:pt idx="225">
                  <c:v>951.5</c:v>
                </c:pt>
                <c:pt idx="226">
                  <c:v>951.4</c:v>
                </c:pt>
                <c:pt idx="227">
                  <c:v>951.3</c:v>
                </c:pt>
                <c:pt idx="228">
                  <c:v>951.2</c:v>
                </c:pt>
                <c:pt idx="229">
                  <c:v>951.1</c:v>
                </c:pt>
                <c:pt idx="230">
                  <c:v>951</c:v>
                </c:pt>
                <c:pt idx="231">
                  <c:v>950.9</c:v>
                </c:pt>
                <c:pt idx="232">
                  <c:v>950.8</c:v>
                </c:pt>
                <c:pt idx="233">
                  <c:v>950.7</c:v>
                </c:pt>
                <c:pt idx="234">
                  <c:v>950.6</c:v>
                </c:pt>
                <c:pt idx="235">
                  <c:v>950.5</c:v>
                </c:pt>
                <c:pt idx="236">
                  <c:v>950.4</c:v>
                </c:pt>
                <c:pt idx="237">
                  <c:v>950.3</c:v>
                </c:pt>
                <c:pt idx="238">
                  <c:v>950.2</c:v>
                </c:pt>
                <c:pt idx="239">
                  <c:v>950.1</c:v>
                </c:pt>
                <c:pt idx="240">
                  <c:v>950</c:v>
                </c:pt>
                <c:pt idx="241">
                  <c:v>949.9</c:v>
                </c:pt>
                <c:pt idx="242">
                  <c:v>949.8</c:v>
                </c:pt>
                <c:pt idx="243">
                  <c:v>949.7</c:v>
                </c:pt>
                <c:pt idx="244">
                  <c:v>949.6</c:v>
                </c:pt>
                <c:pt idx="245">
                  <c:v>949.5</c:v>
                </c:pt>
                <c:pt idx="246">
                  <c:v>949.4</c:v>
                </c:pt>
                <c:pt idx="247">
                  <c:v>949.3</c:v>
                </c:pt>
                <c:pt idx="248">
                  <c:v>949.2</c:v>
                </c:pt>
                <c:pt idx="249">
                  <c:v>949.1</c:v>
                </c:pt>
                <c:pt idx="250">
                  <c:v>949</c:v>
                </c:pt>
                <c:pt idx="251">
                  <c:v>948.9</c:v>
                </c:pt>
                <c:pt idx="252">
                  <c:v>948.8</c:v>
                </c:pt>
                <c:pt idx="253">
                  <c:v>948.7</c:v>
                </c:pt>
                <c:pt idx="254">
                  <c:v>948.6</c:v>
                </c:pt>
                <c:pt idx="255">
                  <c:v>948.5</c:v>
                </c:pt>
                <c:pt idx="256">
                  <c:v>948.4</c:v>
                </c:pt>
                <c:pt idx="257">
                  <c:v>948.3</c:v>
                </c:pt>
                <c:pt idx="258">
                  <c:v>948.2</c:v>
                </c:pt>
                <c:pt idx="259">
                  <c:v>948.1</c:v>
                </c:pt>
                <c:pt idx="260">
                  <c:v>948</c:v>
                </c:pt>
                <c:pt idx="261">
                  <c:v>947.9</c:v>
                </c:pt>
                <c:pt idx="262">
                  <c:v>947.8</c:v>
                </c:pt>
                <c:pt idx="263">
                  <c:v>947.7</c:v>
                </c:pt>
                <c:pt idx="264">
                  <c:v>947.6</c:v>
                </c:pt>
                <c:pt idx="265">
                  <c:v>947.5</c:v>
                </c:pt>
                <c:pt idx="266">
                  <c:v>947.4</c:v>
                </c:pt>
                <c:pt idx="267">
                  <c:v>947.3</c:v>
                </c:pt>
                <c:pt idx="268">
                  <c:v>947.2</c:v>
                </c:pt>
                <c:pt idx="269">
                  <c:v>947.1</c:v>
                </c:pt>
                <c:pt idx="270">
                  <c:v>947</c:v>
                </c:pt>
                <c:pt idx="271">
                  <c:v>946.9</c:v>
                </c:pt>
                <c:pt idx="272">
                  <c:v>946.8</c:v>
                </c:pt>
                <c:pt idx="273">
                  <c:v>946.7</c:v>
                </c:pt>
                <c:pt idx="274">
                  <c:v>946.6</c:v>
                </c:pt>
                <c:pt idx="275">
                  <c:v>946.5</c:v>
                </c:pt>
                <c:pt idx="276">
                  <c:v>946.4</c:v>
                </c:pt>
                <c:pt idx="277">
                  <c:v>946.3</c:v>
                </c:pt>
                <c:pt idx="278">
                  <c:v>946.2</c:v>
                </c:pt>
                <c:pt idx="279">
                  <c:v>946.1</c:v>
                </c:pt>
                <c:pt idx="280">
                  <c:v>946</c:v>
                </c:pt>
                <c:pt idx="281">
                  <c:v>945.9</c:v>
                </c:pt>
                <c:pt idx="282">
                  <c:v>945.8</c:v>
                </c:pt>
                <c:pt idx="283">
                  <c:v>945.7</c:v>
                </c:pt>
                <c:pt idx="284">
                  <c:v>945.6</c:v>
                </c:pt>
                <c:pt idx="285">
                  <c:v>945.5</c:v>
                </c:pt>
                <c:pt idx="286">
                  <c:v>945.4</c:v>
                </c:pt>
                <c:pt idx="287">
                  <c:v>945.3</c:v>
                </c:pt>
                <c:pt idx="288">
                  <c:v>945.2</c:v>
                </c:pt>
                <c:pt idx="289">
                  <c:v>945.1</c:v>
                </c:pt>
                <c:pt idx="290">
                  <c:v>945</c:v>
                </c:pt>
                <c:pt idx="291">
                  <c:v>944.9</c:v>
                </c:pt>
                <c:pt idx="292">
                  <c:v>944.8</c:v>
                </c:pt>
                <c:pt idx="293">
                  <c:v>944.7</c:v>
                </c:pt>
                <c:pt idx="294">
                  <c:v>944.6</c:v>
                </c:pt>
                <c:pt idx="295">
                  <c:v>944.5</c:v>
                </c:pt>
                <c:pt idx="296">
                  <c:v>944.4</c:v>
                </c:pt>
                <c:pt idx="297">
                  <c:v>944.3</c:v>
                </c:pt>
                <c:pt idx="298">
                  <c:v>944.2</c:v>
                </c:pt>
                <c:pt idx="299">
                  <c:v>944.1</c:v>
                </c:pt>
                <c:pt idx="300">
                  <c:v>944</c:v>
                </c:pt>
                <c:pt idx="301">
                  <c:v>943.9</c:v>
                </c:pt>
                <c:pt idx="302">
                  <c:v>943.8</c:v>
                </c:pt>
                <c:pt idx="303">
                  <c:v>943.7</c:v>
                </c:pt>
                <c:pt idx="304">
                  <c:v>943.6</c:v>
                </c:pt>
                <c:pt idx="305">
                  <c:v>943.5</c:v>
                </c:pt>
                <c:pt idx="306">
                  <c:v>943.4</c:v>
                </c:pt>
                <c:pt idx="307">
                  <c:v>943.3</c:v>
                </c:pt>
                <c:pt idx="308">
                  <c:v>943.2</c:v>
                </c:pt>
                <c:pt idx="309">
                  <c:v>943.1</c:v>
                </c:pt>
                <c:pt idx="310">
                  <c:v>943</c:v>
                </c:pt>
                <c:pt idx="311">
                  <c:v>942.9</c:v>
                </c:pt>
                <c:pt idx="312">
                  <c:v>942.8</c:v>
                </c:pt>
                <c:pt idx="313">
                  <c:v>942.7</c:v>
                </c:pt>
                <c:pt idx="314">
                  <c:v>942.6</c:v>
                </c:pt>
                <c:pt idx="315">
                  <c:v>942.5</c:v>
                </c:pt>
                <c:pt idx="316">
                  <c:v>942.4</c:v>
                </c:pt>
                <c:pt idx="317">
                  <c:v>942.3</c:v>
                </c:pt>
                <c:pt idx="318">
                  <c:v>942.2</c:v>
                </c:pt>
                <c:pt idx="319">
                  <c:v>942.1</c:v>
                </c:pt>
                <c:pt idx="320">
                  <c:v>942</c:v>
                </c:pt>
                <c:pt idx="321">
                  <c:v>941.9</c:v>
                </c:pt>
                <c:pt idx="322">
                  <c:v>941.8</c:v>
                </c:pt>
                <c:pt idx="323">
                  <c:v>941.7</c:v>
                </c:pt>
                <c:pt idx="324">
                  <c:v>941.6</c:v>
                </c:pt>
                <c:pt idx="325">
                  <c:v>941.5</c:v>
                </c:pt>
                <c:pt idx="326">
                  <c:v>941.4</c:v>
                </c:pt>
                <c:pt idx="327">
                  <c:v>941.3</c:v>
                </c:pt>
                <c:pt idx="328">
                  <c:v>941.2</c:v>
                </c:pt>
                <c:pt idx="329">
                  <c:v>941.1</c:v>
                </c:pt>
                <c:pt idx="330">
                  <c:v>941</c:v>
                </c:pt>
                <c:pt idx="331">
                  <c:v>940.9</c:v>
                </c:pt>
                <c:pt idx="332">
                  <c:v>940.8</c:v>
                </c:pt>
                <c:pt idx="333">
                  <c:v>940.7</c:v>
                </c:pt>
                <c:pt idx="334">
                  <c:v>940.6</c:v>
                </c:pt>
                <c:pt idx="335">
                  <c:v>940.5</c:v>
                </c:pt>
                <c:pt idx="336">
                  <c:v>940.4</c:v>
                </c:pt>
                <c:pt idx="337">
                  <c:v>940.3</c:v>
                </c:pt>
                <c:pt idx="338">
                  <c:v>940.2</c:v>
                </c:pt>
                <c:pt idx="339">
                  <c:v>940.1</c:v>
                </c:pt>
                <c:pt idx="340">
                  <c:v>940</c:v>
                </c:pt>
                <c:pt idx="341">
                  <c:v>939.9</c:v>
                </c:pt>
                <c:pt idx="342">
                  <c:v>939.8</c:v>
                </c:pt>
                <c:pt idx="343">
                  <c:v>939.7</c:v>
                </c:pt>
                <c:pt idx="344">
                  <c:v>939.6</c:v>
                </c:pt>
                <c:pt idx="345">
                  <c:v>939.5</c:v>
                </c:pt>
                <c:pt idx="346">
                  <c:v>939.4</c:v>
                </c:pt>
                <c:pt idx="347">
                  <c:v>939.3</c:v>
                </c:pt>
                <c:pt idx="348">
                  <c:v>939.2</c:v>
                </c:pt>
                <c:pt idx="349">
                  <c:v>939.1</c:v>
                </c:pt>
                <c:pt idx="350">
                  <c:v>939</c:v>
                </c:pt>
                <c:pt idx="351">
                  <c:v>938.9</c:v>
                </c:pt>
                <c:pt idx="352">
                  <c:v>938.8</c:v>
                </c:pt>
                <c:pt idx="353">
                  <c:v>938.7</c:v>
                </c:pt>
                <c:pt idx="354">
                  <c:v>938.6</c:v>
                </c:pt>
                <c:pt idx="355">
                  <c:v>938.5</c:v>
                </c:pt>
                <c:pt idx="356">
                  <c:v>938.4</c:v>
                </c:pt>
                <c:pt idx="357">
                  <c:v>938.3</c:v>
                </c:pt>
                <c:pt idx="358">
                  <c:v>938.2</c:v>
                </c:pt>
                <c:pt idx="359">
                  <c:v>938.1</c:v>
                </c:pt>
                <c:pt idx="360">
                  <c:v>938</c:v>
                </c:pt>
                <c:pt idx="361">
                  <c:v>937.9</c:v>
                </c:pt>
                <c:pt idx="362">
                  <c:v>937.8</c:v>
                </c:pt>
                <c:pt idx="363">
                  <c:v>937.7</c:v>
                </c:pt>
                <c:pt idx="364">
                  <c:v>937.6</c:v>
                </c:pt>
                <c:pt idx="365">
                  <c:v>937.5</c:v>
                </c:pt>
                <c:pt idx="366">
                  <c:v>937.4</c:v>
                </c:pt>
                <c:pt idx="367">
                  <c:v>937.3</c:v>
                </c:pt>
                <c:pt idx="368">
                  <c:v>937.2</c:v>
                </c:pt>
                <c:pt idx="369">
                  <c:v>937.1</c:v>
                </c:pt>
                <c:pt idx="370">
                  <c:v>937</c:v>
                </c:pt>
                <c:pt idx="371">
                  <c:v>936.9</c:v>
                </c:pt>
                <c:pt idx="372">
                  <c:v>936.8</c:v>
                </c:pt>
                <c:pt idx="373">
                  <c:v>936.7</c:v>
                </c:pt>
                <c:pt idx="374">
                  <c:v>936.6</c:v>
                </c:pt>
                <c:pt idx="375">
                  <c:v>936.5</c:v>
                </c:pt>
                <c:pt idx="376">
                  <c:v>936.4</c:v>
                </c:pt>
                <c:pt idx="377">
                  <c:v>936.3</c:v>
                </c:pt>
                <c:pt idx="378">
                  <c:v>936.2</c:v>
                </c:pt>
                <c:pt idx="379">
                  <c:v>936.1</c:v>
                </c:pt>
                <c:pt idx="380">
                  <c:v>936</c:v>
                </c:pt>
                <c:pt idx="381">
                  <c:v>935.9</c:v>
                </c:pt>
                <c:pt idx="382">
                  <c:v>935.8</c:v>
                </c:pt>
                <c:pt idx="383">
                  <c:v>935.7</c:v>
                </c:pt>
                <c:pt idx="384">
                  <c:v>935.6</c:v>
                </c:pt>
                <c:pt idx="385">
                  <c:v>935.5</c:v>
                </c:pt>
                <c:pt idx="386">
                  <c:v>935.4</c:v>
                </c:pt>
                <c:pt idx="387">
                  <c:v>935.3</c:v>
                </c:pt>
                <c:pt idx="388">
                  <c:v>935.2</c:v>
                </c:pt>
                <c:pt idx="389">
                  <c:v>935.1</c:v>
                </c:pt>
                <c:pt idx="390">
                  <c:v>935</c:v>
                </c:pt>
                <c:pt idx="391">
                  <c:v>934.9</c:v>
                </c:pt>
                <c:pt idx="392">
                  <c:v>934.8</c:v>
                </c:pt>
                <c:pt idx="393">
                  <c:v>934.7</c:v>
                </c:pt>
                <c:pt idx="394">
                  <c:v>934.6</c:v>
                </c:pt>
                <c:pt idx="395">
                  <c:v>934.5</c:v>
                </c:pt>
                <c:pt idx="396">
                  <c:v>934.4</c:v>
                </c:pt>
                <c:pt idx="397">
                  <c:v>934.3</c:v>
                </c:pt>
                <c:pt idx="398">
                  <c:v>934.2</c:v>
                </c:pt>
                <c:pt idx="399">
                  <c:v>934.1</c:v>
                </c:pt>
                <c:pt idx="400">
                  <c:v>934</c:v>
                </c:pt>
                <c:pt idx="401">
                  <c:v>933.9</c:v>
                </c:pt>
                <c:pt idx="402">
                  <c:v>933.8</c:v>
                </c:pt>
                <c:pt idx="403">
                  <c:v>933.7</c:v>
                </c:pt>
                <c:pt idx="404">
                  <c:v>933.6</c:v>
                </c:pt>
                <c:pt idx="405">
                  <c:v>933.5</c:v>
                </c:pt>
                <c:pt idx="406">
                  <c:v>933.4</c:v>
                </c:pt>
                <c:pt idx="407">
                  <c:v>933.3</c:v>
                </c:pt>
                <c:pt idx="408">
                  <c:v>933.2</c:v>
                </c:pt>
                <c:pt idx="409">
                  <c:v>933.1</c:v>
                </c:pt>
                <c:pt idx="410">
                  <c:v>933</c:v>
                </c:pt>
                <c:pt idx="411">
                  <c:v>932.9</c:v>
                </c:pt>
                <c:pt idx="412">
                  <c:v>932.8</c:v>
                </c:pt>
                <c:pt idx="413">
                  <c:v>932.7</c:v>
                </c:pt>
                <c:pt idx="414">
                  <c:v>932.6</c:v>
                </c:pt>
                <c:pt idx="415">
                  <c:v>932.5</c:v>
                </c:pt>
                <c:pt idx="416">
                  <c:v>932.4</c:v>
                </c:pt>
                <c:pt idx="417">
                  <c:v>932.3</c:v>
                </c:pt>
                <c:pt idx="418">
                  <c:v>932.2</c:v>
                </c:pt>
                <c:pt idx="419">
                  <c:v>932.1</c:v>
                </c:pt>
                <c:pt idx="420">
                  <c:v>932</c:v>
                </c:pt>
                <c:pt idx="421">
                  <c:v>931.9</c:v>
                </c:pt>
                <c:pt idx="422">
                  <c:v>931.8</c:v>
                </c:pt>
                <c:pt idx="423">
                  <c:v>931.7</c:v>
                </c:pt>
                <c:pt idx="424">
                  <c:v>931.6</c:v>
                </c:pt>
                <c:pt idx="425">
                  <c:v>931.5</c:v>
                </c:pt>
                <c:pt idx="426">
                  <c:v>931.4</c:v>
                </c:pt>
                <c:pt idx="427">
                  <c:v>931.3</c:v>
                </c:pt>
                <c:pt idx="428">
                  <c:v>931.2</c:v>
                </c:pt>
                <c:pt idx="429">
                  <c:v>931.1</c:v>
                </c:pt>
                <c:pt idx="430">
                  <c:v>931</c:v>
                </c:pt>
                <c:pt idx="431">
                  <c:v>930.9</c:v>
                </c:pt>
                <c:pt idx="432">
                  <c:v>930.8</c:v>
                </c:pt>
                <c:pt idx="433">
                  <c:v>930.7</c:v>
                </c:pt>
                <c:pt idx="434">
                  <c:v>930.6</c:v>
                </c:pt>
                <c:pt idx="435">
                  <c:v>930.5</c:v>
                </c:pt>
                <c:pt idx="436">
                  <c:v>930.4</c:v>
                </c:pt>
                <c:pt idx="437">
                  <c:v>930.3</c:v>
                </c:pt>
                <c:pt idx="438">
                  <c:v>930.2</c:v>
                </c:pt>
                <c:pt idx="439">
                  <c:v>930.1</c:v>
                </c:pt>
                <c:pt idx="440">
                  <c:v>930</c:v>
                </c:pt>
                <c:pt idx="441">
                  <c:v>929.9</c:v>
                </c:pt>
                <c:pt idx="442">
                  <c:v>929.8</c:v>
                </c:pt>
                <c:pt idx="443">
                  <c:v>929.7</c:v>
                </c:pt>
                <c:pt idx="444">
                  <c:v>929.6</c:v>
                </c:pt>
                <c:pt idx="445">
                  <c:v>929.5</c:v>
                </c:pt>
                <c:pt idx="446">
                  <c:v>929.4</c:v>
                </c:pt>
                <c:pt idx="447">
                  <c:v>929.3</c:v>
                </c:pt>
                <c:pt idx="448">
                  <c:v>929.2</c:v>
                </c:pt>
                <c:pt idx="449">
                  <c:v>929.1</c:v>
                </c:pt>
                <c:pt idx="450">
                  <c:v>929</c:v>
                </c:pt>
                <c:pt idx="451">
                  <c:v>928.9</c:v>
                </c:pt>
                <c:pt idx="452">
                  <c:v>928.8</c:v>
                </c:pt>
                <c:pt idx="453">
                  <c:v>928.7</c:v>
                </c:pt>
                <c:pt idx="454">
                  <c:v>928.6</c:v>
                </c:pt>
                <c:pt idx="455">
                  <c:v>928.5</c:v>
                </c:pt>
                <c:pt idx="456">
                  <c:v>928.4</c:v>
                </c:pt>
                <c:pt idx="457">
                  <c:v>928.3</c:v>
                </c:pt>
                <c:pt idx="458">
                  <c:v>928.2</c:v>
                </c:pt>
                <c:pt idx="459">
                  <c:v>928.1</c:v>
                </c:pt>
                <c:pt idx="460">
                  <c:v>928</c:v>
                </c:pt>
                <c:pt idx="461">
                  <c:v>927.9</c:v>
                </c:pt>
                <c:pt idx="462">
                  <c:v>927.8</c:v>
                </c:pt>
                <c:pt idx="463">
                  <c:v>927.7</c:v>
                </c:pt>
                <c:pt idx="464">
                  <c:v>927.6</c:v>
                </c:pt>
                <c:pt idx="465">
                  <c:v>927.5</c:v>
                </c:pt>
                <c:pt idx="466">
                  <c:v>927.4</c:v>
                </c:pt>
                <c:pt idx="467">
                  <c:v>927.3</c:v>
                </c:pt>
                <c:pt idx="468">
                  <c:v>927.2</c:v>
                </c:pt>
                <c:pt idx="469">
                  <c:v>927.1</c:v>
                </c:pt>
                <c:pt idx="470">
                  <c:v>927</c:v>
                </c:pt>
                <c:pt idx="471">
                  <c:v>926.9</c:v>
                </c:pt>
                <c:pt idx="472">
                  <c:v>926.8</c:v>
                </c:pt>
                <c:pt idx="473">
                  <c:v>926.7</c:v>
                </c:pt>
                <c:pt idx="474">
                  <c:v>926.6</c:v>
                </c:pt>
                <c:pt idx="475">
                  <c:v>926.5</c:v>
                </c:pt>
                <c:pt idx="476">
                  <c:v>926.4</c:v>
                </c:pt>
                <c:pt idx="477">
                  <c:v>926.3</c:v>
                </c:pt>
                <c:pt idx="478">
                  <c:v>926.2</c:v>
                </c:pt>
                <c:pt idx="479">
                  <c:v>926.1</c:v>
                </c:pt>
                <c:pt idx="480">
                  <c:v>926</c:v>
                </c:pt>
                <c:pt idx="481">
                  <c:v>925.9</c:v>
                </c:pt>
                <c:pt idx="482">
                  <c:v>925.8</c:v>
                </c:pt>
                <c:pt idx="483">
                  <c:v>925.7</c:v>
                </c:pt>
                <c:pt idx="484">
                  <c:v>925.6</c:v>
                </c:pt>
                <c:pt idx="485">
                  <c:v>925.5</c:v>
                </c:pt>
                <c:pt idx="486">
                  <c:v>925.4</c:v>
                </c:pt>
                <c:pt idx="487">
                  <c:v>925.3</c:v>
                </c:pt>
                <c:pt idx="488">
                  <c:v>925.2</c:v>
                </c:pt>
                <c:pt idx="489">
                  <c:v>925.1</c:v>
                </c:pt>
                <c:pt idx="490">
                  <c:v>925</c:v>
                </c:pt>
                <c:pt idx="491">
                  <c:v>924.9</c:v>
                </c:pt>
                <c:pt idx="492">
                  <c:v>924.8</c:v>
                </c:pt>
                <c:pt idx="493">
                  <c:v>924.7</c:v>
                </c:pt>
                <c:pt idx="494">
                  <c:v>924.6</c:v>
                </c:pt>
                <c:pt idx="495">
                  <c:v>924.5</c:v>
                </c:pt>
                <c:pt idx="496">
                  <c:v>924.4</c:v>
                </c:pt>
                <c:pt idx="497">
                  <c:v>924.3</c:v>
                </c:pt>
                <c:pt idx="498">
                  <c:v>924.2</c:v>
                </c:pt>
                <c:pt idx="499">
                  <c:v>924.1</c:v>
                </c:pt>
                <c:pt idx="500">
                  <c:v>924</c:v>
                </c:pt>
              </c:numCache>
              <c:extLst xmlns:c15="http://schemas.microsoft.com/office/drawing/2012/chart"/>
            </c:numRef>
          </c:xVal>
          <c:yVal>
            <c:numRef>
              <c:f>Raw!$G$6:$G$506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-5.48858482886928E-3</c:v>
                </c:pt>
                <c:pt idx="72">
                  <c:v>-1.3969533702856756E-2</c:v>
                </c:pt>
                <c:pt idx="73">
                  <c:v>2.0636458777471771E-2</c:v>
                </c:pt>
                <c:pt idx="74">
                  <c:v>2.2508624365285647E-2</c:v>
                </c:pt>
                <c:pt idx="75">
                  <c:v>7.86852203573782E-3</c:v>
                </c:pt>
                <c:pt idx="76">
                  <c:v>2.0020155819993023E-2</c:v>
                </c:pt>
                <c:pt idx="77">
                  <c:v>1.7686732043877499E-2</c:v>
                </c:pt>
                <c:pt idx="78">
                  <c:v>-2.7714252490406606E-3</c:v>
                </c:pt>
                <c:pt idx="79">
                  <c:v>3.7985968448389471E-3</c:v>
                </c:pt>
                <c:pt idx="80">
                  <c:v>1.7845652932284253E-2</c:v>
                </c:pt>
                <c:pt idx="81">
                  <c:v>2.1911702003953756E-2</c:v>
                </c:pt>
                <c:pt idx="82">
                  <c:v>2.125663785418045E-2</c:v>
                </c:pt>
                <c:pt idx="83">
                  <c:v>-7.7444862203962525E-3</c:v>
                </c:pt>
                <c:pt idx="84">
                  <c:v>1.7089809682545608E-2</c:v>
                </c:pt>
                <c:pt idx="85">
                  <c:v>1.2729175549439958E-2</c:v>
                </c:pt>
                <c:pt idx="86">
                  <c:v>-2.7559207721228941E-3</c:v>
                </c:pt>
                <c:pt idx="87">
                  <c:v>3.9059653474940774E-2</c:v>
                </c:pt>
                <c:pt idx="88">
                  <c:v>2.294274971898113E-2</c:v>
                </c:pt>
                <c:pt idx="89">
                  <c:v>1.8287530524439044E-2</c:v>
                </c:pt>
                <c:pt idx="90">
                  <c:v>3.5113764099383757E-2</c:v>
                </c:pt>
                <c:pt idx="91">
                  <c:v>4.9358502267529802E-2</c:v>
                </c:pt>
                <c:pt idx="92">
                  <c:v>4.6404899414706165E-2</c:v>
                </c:pt>
                <c:pt idx="93">
                  <c:v>2.920655839373619E-2</c:v>
                </c:pt>
                <c:pt idx="94">
                  <c:v>5.5385867669289567E-2</c:v>
                </c:pt>
                <c:pt idx="95">
                  <c:v>4.8075506802589076E-2</c:v>
                </c:pt>
                <c:pt idx="96">
                  <c:v>6.5331989612000471E-2</c:v>
                </c:pt>
                <c:pt idx="97">
                  <c:v>8.2569091825264715E-2</c:v>
                </c:pt>
                <c:pt idx="98">
                  <c:v>7.5119190666304889E-2</c:v>
                </c:pt>
                <c:pt idx="99">
                  <c:v>5.9719368967789337E-2</c:v>
                </c:pt>
                <c:pt idx="100">
                  <c:v>9.0143028799565816E-2</c:v>
                </c:pt>
                <c:pt idx="101">
                  <c:v>9.3003604790883418E-2</c:v>
                </c:pt>
                <c:pt idx="102">
                  <c:v>0.1124811039187566</c:v>
                </c:pt>
                <c:pt idx="103">
                  <c:v>0.12072173340051939</c:v>
                </c:pt>
                <c:pt idx="104">
                  <c:v>0.12906701810147692</c:v>
                </c:pt>
                <c:pt idx="105">
                  <c:v>0.13858676692895078</c:v>
                </c:pt>
                <c:pt idx="106">
                  <c:v>0.13380751191906656</c:v>
                </c:pt>
                <c:pt idx="107">
                  <c:v>0.13596263421062849</c:v>
                </c:pt>
                <c:pt idx="108">
                  <c:v>0.14214892050079472</c:v>
                </c:pt>
                <c:pt idx="109">
                  <c:v>0.16288615837823153</c:v>
                </c:pt>
                <c:pt idx="110">
                  <c:v>0.17500290708942184</c:v>
                </c:pt>
                <c:pt idx="111">
                  <c:v>0.1627233613705957</c:v>
                </c:pt>
                <c:pt idx="112">
                  <c:v>0.15598279003062124</c:v>
                </c:pt>
                <c:pt idx="113">
                  <c:v>0.15794798247994113</c:v>
                </c:pt>
                <c:pt idx="114">
                  <c:v>0.12835381216326219</c:v>
                </c:pt>
                <c:pt idx="115">
                  <c:v>0.14918407690220561</c:v>
                </c:pt>
                <c:pt idx="116">
                  <c:v>0.15745571533780367</c:v>
                </c:pt>
                <c:pt idx="117">
                  <c:v>0.13423776115353298</c:v>
                </c:pt>
                <c:pt idx="118">
                  <c:v>0.13661382224117213</c:v>
                </c:pt>
                <c:pt idx="119">
                  <c:v>0.12674909880227916</c:v>
                </c:pt>
                <c:pt idx="120">
                  <c:v>0.14979262762122564</c:v>
                </c:pt>
                <c:pt idx="121">
                  <c:v>0.13490832978022405</c:v>
                </c:pt>
                <c:pt idx="122">
                  <c:v>0.13084615682778419</c:v>
                </c:pt>
                <c:pt idx="123">
                  <c:v>9.1030660103104774E-2</c:v>
                </c:pt>
                <c:pt idx="124">
                  <c:v>8.0879103841234104E-2</c:v>
                </c:pt>
                <c:pt idx="125">
                  <c:v>0.10669793402845089</c:v>
                </c:pt>
                <c:pt idx="126">
                  <c:v>0.12663281522539632</c:v>
                </c:pt>
                <c:pt idx="127">
                  <c:v>9.9127873173378872E-2</c:v>
                </c:pt>
                <c:pt idx="128">
                  <c:v>8.4278460405441902E-2</c:v>
                </c:pt>
                <c:pt idx="129">
                  <c:v>4.2172177216171169E-2</c:v>
                </c:pt>
                <c:pt idx="130">
                  <c:v>6.0731036086670138E-2</c:v>
                </c:pt>
                <c:pt idx="131">
                  <c:v>6.3688515058723152E-2</c:v>
                </c:pt>
                <c:pt idx="132">
                  <c:v>5.0141478351874047E-2</c:v>
                </c:pt>
                <c:pt idx="133">
                  <c:v>5.7610760106981004E-2</c:v>
                </c:pt>
                <c:pt idx="134">
                  <c:v>6.2498546455289024E-2</c:v>
                </c:pt>
                <c:pt idx="135">
                  <c:v>6.2320244970735128E-2</c:v>
                </c:pt>
                <c:pt idx="136">
                  <c:v>4.6633590449242444E-2</c:v>
                </c:pt>
                <c:pt idx="137">
                  <c:v>5.9103066010310588E-2</c:v>
                </c:pt>
                <c:pt idx="138">
                  <c:v>5.6959572076437072E-2</c:v>
                </c:pt>
                <c:pt idx="139">
                  <c:v>4.8141400829489513E-2</c:v>
                </c:pt>
                <c:pt idx="140">
                  <c:v>4.3400907011899859E-2</c:v>
                </c:pt>
                <c:pt idx="141">
                  <c:v>2.6376991356254119E-2</c:v>
                </c:pt>
                <c:pt idx="142">
                  <c:v>4.4866080080623282E-2</c:v>
                </c:pt>
                <c:pt idx="143">
                  <c:v>4.3207101050428479E-2</c:v>
                </c:pt>
                <c:pt idx="144">
                  <c:v>3.6117678979805529E-2</c:v>
                </c:pt>
                <c:pt idx="145">
                  <c:v>6.2510174812977132E-2</c:v>
                </c:pt>
                <c:pt idx="146">
                  <c:v>6.1300825613395865E-2</c:v>
                </c:pt>
                <c:pt idx="147">
                  <c:v>4.9587193302066082E-2</c:v>
                </c:pt>
                <c:pt idx="148">
                  <c:v>3.9598434047831255E-2</c:v>
                </c:pt>
                <c:pt idx="149">
                  <c:v>2.0923291600449461E-2</c:v>
                </c:pt>
                <c:pt idx="150">
                  <c:v>3.0078685220357379E-2</c:v>
                </c:pt>
                <c:pt idx="151">
                  <c:v>4.0722508624365508E-2</c:v>
                </c:pt>
                <c:pt idx="152">
                  <c:v>3.5373464087755283E-2</c:v>
                </c:pt>
                <c:pt idx="153">
                  <c:v>2.320244970735294E-2</c:v>
                </c:pt>
                <c:pt idx="154">
                  <c:v>6.6711888057676874E-2</c:v>
                </c:pt>
                <c:pt idx="155">
                  <c:v>8.0456606845226722E-2</c:v>
                </c:pt>
                <c:pt idx="156">
                  <c:v>5.1377960386061475E-2</c:v>
                </c:pt>
                <c:pt idx="157">
                  <c:v>4.0730260862823969E-2</c:v>
                </c:pt>
                <c:pt idx="158">
                  <c:v>5.4800573665646071E-2</c:v>
                </c:pt>
                <c:pt idx="159">
                  <c:v>5.3912942362107114E-2</c:v>
                </c:pt>
                <c:pt idx="160">
                  <c:v>3.7489825187022638E-2</c:v>
                </c:pt>
                <c:pt idx="161">
                  <c:v>5.8223186945230376E-2</c:v>
                </c:pt>
                <c:pt idx="162">
                  <c:v>5.2257839451141687E-2</c:v>
                </c:pt>
                <c:pt idx="163">
                  <c:v>4.4544362184580688E-2</c:v>
                </c:pt>
                <c:pt idx="164">
                  <c:v>3.8935617659599207E-2</c:v>
                </c:pt>
                <c:pt idx="165">
                  <c:v>5.5653319896120115E-2</c:v>
                </c:pt>
                <c:pt idx="166">
                  <c:v>5.5874258692197372E-2</c:v>
                </c:pt>
                <c:pt idx="167">
                  <c:v>6.6417302996240171E-2</c:v>
                </c:pt>
                <c:pt idx="168">
                  <c:v>5.8994534671886506E-2</c:v>
                </c:pt>
                <c:pt idx="169">
                  <c:v>9.1146943679987602E-2</c:v>
                </c:pt>
                <c:pt idx="170">
                  <c:v>9.8480561262064309E-2</c:v>
                </c:pt>
                <c:pt idx="171">
                  <c:v>8.9604248226675343E-2</c:v>
                </c:pt>
                <c:pt idx="172">
                  <c:v>0.10308539090662429</c:v>
                </c:pt>
                <c:pt idx="173">
                  <c:v>0.10667855343230374</c:v>
                </c:pt>
                <c:pt idx="174">
                  <c:v>0.11059343385402523</c:v>
                </c:pt>
                <c:pt idx="175">
                  <c:v>8.695685879297653E-2</c:v>
                </c:pt>
                <c:pt idx="176">
                  <c:v>9.0949261599286846E-2</c:v>
                </c:pt>
                <c:pt idx="177">
                  <c:v>0.13252451645412613</c:v>
                </c:pt>
                <c:pt idx="178">
                  <c:v>0.14796309934493596</c:v>
                </c:pt>
                <c:pt idx="179">
                  <c:v>0.14659482925694794</c:v>
                </c:pt>
                <c:pt idx="180">
                  <c:v>0.14693592774913766</c:v>
                </c:pt>
                <c:pt idx="181">
                  <c:v>0.15610682584596308</c:v>
                </c:pt>
                <c:pt idx="182">
                  <c:v>0.18857320051164775</c:v>
                </c:pt>
                <c:pt idx="183">
                  <c:v>0.15929299585255235</c:v>
                </c:pt>
                <c:pt idx="184">
                  <c:v>0.17327028179386814</c:v>
                </c:pt>
                <c:pt idx="185">
                  <c:v>0.17071979534090476</c:v>
                </c:pt>
                <c:pt idx="186">
                  <c:v>0.18575913795108343</c:v>
                </c:pt>
                <c:pt idx="187">
                  <c:v>0.19055777355711478</c:v>
                </c:pt>
                <c:pt idx="188">
                  <c:v>0.20442265204077684</c:v>
                </c:pt>
                <c:pt idx="189">
                  <c:v>0.21774099771308966</c:v>
                </c:pt>
                <c:pt idx="190">
                  <c:v>0.22924144346680092</c:v>
                </c:pt>
                <c:pt idx="191">
                  <c:v>0.24590488003411007</c:v>
                </c:pt>
                <c:pt idx="192">
                  <c:v>0.20038761192294285</c:v>
                </c:pt>
                <c:pt idx="193">
                  <c:v>0.22530330632970264</c:v>
                </c:pt>
                <c:pt idx="194">
                  <c:v>0.2508081708593356</c:v>
                </c:pt>
                <c:pt idx="195">
                  <c:v>0.2496259544943602</c:v>
                </c:pt>
                <c:pt idx="196">
                  <c:v>0.23290050001938054</c:v>
                </c:pt>
                <c:pt idx="197">
                  <c:v>0.25742858250319756</c:v>
                </c:pt>
                <c:pt idx="198">
                  <c:v>0.25193224543586984</c:v>
                </c:pt>
                <c:pt idx="199">
                  <c:v>0.26077754951742327</c:v>
                </c:pt>
                <c:pt idx="200">
                  <c:v>0.27127020427148341</c:v>
                </c:pt>
                <c:pt idx="201">
                  <c:v>0.28456916934764909</c:v>
                </c:pt>
                <c:pt idx="202">
                  <c:v>0.26056436295980473</c:v>
                </c:pt>
                <c:pt idx="203">
                  <c:v>0.27940230241482239</c:v>
                </c:pt>
                <c:pt idx="204">
                  <c:v>0.30842280708554592</c:v>
                </c:pt>
                <c:pt idx="205">
                  <c:v>0.3090468622814837</c:v>
                </c:pt>
                <c:pt idx="206">
                  <c:v>0.30445366099461213</c:v>
                </c:pt>
                <c:pt idx="207">
                  <c:v>0.3075119190666305</c:v>
                </c:pt>
                <c:pt idx="208">
                  <c:v>0.34205589363928823</c:v>
                </c:pt>
                <c:pt idx="209">
                  <c:v>0.35851777200666696</c:v>
                </c:pt>
                <c:pt idx="210">
                  <c:v>0.36354509864723433</c:v>
                </c:pt>
                <c:pt idx="211">
                  <c:v>0.40316678941044209</c:v>
                </c:pt>
                <c:pt idx="212">
                  <c:v>0.39527501065932774</c:v>
                </c:pt>
                <c:pt idx="213">
                  <c:v>0.40186053723012544</c:v>
                </c:pt>
                <c:pt idx="214">
                  <c:v>0.40889181751230669</c:v>
                </c:pt>
                <c:pt idx="215">
                  <c:v>0.38699561998527071</c:v>
                </c:pt>
                <c:pt idx="216">
                  <c:v>0.35440520950424448</c:v>
                </c:pt>
                <c:pt idx="217">
                  <c:v>0.31614791270979509</c:v>
                </c:pt>
                <c:pt idx="218">
                  <c:v>0.32820264351331457</c:v>
                </c:pt>
                <c:pt idx="219">
                  <c:v>0.30956626225822709</c:v>
                </c:pt>
                <c:pt idx="220">
                  <c:v>0.27482072948563918</c:v>
                </c:pt>
                <c:pt idx="221">
                  <c:v>0.24581960541106251</c:v>
                </c:pt>
                <c:pt idx="222">
                  <c:v>0.20781038024729623</c:v>
                </c:pt>
                <c:pt idx="223">
                  <c:v>0.18870886468467771</c:v>
                </c:pt>
                <c:pt idx="224">
                  <c:v>0.12664056746385535</c:v>
                </c:pt>
                <c:pt idx="225">
                  <c:v>0.10230241482228004</c:v>
                </c:pt>
                <c:pt idx="226">
                  <c:v>0.10533354005969224</c:v>
                </c:pt>
                <c:pt idx="227">
                  <c:v>8.2297763479204783E-2</c:v>
                </c:pt>
                <c:pt idx="228">
                  <c:v>6.937090584906408E-2</c:v>
                </c:pt>
                <c:pt idx="229">
                  <c:v>2.876080468235203E-2</c:v>
                </c:pt>
                <c:pt idx="230">
                  <c:v>3.2307453777278186E-2</c:v>
                </c:pt>
                <c:pt idx="231">
                  <c:v>2.671808984844385E-2</c:v>
                </c:pt>
                <c:pt idx="232">
                  <c:v>1.2981123299352745E-2</c:v>
                </c:pt>
                <c:pt idx="233">
                  <c:v>2.5210279468196498E-2</c:v>
                </c:pt>
                <c:pt idx="234">
                  <c:v>1.5659521686887088E-2</c:v>
                </c:pt>
                <c:pt idx="235">
                  <c:v>-7.1281832629172233E-3</c:v>
                </c:pt>
                <c:pt idx="236">
                  <c:v>-2.360556610721402E-3</c:v>
                </c:pt>
                <c:pt idx="237">
                  <c:v>-2.1826427380906181E-2</c:v>
                </c:pt>
                <c:pt idx="238">
                  <c:v>8.6902593123766182E-3</c:v>
                </c:pt>
                <c:pt idx="239">
                  <c:v>-1.4178844141245615E-2</c:v>
                </c:pt>
                <c:pt idx="240">
                  <c:v>-1.8388309624404103E-2</c:v>
                </c:pt>
                <c:pt idx="241">
                  <c:v>-1.1085700996162642E-2</c:v>
                </c:pt>
                <c:pt idx="242">
                  <c:v>5.1746191712857088E-3</c:v>
                </c:pt>
                <c:pt idx="243">
                  <c:v>-3.5807589441451335E-2</c:v>
                </c:pt>
                <c:pt idx="244">
                  <c:v>-2.2194658707701792E-2</c:v>
                </c:pt>
                <c:pt idx="245">
                  <c:v>-6.1746579324781156E-3</c:v>
                </c:pt>
                <c:pt idx="246">
                  <c:v>-9.101127950695594E-3</c:v>
                </c:pt>
                <c:pt idx="247">
                  <c:v>-1.5799061979146423E-2</c:v>
                </c:pt>
                <c:pt idx="248">
                  <c:v>2.992364045117915E-3</c:v>
                </c:pt>
                <c:pt idx="249">
                  <c:v>-8.039071281832403E-3</c:v>
                </c:pt>
                <c:pt idx="250">
                  <c:v>-8.7910384123413947E-3</c:v>
                </c:pt>
                <c:pt idx="251">
                  <c:v>-1.9756579712392121E-2</c:v>
                </c:pt>
                <c:pt idx="252">
                  <c:v>-1.1938447226636692E-2</c:v>
                </c:pt>
                <c:pt idx="253">
                  <c:v>-1.6240939571301214E-2</c:v>
                </c:pt>
                <c:pt idx="254">
                  <c:v>-1.3578045660684636E-2</c:v>
                </c:pt>
                <c:pt idx="255">
                  <c:v>-1.0667080119384642E-2</c:v>
                </c:pt>
                <c:pt idx="256">
                  <c:v>-2.1237257258033312E-2</c:v>
                </c:pt>
                <c:pt idx="257">
                  <c:v>-7.7173533857900906E-3</c:v>
                </c:pt>
                <c:pt idx="258">
                  <c:v>1.5659521686887652E-3</c:v>
                </c:pt>
                <c:pt idx="259">
                  <c:v>-8.7290205046708924E-3</c:v>
                </c:pt>
                <c:pt idx="260">
                  <c:v>1.4961820225590139E-2</c:v>
                </c:pt>
                <c:pt idx="261">
                  <c:v>-7.9809294933912735E-3</c:v>
                </c:pt>
                <c:pt idx="262">
                  <c:v>-1.4380402341176015E-2</c:v>
                </c:pt>
                <c:pt idx="263">
                  <c:v>-3.1350052327609713E-2</c:v>
                </c:pt>
                <c:pt idx="264">
                  <c:v>-1.921392302027199E-2</c:v>
                </c:pt>
                <c:pt idx="265">
                  <c:v>-1.2632272568704269E-2</c:v>
                </c:pt>
                <c:pt idx="266">
                  <c:v>-4.8025117252607254E-3</c:v>
                </c:pt>
                <c:pt idx="267">
                  <c:v>-4.6784759099191579E-3</c:v>
                </c:pt>
                <c:pt idx="268">
                  <c:v>-1.7872785766890133E-2</c:v>
                </c:pt>
                <c:pt idx="269">
                  <c:v>-2.8411953951704683E-3</c:v>
                </c:pt>
                <c:pt idx="270">
                  <c:v>1.3264080003100783E-2</c:v>
                </c:pt>
                <c:pt idx="271">
                  <c:v>1.426411876429319E-2</c:v>
                </c:pt>
                <c:pt idx="272">
                  <c:v>7.7599906973140186E-3</c:v>
                </c:pt>
                <c:pt idx="273">
                  <c:v>1.4205976975851776E-2</c:v>
                </c:pt>
                <c:pt idx="274">
                  <c:v>1.5035466490949036E-2</c:v>
                </c:pt>
                <c:pt idx="275">
                  <c:v>3.0660103104773761E-3</c:v>
                </c:pt>
                <c:pt idx="276">
                  <c:v>5.8529400364349564E-4</c:v>
                </c:pt>
                <c:pt idx="277">
                  <c:v>-4.8916624675376707E-3</c:v>
                </c:pt>
                <c:pt idx="278">
                  <c:v>2.3183069111206087E-2</c:v>
                </c:pt>
                <c:pt idx="279">
                  <c:v>3.2613667196403018E-2</c:v>
                </c:pt>
                <c:pt idx="280">
                  <c:v>2.3148184038140899E-2</c:v>
                </c:pt>
                <c:pt idx="281">
                  <c:v>3.942400868250702E-2</c:v>
                </c:pt>
                <c:pt idx="282">
                  <c:v>4.3106321950463419E-2</c:v>
                </c:pt>
                <c:pt idx="283">
                  <c:v>7.6502965231210682E-2</c:v>
                </c:pt>
                <c:pt idx="284">
                  <c:v>6.7161517888290126E-2</c:v>
                </c:pt>
                <c:pt idx="285">
                  <c:v>6.5080041862087684E-2</c:v>
                </c:pt>
                <c:pt idx="286">
                  <c:v>5.9304624210240707E-2</c:v>
                </c:pt>
                <c:pt idx="287">
                  <c:v>9.0542269080196969E-2</c:v>
                </c:pt>
                <c:pt idx="288">
                  <c:v>0.1104655219194543</c:v>
                </c:pt>
                <c:pt idx="289">
                  <c:v>0.1382495445559907</c:v>
                </c:pt>
                <c:pt idx="290">
                  <c:v>0.11962479165859159</c:v>
                </c:pt>
                <c:pt idx="291">
                  <c:v>0.13768363114849408</c:v>
                </c:pt>
                <c:pt idx="292">
                  <c:v>0.17209581766735121</c:v>
                </c:pt>
                <c:pt idx="293">
                  <c:v>0.17015000581417902</c:v>
                </c:pt>
                <c:pt idx="294">
                  <c:v>0.1906663048955386</c:v>
                </c:pt>
                <c:pt idx="295">
                  <c:v>0.17382069072444675</c:v>
                </c:pt>
                <c:pt idx="296">
                  <c:v>0.17770843831156236</c:v>
                </c:pt>
                <c:pt idx="297">
                  <c:v>0.19652312105120348</c:v>
                </c:pt>
                <c:pt idx="298">
                  <c:v>0.19835264932749341</c:v>
                </c:pt>
                <c:pt idx="299">
                  <c:v>0.17615799061979134</c:v>
                </c:pt>
                <c:pt idx="300">
                  <c:v>0.18876313035388961</c:v>
                </c:pt>
                <c:pt idx="301">
                  <c:v>0.19394937788286384</c:v>
                </c:pt>
                <c:pt idx="302">
                  <c:v>0.18422031861700056</c:v>
                </c:pt>
                <c:pt idx="303">
                  <c:v>0.19333695104461404</c:v>
                </c:pt>
                <c:pt idx="304">
                  <c:v>0.19022442730338393</c:v>
                </c:pt>
                <c:pt idx="305">
                  <c:v>0.20797705337416172</c:v>
                </c:pt>
                <c:pt idx="306">
                  <c:v>0.16340943447420425</c:v>
                </c:pt>
                <c:pt idx="307">
                  <c:v>0.14835071126787858</c:v>
                </c:pt>
                <c:pt idx="308">
                  <c:v>0.14010620566688625</c:v>
                </c:pt>
                <c:pt idx="309">
                  <c:v>0.15047870072483419</c:v>
                </c:pt>
                <c:pt idx="310">
                  <c:v>0.16736695220744996</c:v>
                </c:pt>
                <c:pt idx="311">
                  <c:v>0.16361486879336418</c:v>
                </c:pt>
                <c:pt idx="312">
                  <c:v>0.1658242567541377</c:v>
                </c:pt>
                <c:pt idx="313">
                  <c:v>0.17486724291639216</c:v>
                </c:pt>
                <c:pt idx="314">
                  <c:v>0.17146401023295485</c:v>
                </c:pt>
                <c:pt idx="315">
                  <c:v>0.14527694871894245</c:v>
                </c:pt>
                <c:pt idx="316">
                  <c:v>0.17622776076592117</c:v>
                </c:pt>
                <c:pt idx="317">
                  <c:v>0.17324314895926199</c:v>
                </c:pt>
                <c:pt idx="318">
                  <c:v>0.14956393658668948</c:v>
                </c:pt>
                <c:pt idx="319">
                  <c:v>0.16226597930152342</c:v>
                </c:pt>
                <c:pt idx="320">
                  <c:v>0.16763052831505085</c:v>
                </c:pt>
                <c:pt idx="321">
                  <c:v>0.16376991356254111</c:v>
                </c:pt>
                <c:pt idx="322">
                  <c:v>0.19006163029574782</c:v>
                </c:pt>
                <c:pt idx="323">
                  <c:v>0.1786309546881662</c:v>
                </c:pt>
                <c:pt idx="324">
                  <c:v>0.14698631729912007</c:v>
                </c:pt>
                <c:pt idx="325">
                  <c:v>0.20030233729989544</c:v>
                </c:pt>
                <c:pt idx="326">
                  <c:v>0.17916198302259781</c:v>
                </c:pt>
                <c:pt idx="327">
                  <c:v>0.14679638745687806</c:v>
                </c:pt>
                <c:pt idx="328">
                  <c:v>0.16861893871855488</c:v>
                </c:pt>
                <c:pt idx="329">
                  <c:v>0.17341757432458638</c:v>
                </c:pt>
                <c:pt idx="330">
                  <c:v>0.14797860382185374</c:v>
                </c:pt>
                <c:pt idx="331">
                  <c:v>0.15031590371719833</c:v>
                </c:pt>
                <c:pt idx="332">
                  <c:v>0.17213070274041628</c:v>
                </c:pt>
                <c:pt idx="333">
                  <c:v>0.13753633861777587</c:v>
                </c:pt>
                <c:pt idx="334">
                  <c:v>0.13546261483003227</c:v>
                </c:pt>
                <c:pt idx="335">
                  <c:v>0.13328423582309387</c:v>
                </c:pt>
                <c:pt idx="336">
                  <c:v>0.15479669754641662</c:v>
                </c:pt>
                <c:pt idx="337">
                  <c:v>0.12969882553587356</c:v>
                </c:pt>
                <c:pt idx="338">
                  <c:v>0.1187294081165936</c:v>
                </c:pt>
                <c:pt idx="339">
                  <c:v>0.1074731578743361</c:v>
                </c:pt>
                <c:pt idx="340">
                  <c:v>9.5860304662971518E-2</c:v>
                </c:pt>
                <c:pt idx="341">
                  <c:v>9.1984185433543877E-2</c:v>
                </c:pt>
                <c:pt idx="342">
                  <c:v>9.3116012248536884E-2</c:v>
                </c:pt>
                <c:pt idx="343">
                  <c:v>0.11622931121361302</c:v>
                </c:pt>
                <c:pt idx="344">
                  <c:v>8.2239621690763237E-2</c:v>
                </c:pt>
                <c:pt idx="345">
                  <c:v>9.5085080817085874E-2</c:v>
                </c:pt>
                <c:pt idx="346">
                  <c:v>6.6227373153998167E-2</c:v>
                </c:pt>
                <c:pt idx="347">
                  <c:v>6.7343695492073252E-2</c:v>
                </c:pt>
                <c:pt idx="348">
                  <c:v>7.0805069963952125E-2</c:v>
                </c:pt>
                <c:pt idx="349">
                  <c:v>6.2913291212837646E-2</c:v>
                </c:pt>
                <c:pt idx="350">
                  <c:v>8.9511221365169022E-2</c:v>
                </c:pt>
                <c:pt idx="351">
                  <c:v>6.7797201441916435E-2</c:v>
                </c:pt>
                <c:pt idx="352">
                  <c:v>7.8968177061126507E-2</c:v>
                </c:pt>
                <c:pt idx="353">
                  <c:v>6.7731307415016137E-2</c:v>
                </c:pt>
                <c:pt idx="354">
                  <c:v>7.3355556416915532E-2</c:v>
                </c:pt>
                <c:pt idx="355">
                  <c:v>6.5595565719601512E-2</c:v>
                </c:pt>
                <c:pt idx="356">
                  <c:v>8.7328966239001507E-2</c:v>
                </c:pt>
                <c:pt idx="357">
                  <c:v>7.7615411450056265E-2</c:v>
                </c:pt>
                <c:pt idx="358">
                  <c:v>6.8882514826156135E-2</c:v>
                </c:pt>
                <c:pt idx="359">
                  <c:v>9.1119810845381718E-2</c:v>
                </c:pt>
                <c:pt idx="360">
                  <c:v>9.3666421179115472E-2</c:v>
                </c:pt>
                <c:pt idx="361">
                  <c:v>9.725958370479465E-2</c:v>
                </c:pt>
                <c:pt idx="362">
                  <c:v>0.10390325206403357</c:v>
                </c:pt>
                <c:pt idx="363">
                  <c:v>0.10457769680995388</c:v>
                </c:pt>
                <c:pt idx="364">
                  <c:v>0.10641497732470256</c:v>
                </c:pt>
                <c:pt idx="365">
                  <c:v>0.11734175743245859</c:v>
                </c:pt>
                <c:pt idx="366">
                  <c:v>0.14949416644055968</c:v>
                </c:pt>
                <c:pt idx="367">
                  <c:v>0.14368773983487731</c:v>
                </c:pt>
                <c:pt idx="368">
                  <c:v>0.13659444164502499</c:v>
                </c:pt>
                <c:pt idx="369">
                  <c:v>0.15504864529632939</c:v>
                </c:pt>
                <c:pt idx="370">
                  <c:v>0.14986239776735544</c:v>
                </c:pt>
                <c:pt idx="371">
                  <c:v>0.18457692158610806</c:v>
                </c:pt>
                <c:pt idx="372">
                  <c:v>0.18915074227683248</c:v>
                </c:pt>
                <c:pt idx="373">
                  <c:v>0.19787976278150324</c:v>
                </c:pt>
                <c:pt idx="374">
                  <c:v>0.20962440404666841</c:v>
                </c:pt>
                <c:pt idx="375">
                  <c:v>0.22448156905306413</c:v>
                </c:pt>
                <c:pt idx="376">
                  <c:v>0.23829218186751427</c:v>
                </c:pt>
                <c:pt idx="377">
                  <c:v>0.27934803674561021</c:v>
                </c:pt>
                <c:pt idx="378">
                  <c:v>0.28270475599829453</c:v>
                </c:pt>
                <c:pt idx="379">
                  <c:v>0.31473312919105373</c:v>
                </c:pt>
                <c:pt idx="380">
                  <c:v>0.33421838055738606</c:v>
                </c:pt>
                <c:pt idx="381">
                  <c:v>0.35323462149695717</c:v>
                </c:pt>
                <c:pt idx="382">
                  <c:v>0.37109577890615919</c:v>
                </c:pt>
                <c:pt idx="383">
                  <c:v>0.38367378580565142</c:v>
                </c:pt>
                <c:pt idx="384">
                  <c:v>0.43072599713167176</c:v>
                </c:pt>
                <c:pt idx="385">
                  <c:v>0.41591534555602949</c:v>
                </c:pt>
                <c:pt idx="386">
                  <c:v>0.43405558354974988</c:v>
                </c:pt>
                <c:pt idx="387">
                  <c:v>0.46271948525136636</c:v>
                </c:pt>
                <c:pt idx="388">
                  <c:v>0.5087561533392766</c:v>
                </c:pt>
                <c:pt idx="389">
                  <c:v>0.5065545176169618</c:v>
                </c:pt>
                <c:pt idx="390">
                  <c:v>0.50591883406333571</c:v>
                </c:pt>
                <c:pt idx="391">
                  <c:v>0.50206209543005542</c:v>
                </c:pt>
                <c:pt idx="392">
                  <c:v>0.55287801852785012</c:v>
                </c:pt>
                <c:pt idx="393">
                  <c:v>0.57041358192177982</c:v>
                </c:pt>
                <c:pt idx="394">
                  <c:v>0.53005155238575141</c:v>
                </c:pt>
                <c:pt idx="395">
                  <c:v>0.54150548470870963</c:v>
                </c:pt>
                <c:pt idx="396">
                  <c:v>0.54270708166983228</c:v>
                </c:pt>
                <c:pt idx="397">
                  <c:v>0.56218845691693486</c:v>
                </c:pt>
                <c:pt idx="398">
                  <c:v>0.57927051436102184</c:v>
                </c:pt>
                <c:pt idx="399">
                  <c:v>0.58144889336796002</c:v>
                </c:pt>
                <c:pt idx="400">
                  <c:v>0.56988642970657777</c:v>
                </c:pt>
                <c:pt idx="401">
                  <c:v>0.5888871661692312</c:v>
                </c:pt>
                <c:pt idx="402">
                  <c:v>0.61806659172836176</c:v>
                </c:pt>
                <c:pt idx="403">
                  <c:v>0.65439358114655621</c:v>
                </c:pt>
                <c:pt idx="404">
                  <c:v>0.68269700375983566</c:v>
                </c:pt>
                <c:pt idx="405">
                  <c:v>0.74809488739873642</c:v>
                </c:pt>
                <c:pt idx="406">
                  <c:v>0.77240590720570557</c:v>
                </c:pt>
                <c:pt idx="407">
                  <c:v>0.83229582541958991</c:v>
                </c:pt>
                <c:pt idx="408">
                  <c:v>0.8923640451180278</c:v>
                </c:pt>
                <c:pt idx="409">
                  <c:v>0.92269855420752744</c:v>
                </c:pt>
                <c:pt idx="410">
                  <c:v>0.95210279468196435</c:v>
                </c:pt>
                <c:pt idx="411">
                  <c:v>1</c:v>
                </c:pt>
                <c:pt idx="412">
                  <c:v>0.99849218961975261</c:v>
                </c:pt>
                <c:pt idx="413">
                  <c:v>0.97801465173068725</c:v>
                </c:pt>
                <c:pt idx="414">
                  <c:v>0.96873522229543785</c:v>
                </c:pt>
                <c:pt idx="415">
                  <c:v>0.90071320593821469</c:v>
                </c:pt>
                <c:pt idx="416">
                  <c:v>0.83899375944804067</c:v>
                </c:pt>
                <c:pt idx="417">
                  <c:v>0.74354044730415914</c:v>
                </c:pt>
                <c:pt idx="418">
                  <c:v>0.68943757509981018</c:v>
                </c:pt>
                <c:pt idx="419">
                  <c:v>0.56928175510678714</c:v>
                </c:pt>
                <c:pt idx="420">
                  <c:v>0.47398736385131196</c:v>
                </c:pt>
                <c:pt idx="421">
                  <c:v>0.37908058451877985</c:v>
                </c:pt>
                <c:pt idx="422">
                  <c:v>0.31564789332919885</c:v>
                </c:pt>
                <c:pt idx="423">
                  <c:v>0.25118803054381961</c:v>
                </c:pt>
                <c:pt idx="424">
                  <c:v>0.19468584053645493</c:v>
                </c:pt>
                <c:pt idx="425">
                  <c:v>0.19854645528896481</c:v>
                </c:pt>
                <c:pt idx="426">
                  <c:v>0.16019613163300908</c:v>
                </c:pt>
                <c:pt idx="427">
                  <c:v>9.2759409279429522E-2</c:v>
                </c:pt>
                <c:pt idx="428">
                  <c:v>6.9483313306717254E-2</c:v>
                </c:pt>
                <c:pt idx="429">
                  <c:v>5.7056475057172762E-2</c:v>
                </c:pt>
                <c:pt idx="430">
                  <c:v>3.9586805690143001E-2</c:v>
                </c:pt>
                <c:pt idx="431">
                  <c:v>4.849025156013799E-2</c:v>
                </c:pt>
                <c:pt idx="432">
                  <c:v>5.34555602930347E-2</c:v>
                </c:pt>
                <c:pt idx="433">
                  <c:v>2.5245164541261262E-2</c:v>
                </c:pt>
                <c:pt idx="434">
                  <c:v>2.1194619946509525E-2</c:v>
                </c:pt>
                <c:pt idx="435">
                  <c:v>2.5415713787356128E-2</c:v>
                </c:pt>
                <c:pt idx="436">
                  <c:v>4.3160587619675179E-2</c:v>
                </c:pt>
                <c:pt idx="437">
                  <c:v>3.3330749253847103E-2</c:v>
                </c:pt>
                <c:pt idx="438">
                  <c:v>3.1001201596961094E-2</c:v>
                </c:pt>
                <c:pt idx="439">
                  <c:v>8.0739563548974484E-3</c:v>
                </c:pt>
                <c:pt idx="440">
                  <c:v>3.0287995658746521E-2</c:v>
                </c:pt>
                <c:pt idx="441">
                  <c:v>2.52645451374084E-2</c:v>
                </c:pt>
                <c:pt idx="442">
                  <c:v>5.6785146711112837E-3</c:v>
                </c:pt>
                <c:pt idx="443">
                  <c:v>-9.3995891313616801E-3</c:v>
                </c:pt>
                <c:pt idx="444">
                  <c:v>-7.43052056281254E-3</c:v>
                </c:pt>
                <c:pt idx="445">
                  <c:v>2.7047559982945047E-2</c:v>
                </c:pt>
                <c:pt idx="446">
                  <c:v>2.2252800496143206E-2</c:v>
                </c:pt>
                <c:pt idx="447">
                  <c:v>1.0105042831117513E-2</c:v>
                </c:pt>
                <c:pt idx="448">
                  <c:v>3.1671770223652022E-2</c:v>
                </c:pt>
                <c:pt idx="449">
                  <c:v>2.1450443815651827E-2</c:v>
                </c:pt>
                <c:pt idx="450">
                  <c:v>2.8004961432613665E-2</c:v>
                </c:pt>
                <c:pt idx="451">
                  <c:v>3.7598356525449543E-4</c:v>
                </c:pt>
                <c:pt idx="452">
                  <c:v>-1.2198147215008361E-2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1"/>
          <c:order val="5"/>
          <c:tx>
            <c:v>OUT of dark traces</c:v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Raw!$J$6:$J$506</c:f>
              <c:numCache>
                <c:formatCode>General</c:formatCode>
                <c:ptCount val="501"/>
                <c:pt idx="0">
                  <c:v>974</c:v>
                </c:pt>
                <c:pt idx="1">
                  <c:v>973.9</c:v>
                </c:pt>
                <c:pt idx="2">
                  <c:v>973.8</c:v>
                </c:pt>
                <c:pt idx="3">
                  <c:v>973.7</c:v>
                </c:pt>
                <c:pt idx="4">
                  <c:v>973.6</c:v>
                </c:pt>
                <c:pt idx="5">
                  <c:v>973.5</c:v>
                </c:pt>
                <c:pt idx="6">
                  <c:v>973.4</c:v>
                </c:pt>
                <c:pt idx="7">
                  <c:v>973.3</c:v>
                </c:pt>
                <c:pt idx="8">
                  <c:v>973.2</c:v>
                </c:pt>
                <c:pt idx="9">
                  <c:v>973.1</c:v>
                </c:pt>
                <c:pt idx="10">
                  <c:v>973</c:v>
                </c:pt>
                <c:pt idx="11">
                  <c:v>972.9</c:v>
                </c:pt>
                <c:pt idx="12">
                  <c:v>972.8</c:v>
                </c:pt>
                <c:pt idx="13">
                  <c:v>972.7</c:v>
                </c:pt>
                <c:pt idx="14">
                  <c:v>972.6</c:v>
                </c:pt>
                <c:pt idx="15">
                  <c:v>972.5</c:v>
                </c:pt>
                <c:pt idx="16">
                  <c:v>972.4</c:v>
                </c:pt>
                <c:pt idx="17">
                  <c:v>972.3</c:v>
                </c:pt>
                <c:pt idx="18">
                  <c:v>972.2</c:v>
                </c:pt>
                <c:pt idx="19">
                  <c:v>972.1</c:v>
                </c:pt>
                <c:pt idx="20">
                  <c:v>972</c:v>
                </c:pt>
                <c:pt idx="21">
                  <c:v>971.9</c:v>
                </c:pt>
                <c:pt idx="22">
                  <c:v>971.8</c:v>
                </c:pt>
                <c:pt idx="23">
                  <c:v>971.7</c:v>
                </c:pt>
                <c:pt idx="24">
                  <c:v>971.6</c:v>
                </c:pt>
                <c:pt idx="25">
                  <c:v>971.5</c:v>
                </c:pt>
                <c:pt idx="26">
                  <c:v>971.4</c:v>
                </c:pt>
                <c:pt idx="27">
                  <c:v>971.3</c:v>
                </c:pt>
                <c:pt idx="28">
                  <c:v>971.2</c:v>
                </c:pt>
                <c:pt idx="29">
                  <c:v>971.1</c:v>
                </c:pt>
                <c:pt idx="30">
                  <c:v>971</c:v>
                </c:pt>
                <c:pt idx="31">
                  <c:v>970.9</c:v>
                </c:pt>
                <c:pt idx="32">
                  <c:v>970.8</c:v>
                </c:pt>
                <c:pt idx="33">
                  <c:v>970.7</c:v>
                </c:pt>
                <c:pt idx="34">
                  <c:v>970.6</c:v>
                </c:pt>
                <c:pt idx="35">
                  <c:v>970.5</c:v>
                </c:pt>
                <c:pt idx="36">
                  <c:v>970.4</c:v>
                </c:pt>
                <c:pt idx="37">
                  <c:v>970.3</c:v>
                </c:pt>
                <c:pt idx="38">
                  <c:v>970.2</c:v>
                </c:pt>
                <c:pt idx="39">
                  <c:v>970.1</c:v>
                </c:pt>
                <c:pt idx="40">
                  <c:v>970</c:v>
                </c:pt>
                <c:pt idx="41">
                  <c:v>969.9</c:v>
                </c:pt>
                <c:pt idx="42">
                  <c:v>969.8</c:v>
                </c:pt>
                <c:pt idx="43">
                  <c:v>969.7</c:v>
                </c:pt>
                <c:pt idx="44">
                  <c:v>969.6</c:v>
                </c:pt>
                <c:pt idx="45">
                  <c:v>969.5</c:v>
                </c:pt>
                <c:pt idx="46">
                  <c:v>969.4</c:v>
                </c:pt>
                <c:pt idx="47">
                  <c:v>969.3</c:v>
                </c:pt>
                <c:pt idx="48">
                  <c:v>969.2</c:v>
                </c:pt>
                <c:pt idx="49">
                  <c:v>969.1</c:v>
                </c:pt>
                <c:pt idx="50">
                  <c:v>969</c:v>
                </c:pt>
                <c:pt idx="51">
                  <c:v>968.9</c:v>
                </c:pt>
                <c:pt idx="52">
                  <c:v>968.8</c:v>
                </c:pt>
                <c:pt idx="53">
                  <c:v>968.7</c:v>
                </c:pt>
                <c:pt idx="54">
                  <c:v>968.6</c:v>
                </c:pt>
                <c:pt idx="55">
                  <c:v>968.5</c:v>
                </c:pt>
                <c:pt idx="56">
                  <c:v>968.4</c:v>
                </c:pt>
                <c:pt idx="57">
                  <c:v>968.3</c:v>
                </c:pt>
                <c:pt idx="58">
                  <c:v>968.2</c:v>
                </c:pt>
                <c:pt idx="59">
                  <c:v>968.1</c:v>
                </c:pt>
                <c:pt idx="60">
                  <c:v>968</c:v>
                </c:pt>
                <c:pt idx="61">
                  <c:v>967.9</c:v>
                </c:pt>
                <c:pt idx="62">
                  <c:v>967.8</c:v>
                </c:pt>
                <c:pt idx="63">
                  <c:v>967.7</c:v>
                </c:pt>
                <c:pt idx="64">
                  <c:v>967.6</c:v>
                </c:pt>
                <c:pt idx="65">
                  <c:v>967.5</c:v>
                </c:pt>
                <c:pt idx="66">
                  <c:v>967.4</c:v>
                </c:pt>
                <c:pt idx="67">
                  <c:v>967.3</c:v>
                </c:pt>
                <c:pt idx="68">
                  <c:v>967.2</c:v>
                </c:pt>
                <c:pt idx="69">
                  <c:v>967.1</c:v>
                </c:pt>
                <c:pt idx="70">
                  <c:v>967</c:v>
                </c:pt>
                <c:pt idx="71">
                  <c:v>966.9</c:v>
                </c:pt>
                <c:pt idx="72">
                  <c:v>966.8</c:v>
                </c:pt>
                <c:pt idx="73">
                  <c:v>966.7</c:v>
                </c:pt>
                <c:pt idx="74">
                  <c:v>966.6</c:v>
                </c:pt>
                <c:pt idx="75">
                  <c:v>966.5</c:v>
                </c:pt>
                <c:pt idx="76">
                  <c:v>966.4</c:v>
                </c:pt>
                <c:pt idx="77">
                  <c:v>966.3</c:v>
                </c:pt>
                <c:pt idx="78">
                  <c:v>966.2</c:v>
                </c:pt>
                <c:pt idx="79">
                  <c:v>966.1</c:v>
                </c:pt>
                <c:pt idx="80">
                  <c:v>966</c:v>
                </c:pt>
                <c:pt idx="81">
                  <c:v>965.9</c:v>
                </c:pt>
                <c:pt idx="82">
                  <c:v>965.8</c:v>
                </c:pt>
                <c:pt idx="83">
                  <c:v>965.7</c:v>
                </c:pt>
                <c:pt idx="84">
                  <c:v>965.6</c:v>
                </c:pt>
                <c:pt idx="85">
                  <c:v>965.5</c:v>
                </c:pt>
                <c:pt idx="86">
                  <c:v>965.4</c:v>
                </c:pt>
                <c:pt idx="87">
                  <c:v>965.3</c:v>
                </c:pt>
                <c:pt idx="88">
                  <c:v>965.2</c:v>
                </c:pt>
                <c:pt idx="89">
                  <c:v>965.1</c:v>
                </c:pt>
                <c:pt idx="90">
                  <c:v>965</c:v>
                </c:pt>
                <c:pt idx="91">
                  <c:v>964.9</c:v>
                </c:pt>
                <c:pt idx="92">
                  <c:v>964.8</c:v>
                </c:pt>
                <c:pt idx="93">
                  <c:v>964.7</c:v>
                </c:pt>
                <c:pt idx="94">
                  <c:v>964.6</c:v>
                </c:pt>
                <c:pt idx="95">
                  <c:v>964.5</c:v>
                </c:pt>
                <c:pt idx="96">
                  <c:v>964.4</c:v>
                </c:pt>
                <c:pt idx="97">
                  <c:v>964.3</c:v>
                </c:pt>
                <c:pt idx="98">
                  <c:v>964.2</c:v>
                </c:pt>
                <c:pt idx="99">
                  <c:v>964.1</c:v>
                </c:pt>
                <c:pt idx="100">
                  <c:v>964</c:v>
                </c:pt>
                <c:pt idx="101">
                  <c:v>963.9</c:v>
                </c:pt>
                <c:pt idx="102">
                  <c:v>963.8</c:v>
                </c:pt>
                <c:pt idx="103">
                  <c:v>963.7</c:v>
                </c:pt>
                <c:pt idx="104">
                  <c:v>963.6</c:v>
                </c:pt>
                <c:pt idx="105">
                  <c:v>963.5</c:v>
                </c:pt>
                <c:pt idx="106">
                  <c:v>963.4</c:v>
                </c:pt>
                <c:pt idx="107">
                  <c:v>963.3</c:v>
                </c:pt>
                <c:pt idx="108">
                  <c:v>963.2</c:v>
                </c:pt>
                <c:pt idx="109">
                  <c:v>963.1</c:v>
                </c:pt>
                <c:pt idx="110">
                  <c:v>963</c:v>
                </c:pt>
                <c:pt idx="111">
                  <c:v>962.9</c:v>
                </c:pt>
                <c:pt idx="112">
                  <c:v>962.8</c:v>
                </c:pt>
                <c:pt idx="113">
                  <c:v>962.7</c:v>
                </c:pt>
                <c:pt idx="114">
                  <c:v>962.6</c:v>
                </c:pt>
                <c:pt idx="115">
                  <c:v>962.5</c:v>
                </c:pt>
                <c:pt idx="116">
                  <c:v>962.4</c:v>
                </c:pt>
                <c:pt idx="117">
                  <c:v>962.3</c:v>
                </c:pt>
                <c:pt idx="118">
                  <c:v>962.2</c:v>
                </c:pt>
                <c:pt idx="119">
                  <c:v>962.1</c:v>
                </c:pt>
                <c:pt idx="120">
                  <c:v>962</c:v>
                </c:pt>
                <c:pt idx="121">
                  <c:v>961.9</c:v>
                </c:pt>
                <c:pt idx="122">
                  <c:v>961.8</c:v>
                </c:pt>
                <c:pt idx="123">
                  <c:v>961.7</c:v>
                </c:pt>
                <c:pt idx="124">
                  <c:v>961.6</c:v>
                </c:pt>
                <c:pt idx="125">
                  <c:v>961.5</c:v>
                </c:pt>
                <c:pt idx="126">
                  <c:v>961.4</c:v>
                </c:pt>
                <c:pt idx="127">
                  <c:v>961.3</c:v>
                </c:pt>
                <c:pt idx="128">
                  <c:v>961.2</c:v>
                </c:pt>
                <c:pt idx="129">
                  <c:v>961.1</c:v>
                </c:pt>
                <c:pt idx="130">
                  <c:v>961</c:v>
                </c:pt>
                <c:pt idx="131">
                  <c:v>960.9</c:v>
                </c:pt>
                <c:pt idx="132">
                  <c:v>960.8</c:v>
                </c:pt>
                <c:pt idx="133">
                  <c:v>960.7</c:v>
                </c:pt>
                <c:pt idx="134">
                  <c:v>960.6</c:v>
                </c:pt>
                <c:pt idx="135">
                  <c:v>960.5</c:v>
                </c:pt>
                <c:pt idx="136">
                  <c:v>960.4</c:v>
                </c:pt>
                <c:pt idx="137">
                  <c:v>960.3</c:v>
                </c:pt>
                <c:pt idx="138">
                  <c:v>960.2</c:v>
                </c:pt>
                <c:pt idx="139">
                  <c:v>960.1</c:v>
                </c:pt>
                <c:pt idx="140">
                  <c:v>960</c:v>
                </c:pt>
                <c:pt idx="141">
                  <c:v>959.9</c:v>
                </c:pt>
                <c:pt idx="142">
                  <c:v>959.8</c:v>
                </c:pt>
                <c:pt idx="143">
                  <c:v>959.7</c:v>
                </c:pt>
                <c:pt idx="144">
                  <c:v>959.6</c:v>
                </c:pt>
                <c:pt idx="145">
                  <c:v>959.5</c:v>
                </c:pt>
                <c:pt idx="146">
                  <c:v>959.4</c:v>
                </c:pt>
                <c:pt idx="147">
                  <c:v>959.3</c:v>
                </c:pt>
                <c:pt idx="148">
                  <c:v>959.2</c:v>
                </c:pt>
                <c:pt idx="149">
                  <c:v>959.1</c:v>
                </c:pt>
                <c:pt idx="150">
                  <c:v>959</c:v>
                </c:pt>
                <c:pt idx="151">
                  <c:v>958.9</c:v>
                </c:pt>
                <c:pt idx="152">
                  <c:v>958.8</c:v>
                </c:pt>
                <c:pt idx="153">
                  <c:v>958.7</c:v>
                </c:pt>
                <c:pt idx="154">
                  <c:v>958.6</c:v>
                </c:pt>
                <c:pt idx="155">
                  <c:v>958.5</c:v>
                </c:pt>
                <c:pt idx="156">
                  <c:v>958.4</c:v>
                </c:pt>
                <c:pt idx="157">
                  <c:v>958.3</c:v>
                </c:pt>
                <c:pt idx="158">
                  <c:v>958.2</c:v>
                </c:pt>
                <c:pt idx="159">
                  <c:v>958.1</c:v>
                </c:pt>
                <c:pt idx="160">
                  <c:v>958</c:v>
                </c:pt>
                <c:pt idx="161">
                  <c:v>957.9</c:v>
                </c:pt>
                <c:pt idx="162">
                  <c:v>957.8</c:v>
                </c:pt>
                <c:pt idx="163">
                  <c:v>957.7</c:v>
                </c:pt>
                <c:pt idx="164">
                  <c:v>957.6</c:v>
                </c:pt>
                <c:pt idx="165">
                  <c:v>957.5</c:v>
                </c:pt>
                <c:pt idx="166">
                  <c:v>957.4</c:v>
                </c:pt>
                <c:pt idx="167">
                  <c:v>957.3</c:v>
                </c:pt>
                <c:pt idx="168">
                  <c:v>957.2</c:v>
                </c:pt>
                <c:pt idx="169">
                  <c:v>957.1</c:v>
                </c:pt>
                <c:pt idx="170">
                  <c:v>957</c:v>
                </c:pt>
                <c:pt idx="171">
                  <c:v>956.9</c:v>
                </c:pt>
                <c:pt idx="172">
                  <c:v>956.8</c:v>
                </c:pt>
                <c:pt idx="173">
                  <c:v>956.7</c:v>
                </c:pt>
                <c:pt idx="174">
                  <c:v>956.6</c:v>
                </c:pt>
                <c:pt idx="175">
                  <c:v>956.5</c:v>
                </c:pt>
                <c:pt idx="176">
                  <c:v>956.4</c:v>
                </c:pt>
                <c:pt idx="177">
                  <c:v>956.3</c:v>
                </c:pt>
                <c:pt idx="178">
                  <c:v>956.2</c:v>
                </c:pt>
                <c:pt idx="179">
                  <c:v>956.1</c:v>
                </c:pt>
                <c:pt idx="180">
                  <c:v>956</c:v>
                </c:pt>
                <c:pt idx="181">
                  <c:v>955.9</c:v>
                </c:pt>
                <c:pt idx="182">
                  <c:v>955.8</c:v>
                </c:pt>
                <c:pt idx="183">
                  <c:v>955.7</c:v>
                </c:pt>
                <c:pt idx="184">
                  <c:v>955.6</c:v>
                </c:pt>
                <c:pt idx="185">
                  <c:v>955.5</c:v>
                </c:pt>
                <c:pt idx="186">
                  <c:v>955.4</c:v>
                </c:pt>
                <c:pt idx="187">
                  <c:v>955.3</c:v>
                </c:pt>
                <c:pt idx="188">
                  <c:v>955.2</c:v>
                </c:pt>
                <c:pt idx="189">
                  <c:v>955.1</c:v>
                </c:pt>
                <c:pt idx="190">
                  <c:v>955</c:v>
                </c:pt>
                <c:pt idx="191">
                  <c:v>954.9</c:v>
                </c:pt>
                <c:pt idx="192">
                  <c:v>954.8</c:v>
                </c:pt>
                <c:pt idx="193">
                  <c:v>954.7</c:v>
                </c:pt>
                <c:pt idx="194">
                  <c:v>954.6</c:v>
                </c:pt>
                <c:pt idx="195">
                  <c:v>954.5</c:v>
                </c:pt>
                <c:pt idx="196">
                  <c:v>954.4</c:v>
                </c:pt>
                <c:pt idx="197">
                  <c:v>954.3</c:v>
                </c:pt>
                <c:pt idx="198">
                  <c:v>954.2</c:v>
                </c:pt>
                <c:pt idx="199">
                  <c:v>954.1</c:v>
                </c:pt>
                <c:pt idx="200">
                  <c:v>954</c:v>
                </c:pt>
                <c:pt idx="201">
                  <c:v>953.9</c:v>
                </c:pt>
                <c:pt idx="202">
                  <c:v>953.8</c:v>
                </c:pt>
                <c:pt idx="203">
                  <c:v>953.7</c:v>
                </c:pt>
                <c:pt idx="204">
                  <c:v>953.6</c:v>
                </c:pt>
                <c:pt idx="205">
                  <c:v>953.5</c:v>
                </c:pt>
                <c:pt idx="206">
                  <c:v>953.4</c:v>
                </c:pt>
                <c:pt idx="207">
                  <c:v>953.3</c:v>
                </c:pt>
                <c:pt idx="208">
                  <c:v>953.2</c:v>
                </c:pt>
                <c:pt idx="209">
                  <c:v>953.1</c:v>
                </c:pt>
                <c:pt idx="210">
                  <c:v>953</c:v>
                </c:pt>
                <c:pt idx="211">
                  <c:v>952.9</c:v>
                </c:pt>
                <c:pt idx="212">
                  <c:v>952.8</c:v>
                </c:pt>
                <c:pt idx="213">
                  <c:v>952.7</c:v>
                </c:pt>
                <c:pt idx="214">
                  <c:v>952.6</c:v>
                </c:pt>
                <c:pt idx="215">
                  <c:v>952.5</c:v>
                </c:pt>
                <c:pt idx="216">
                  <c:v>952.4</c:v>
                </c:pt>
                <c:pt idx="217">
                  <c:v>952.3</c:v>
                </c:pt>
                <c:pt idx="218">
                  <c:v>952.2</c:v>
                </c:pt>
                <c:pt idx="219">
                  <c:v>952.1</c:v>
                </c:pt>
                <c:pt idx="220">
                  <c:v>952</c:v>
                </c:pt>
                <c:pt idx="221">
                  <c:v>951.9</c:v>
                </c:pt>
                <c:pt idx="222">
                  <c:v>951.8</c:v>
                </c:pt>
                <c:pt idx="223">
                  <c:v>951.7</c:v>
                </c:pt>
                <c:pt idx="224">
                  <c:v>951.6</c:v>
                </c:pt>
                <c:pt idx="225">
                  <c:v>951.5</c:v>
                </c:pt>
                <c:pt idx="226">
                  <c:v>951.4</c:v>
                </c:pt>
                <c:pt idx="227">
                  <c:v>951.3</c:v>
                </c:pt>
                <c:pt idx="228">
                  <c:v>951.2</c:v>
                </c:pt>
                <c:pt idx="229">
                  <c:v>951.1</c:v>
                </c:pt>
                <c:pt idx="230">
                  <c:v>951</c:v>
                </c:pt>
                <c:pt idx="231">
                  <c:v>950.9</c:v>
                </c:pt>
                <c:pt idx="232">
                  <c:v>950.8</c:v>
                </c:pt>
                <c:pt idx="233">
                  <c:v>950.7</c:v>
                </c:pt>
                <c:pt idx="234">
                  <c:v>950.6</c:v>
                </c:pt>
                <c:pt idx="235">
                  <c:v>950.5</c:v>
                </c:pt>
                <c:pt idx="236">
                  <c:v>950.4</c:v>
                </c:pt>
                <c:pt idx="237">
                  <c:v>950.3</c:v>
                </c:pt>
                <c:pt idx="238">
                  <c:v>950.2</c:v>
                </c:pt>
                <c:pt idx="239">
                  <c:v>950.1</c:v>
                </c:pt>
                <c:pt idx="240">
                  <c:v>950</c:v>
                </c:pt>
                <c:pt idx="241">
                  <c:v>949.9</c:v>
                </c:pt>
                <c:pt idx="242">
                  <c:v>949.8</c:v>
                </c:pt>
                <c:pt idx="243">
                  <c:v>949.7</c:v>
                </c:pt>
                <c:pt idx="244">
                  <c:v>949.6</c:v>
                </c:pt>
                <c:pt idx="245">
                  <c:v>949.5</c:v>
                </c:pt>
                <c:pt idx="246">
                  <c:v>949.4</c:v>
                </c:pt>
                <c:pt idx="247">
                  <c:v>949.3</c:v>
                </c:pt>
                <c:pt idx="248">
                  <c:v>949.2</c:v>
                </c:pt>
                <c:pt idx="249">
                  <c:v>949.1</c:v>
                </c:pt>
                <c:pt idx="250">
                  <c:v>949</c:v>
                </c:pt>
                <c:pt idx="251">
                  <c:v>948.9</c:v>
                </c:pt>
                <c:pt idx="252">
                  <c:v>948.8</c:v>
                </c:pt>
                <c:pt idx="253">
                  <c:v>948.7</c:v>
                </c:pt>
                <c:pt idx="254">
                  <c:v>948.6</c:v>
                </c:pt>
                <c:pt idx="255">
                  <c:v>948.5</c:v>
                </c:pt>
                <c:pt idx="256">
                  <c:v>948.4</c:v>
                </c:pt>
                <c:pt idx="257">
                  <c:v>948.3</c:v>
                </c:pt>
                <c:pt idx="258">
                  <c:v>948.2</c:v>
                </c:pt>
                <c:pt idx="259">
                  <c:v>948.1</c:v>
                </c:pt>
                <c:pt idx="260">
                  <c:v>948</c:v>
                </c:pt>
                <c:pt idx="261">
                  <c:v>947.9</c:v>
                </c:pt>
                <c:pt idx="262">
                  <c:v>947.8</c:v>
                </c:pt>
                <c:pt idx="263">
                  <c:v>947.7</c:v>
                </c:pt>
                <c:pt idx="264">
                  <c:v>947.6</c:v>
                </c:pt>
                <c:pt idx="265">
                  <c:v>947.5</c:v>
                </c:pt>
                <c:pt idx="266">
                  <c:v>947.4</c:v>
                </c:pt>
                <c:pt idx="267">
                  <c:v>947.3</c:v>
                </c:pt>
                <c:pt idx="268">
                  <c:v>947.2</c:v>
                </c:pt>
                <c:pt idx="269">
                  <c:v>947.1</c:v>
                </c:pt>
                <c:pt idx="270">
                  <c:v>947</c:v>
                </c:pt>
                <c:pt idx="271">
                  <c:v>946.9</c:v>
                </c:pt>
                <c:pt idx="272">
                  <c:v>946.8</c:v>
                </c:pt>
                <c:pt idx="273">
                  <c:v>946.7</c:v>
                </c:pt>
                <c:pt idx="274">
                  <c:v>946.6</c:v>
                </c:pt>
                <c:pt idx="275">
                  <c:v>946.5</c:v>
                </c:pt>
                <c:pt idx="276">
                  <c:v>946.4</c:v>
                </c:pt>
                <c:pt idx="277">
                  <c:v>946.3</c:v>
                </c:pt>
                <c:pt idx="278">
                  <c:v>946.2</c:v>
                </c:pt>
                <c:pt idx="279">
                  <c:v>946.1</c:v>
                </c:pt>
                <c:pt idx="280">
                  <c:v>946</c:v>
                </c:pt>
                <c:pt idx="281">
                  <c:v>945.9</c:v>
                </c:pt>
                <c:pt idx="282">
                  <c:v>945.8</c:v>
                </c:pt>
                <c:pt idx="283">
                  <c:v>945.7</c:v>
                </c:pt>
                <c:pt idx="284">
                  <c:v>945.6</c:v>
                </c:pt>
                <c:pt idx="285">
                  <c:v>945.5</c:v>
                </c:pt>
                <c:pt idx="286">
                  <c:v>945.4</c:v>
                </c:pt>
                <c:pt idx="287">
                  <c:v>945.3</c:v>
                </c:pt>
                <c:pt idx="288">
                  <c:v>945.2</c:v>
                </c:pt>
                <c:pt idx="289">
                  <c:v>945.1</c:v>
                </c:pt>
                <c:pt idx="290">
                  <c:v>945</c:v>
                </c:pt>
                <c:pt idx="291">
                  <c:v>944.9</c:v>
                </c:pt>
                <c:pt idx="292">
                  <c:v>944.8</c:v>
                </c:pt>
                <c:pt idx="293">
                  <c:v>944.7</c:v>
                </c:pt>
                <c:pt idx="294">
                  <c:v>944.6</c:v>
                </c:pt>
                <c:pt idx="295">
                  <c:v>944.5</c:v>
                </c:pt>
                <c:pt idx="296">
                  <c:v>944.4</c:v>
                </c:pt>
                <c:pt idx="297">
                  <c:v>944.3</c:v>
                </c:pt>
                <c:pt idx="298">
                  <c:v>944.2</c:v>
                </c:pt>
                <c:pt idx="299">
                  <c:v>944.1</c:v>
                </c:pt>
                <c:pt idx="300">
                  <c:v>944</c:v>
                </c:pt>
                <c:pt idx="301">
                  <c:v>943.9</c:v>
                </c:pt>
                <c:pt idx="302">
                  <c:v>943.8</c:v>
                </c:pt>
                <c:pt idx="303">
                  <c:v>943.7</c:v>
                </c:pt>
                <c:pt idx="304">
                  <c:v>943.6</c:v>
                </c:pt>
                <c:pt idx="305">
                  <c:v>943.5</c:v>
                </c:pt>
                <c:pt idx="306">
                  <c:v>943.4</c:v>
                </c:pt>
                <c:pt idx="307">
                  <c:v>943.3</c:v>
                </c:pt>
                <c:pt idx="308">
                  <c:v>943.2</c:v>
                </c:pt>
                <c:pt idx="309">
                  <c:v>943.1</c:v>
                </c:pt>
                <c:pt idx="310">
                  <c:v>943</c:v>
                </c:pt>
                <c:pt idx="311">
                  <c:v>942.9</c:v>
                </c:pt>
                <c:pt idx="312">
                  <c:v>942.8</c:v>
                </c:pt>
                <c:pt idx="313">
                  <c:v>942.7</c:v>
                </c:pt>
                <c:pt idx="314">
                  <c:v>942.6</c:v>
                </c:pt>
                <c:pt idx="315">
                  <c:v>942.5</c:v>
                </c:pt>
                <c:pt idx="316">
                  <c:v>942.4</c:v>
                </c:pt>
                <c:pt idx="317">
                  <c:v>942.3</c:v>
                </c:pt>
                <c:pt idx="318">
                  <c:v>942.2</c:v>
                </c:pt>
                <c:pt idx="319">
                  <c:v>942.1</c:v>
                </c:pt>
                <c:pt idx="320">
                  <c:v>942</c:v>
                </c:pt>
                <c:pt idx="321">
                  <c:v>941.9</c:v>
                </c:pt>
                <c:pt idx="322">
                  <c:v>941.8</c:v>
                </c:pt>
                <c:pt idx="323">
                  <c:v>941.7</c:v>
                </c:pt>
                <c:pt idx="324">
                  <c:v>941.6</c:v>
                </c:pt>
                <c:pt idx="325">
                  <c:v>941.5</c:v>
                </c:pt>
                <c:pt idx="326">
                  <c:v>941.4</c:v>
                </c:pt>
                <c:pt idx="327">
                  <c:v>941.3</c:v>
                </c:pt>
                <c:pt idx="328">
                  <c:v>941.2</c:v>
                </c:pt>
                <c:pt idx="329">
                  <c:v>941.1</c:v>
                </c:pt>
                <c:pt idx="330">
                  <c:v>941</c:v>
                </c:pt>
                <c:pt idx="331">
                  <c:v>940.9</c:v>
                </c:pt>
                <c:pt idx="332">
                  <c:v>940.8</c:v>
                </c:pt>
                <c:pt idx="333">
                  <c:v>940.7</c:v>
                </c:pt>
                <c:pt idx="334">
                  <c:v>940.6</c:v>
                </c:pt>
                <c:pt idx="335">
                  <c:v>940.5</c:v>
                </c:pt>
                <c:pt idx="336">
                  <c:v>940.4</c:v>
                </c:pt>
                <c:pt idx="337">
                  <c:v>940.3</c:v>
                </c:pt>
                <c:pt idx="338">
                  <c:v>940.2</c:v>
                </c:pt>
                <c:pt idx="339">
                  <c:v>940.1</c:v>
                </c:pt>
                <c:pt idx="340">
                  <c:v>940</c:v>
                </c:pt>
                <c:pt idx="341">
                  <c:v>939.9</c:v>
                </c:pt>
                <c:pt idx="342">
                  <c:v>939.8</c:v>
                </c:pt>
                <c:pt idx="343">
                  <c:v>939.7</c:v>
                </c:pt>
                <c:pt idx="344">
                  <c:v>939.6</c:v>
                </c:pt>
                <c:pt idx="345">
                  <c:v>939.5</c:v>
                </c:pt>
                <c:pt idx="346">
                  <c:v>939.4</c:v>
                </c:pt>
                <c:pt idx="347">
                  <c:v>939.3</c:v>
                </c:pt>
                <c:pt idx="348">
                  <c:v>939.2</c:v>
                </c:pt>
                <c:pt idx="349">
                  <c:v>939.1</c:v>
                </c:pt>
                <c:pt idx="350">
                  <c:v>939</c:v>
                </c:pt>
                <c:pt idx="351">
                  <c:v>938.9</c:v>
                </c:pt>
                <c:pt idx="352">
                  <c:v>938.8</c:v>
                </c:pt>
                <c:pt idx="353">
                  <c:v>938.7</c:v>
                </c:pt>
                <c:pt idx="354">
                  <c:v>938.6</c:v>
                </c:pt>
                <c:pt idx="355">
                  <c:v>938.5</c:v>
                </c:pt>
                <c:pt idx="356">
                  <c:v>938.4</c:v>
                </c:pt>
                <c:pt idx="357">
                  <c:v>938.3</c:v>
                </c:pt>
                <c:pt idx="358">
                  <c:v>938.2</c:v>
                </c:pt>
                <c:pt idx="359">
                  <c:v>938.1</c:v>
                </c:pt>
                <c:pt idx="360">
                  <c:v>938</c:v>
                </c:pt>
                <c:pt idx="361">
                  <c:v>937.9</c:v>
                </c:pt>
                <c:pt idx="362">
                  <c:v>937.8</c:v>
                </c:pt>
                <c:pt idx="363">
                  <c:v>937.7</c:v>
                </c:pt>
                <c:pt idx="364">
                  <c:v>937.6</c:v>
                </c:pt>
                <c:pt idx="365">
                  <c:v>937.5</c:v>
                </c:pt>
                <c:pt idx="366">
                  <c:v>937.4</c:v>
                </c:pt>
                <c:pt idx="367">
                  <c:v>937.3</c:v>
                </c:pt>
                <c:pt idx="368">
                  <c:v>937.2</c:v>
                </c:pt>
                <c:pt idx="369">
                  <c:v>937.1</c:v>
                </c:pt>
                <c:pt idx="370">
                  <c:v>937</c:v>
                </c:pt>
                <c:pt idx="371">
                  <c:v>936.9</c:v>
                </c:pt>
                <c:pt idx="372">
                  <c:v>936.8</c:v>
                </c:pt>
                <c:pt idx="373">
                  <c:v>936.7</c:v>
                </c:pt>
                <c:pt idx="374">
                  <c:v>936.6</c:v>
                </c:pt>
                <c:pt idx="375">
                  <c:v>936.5</c:v>
                </c:pt>
                <c:pt idx="376">
                  <c:v>936.4</c:v>
                </c:pt>
                <c:pt idx="377">
                  <c:v>936.3</c:v>
                </c:pt>
                <c:pt idx="378">
                  <c:v>936.2</c:v>
                </c:pt>
                <c:pt idx="379">
                  <c:v>936.1</c:v>
                </c:pt>
                <c:pt idx="380">
                  <c:v>936</c:v>
                </c:pt>
                <c:pt idx="381">
                  <c:v>935.9</c:v>
                </c:pt>
                <c:pt idx="382">
                  <c:v>935.8</c:v>
                </c:pt>
                <c:pt idx="383">
                  <c:v>935.7</c:v>
                </c:pt>
                <c:pt idx="384">
                  <c:v>935.6</c:v>
                </c:pt>
                <c:pt idx="385">
                  <c:v>935.5</c:v>
                </c:pt>
                <c:pt idx="386">
                  <c:v>935.4</c:v>
                </c:pt>
                <c:pt idx="387">
                  <c:v>935.3</c:v>
                </c:pt>
                <c:pt idx="388">
                  <c:v>935.2</c:v>
                </c:pt>
                <c:pt idx="389">
                  <c:v>935.1</c:v>
                </c:pt>
                <c:pt idx="390">
                  <c:v>935</c:v>
                </c:pt>
                <c:pt idx="391">
                  <c:v>934.9</c:v>
                </c:pt>
                <c:pt idx="392">
                  <c:v>934.8</c:v>
                </c:pt>
                <c:pt idx="393">
                  <c:v>934.7</c:v>
                </c:pt>
                <c:pt idx="394">
                  <c:v>934.6</c:v>
                </c:pt>
                <c:pt idx="395">
                  <c:v>934.5</c:v>
                </c:pt>
                <c:pt idx="396">
                  <c:v>934.4</c:v>
                </c:pt>
                <c:pt idx="397">
                  <c:v>934.3</c:v>
                </c:pt>
                <c:pt idx="398">
                  <c:v>934.2</c:v>
                </c:pt>
                <c:pt idx="399">
                  <c:v>934.1</c:v>
                </c:pt>
                <c:pt idx="400">
                  <c:v>934</c:v>
                </c:pt>
                <c:pt idx="401">
                  <c:v>933.9</c:v>
                </c:pt>
                <c:pt idx="402">
                  <c:v>933.8</c:v>
                </c:pt>
                <c:pt idx="403">
                  <c:v>933.7</c:v>
                </c:pt>
                <c:pt idx="404">
                  <c:v>933.6</c:v>
                </c:pt>
                <c:pt idx="405">
                  <c:v>933.5</c:v>
                </c:pt>
                <c:pt idx="406">
                  <c:v>933.4</c:v>
                </c:pt>
                <c:pt idx="407">
                  <c:v>933.3</c:v>
                </c:pt>
                <c:pt idx="408">
                  <c:v>933.2</c:v>
                </c:pt>
                <c:pt idx="409">
                  <c:v>933.1</c:v>
                </c:pt>
                <c:pt idx="410">
                  <c:v>933</c:v>
                </c:pt>
                <c:pt idx="411">
                  <c:v>932.9</c:v>
                </c:pt>
                <c:pt idx="412">
                  <c:v>932.8</c:v>
                </c:pt>
                <c:pt idx="413">
                  <c:v>932.7</c:v>
                </c:pt>
                <c:pt idx="414">
                  <c:v>932.6</c:v>
                </c:pt>
                <c:pt idx="415">
                  <c:v>932.5</c:v>
                </c:pt>
                <c:pt idx="416">
                  <c:v>932.4</c:v>
                </c:pt>
                <c:pt idx="417">
                  <c:v>932.3</c:v>
                </c:pt>
                <c:pt idx="418">
                  <c:v>932.2</c:v>
                </c:pt>
                <c:pt idx="419">
                  <c:v>932.1</c:v>
                </c:pt>
                <c:pt idx="420">
                  <c:v>932</c:v>
                </c:pt>
                <c:pt idx="421">
                  <c:v>931.9</c:v>
                </c:pt>
                <c:pt idx="422">
                  <c:v>931.8</c:v>
                </c:pt>
                <c:pt idx="423">
                  <c:v>931.7</c:v>
                </c:pt>
                <c:pt idx="424">
                  <c:v>931.6</c:v>
                </c:pt>
                <c:pt idx="425">
                  <c:v>931.5</c:v>
                </c:pt>
                <c:pt idx="426">
                  <c:v>931.4</c:v>
                </c:pt>
                <c:pt idx="427">
                  <c:v>931.3</c:v>
                </c:pt>
                <c:pt idx="428">
                  <c:v>931.2</c:v>
                </c:pt>
                <c:pt idx="429">
                  <c:v>931.1</c:v>
                </c:pt>
                <c:pt idx="430">
                  <c:v>931</c:v>
                </c:pt>
                <c:pt idx="431">
                  <c:v>930.9</c:v>
                </c:pt>
                <c:pt idx="432">
                  <c:v>930.8</c:v>
                </c:pt>
                <c:pt idx="433">
                  <c:v>930.7</c:v>
                </c:pt>
                <c:pt idx="434">
                  <c:v>930.6</c:v>
                </c:pt>
                <c:pt idx="435">
                  <c:v>930.5</c:v>
                </c:pt>
                <c:pt idx="436">
                  <c:v>930.4</c:v>
                </c:pt>
                <c:pt idx="437">
                  <c:v>930.3</c:v>
                </c:pt>
                <c:pt idx="438">
                  <c:v>930.2</c:v>
                </c:pt>
                <c:pt idx="439">
                  <c:v>930.1</c:v>
                </c:pt>
                <c:pt idx="440">
                  <c:v>930</c:v>
                </c:pt>
                <c:pt idx="441">
                  <c:v>929.9</c:v>
                </c:pt>
                <c:pt idx="442">
                  <c:v>929.8</c:v>
                </c:pt>
                <c:pt idx="443">
                  <c:v>929.7</c:v>
                </c:pt>
                <c:pt idx="444">
                  <c:v>929.6</c:v>
                </c:pt>
                <c:pt idx="445">
                  <c:v>929.5</c:v>
                </c:pt>
                <c:pt idx="446">
                  <c:v>929.4</c:v>
                </c:pt>
                <c:pt idx="447">
                  <c:v>929.3</c:v>
                </c:pt>
                <c:pt idx="448">
                  <c:v>929.2</c:v>
                </c:pt>
                <c:pt idx="449">
                  <c:v>929.1</c:v>
                </c:pt>
                <c:pt idx="450">
                  <c:v>929</c:v>
                </c:pt>
                <c:pt idx="451">
                  <c:v>928.9</c:v>
                </c:pt>
                <c:pt idx="452">
                  <c:v>928.8</c:v>
                </c:pt>
                <c:pt idx="453">
                  <c:v>928.7</c:v>
                </c:pt>
                <c:pt idx="454">
                  <c:v>928.6</c:v>
                </c:pt>
                <c:pt idx="455">
                  <c:v>928.5</c:v>
                </c:pt>
                <c:pt idx="456">
                  <c:v>928.4</c:v>
                </c:pt>
                <c:pt idx="457">
                  <c:v>928.3</c:v>
                </c:pt>
                <c:pt idx="458">
                  <c:v>928.2</c:v>
                </c:pt>
                <c:pt idx="459">
                  <c:v>928.1</c:v>
                </c:pt>
                <c:pt idx="460">
                  <c:v>928</c:v>
                </c:pt>
                <c:pt idx="461">
                  <c:v>927.9</c:v>
                </c:pt>
                <c:pt idx="462">
                  <c:v>927.8</c:v>
                </c:pt>
                <c:pt idx="463">
                  <c:v>927.7</c:v>
                </c:pt>
                <c:pt idx="464">
                  <c:v>927.6</c:v>
                </c:pt>
                <c:pt idx="465">
                  <c:v>927.5</c:v>
                </c:pt>
                <c:pt idx="466">
                  <c:v>927.4</c:v>
                </c:pt>
                <c:pt idx="467">
                  <c:v>927.3</c:v>
                </c:pt>
                <c:pt idx="468">
                  <c:v>927.2</c:v>
                </c:pt>
                <c:pt idx="469">
                  <c:v>927.1</c:v>
                </c:pt>
                <c:pt idx="470">
                  <c:v>927</c:v>
                </c:pt>
                <c:pt idx="471">
                  <c:v>926.9</c:v>
                </c:pt>
                <c:pt idx="472">
                  <c:v>926.8</c:v>
                </c:pt>
                <c:pt idx="473">
                  <c:v>926.7</c:v>
                </c:pt>
                <c:pt idx="474">
                  <c:v>926.6</c:v>
                </c:pt>
                <c:pt idx="475">
                  <c:v>926.5</c:v>
                </c:pt>
                <c:pt idx="476">
                  <c:v>926.4</c:v>
                </c:pt>
                <c:pt idx="477">
                  <c:v>926.3</c:v>
                </c:pt>
                <c:pt idx="478">
                  <c:v>926.2</c:v>
                </c:pt>
                <c:pt idx="479">
                  <c:v>926.1</c:v>
                </c:pt>
                <c:pt idx="480">
                  <c:v>926</c:v>
                </c:pt>
                <c:pt idx="481">
                  <c:v>925.9</c:v>
                </c:pt>
                <c:pt idx="482">
                  <c:v>925.8</c:v>
                </c:pt>
                <c:pt idx="483">
                  <c:v>925.7</c:v>
                </c:pt>
                <c:pt idx="484">
                  <c:v>925.6</c:v>
                </c:pt>
                <c:pt idx="485">
                  <c:v>925.5</c:v>
                </c:pt>
                <c:pt idx="486">
                  <c:v>925.4</c:v>
                </c:pt>
                <c:pt idx="487">
                  <c:v>925.3</c:v>
                </c:pt>
                <c:pt idx="488">
                  <c:v>925.2</c:v>
                </c:pt>
                <c:pt idx="489">
                  <c:v>925.1</c:v>
                </c:pt>
                <c:pt idx="490">
                  <c:v>925</c:v>
                </c:pt>
                <c:pt idx="491">
                  <c:v>924.9</c:v>
                </c:pt>
                <c:pt idx="492">
                  <c:v>924.8</c:v>
                </c:pt>
                <c:pt idx="493">
                  <c:v>924.7</c:v>
                </c:pt>
                <c:pt idx="494">
                  <c:v>924.6</c:v>
                </c:pt>
                <c:pt idx="495">
                  <c:v>924.5</c:v>
                </c:pt>
                <c:pt idx="496">
                  <c:v>924.4</c:v>
                </c:pt>
                <c:pt idx="497">
                  <c:v>924.3</c:v>
                </c:pt>
                <c:pt idx="498">
                  <c:v>924.2</c:v>
                </c:pt>
                <c:pt idx="499">
                  <c:v>924.1</c:v>
                </c:pt>
                <c:pt idx="500">
                  <c:v>924</c:v>
                </c:pt>
              </c:numCache>
              <c:extLst xmlns:c15="http://schemas.microsoft.com/office/drawing/2012/chart"/>
            </c:numRef>
          </c:xVal>
          <c:yVal>
            <c:numRef>
              <c:f>Raw!$O$6:$O$506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-8.8204362723676789E-5</c:v>
                </c:pt>
                <c:pt idx="65">
                  <c:v>1.7057366760525255E-2</c:v>
                </c:pt>
                <c:pt idx="66">
                  <c:v>3.6469111510669339E-2</c:v>
                </c:pt>
                <c:pt idx="67">
                  <c:v>3.9271296264884681E-2</c:v>
                </c:pt>
                <c:pt idx="68">
                  <c:v>5.4890253417919053E-2</c:v>
                </c:pt>
                <c:pt idx="69">
                  <c:v>3.6611595481223044E-2</c:v>
                </c:pt>
                <c:pt idx="70">
                  <c:v>-6.4457034297927195E-4</c:v>
                </c:pt>
                <c:pt idx="71">
                  <c:v>6.8012348610780898E-2</c:v>
                </c:pt>
                <c:pt idx="72">
                  <c:v>6.1960172337755158E-2</c:v>
                </c:pt>
                <c:pt idx="73">
                  <c:v>3.9895511754927573E-2</c:v>
                </c:pt>
                <c:pt idx="74">
                  <c:v>2.3489500288360714E-2</c:v>
                </c:pt>
                <c:pt idx="75">
                  <c:v>1.0448824507242936E-2</c:v>
                </c:pt>
                <c:pt idx="76">
                  <c:v>3.0511924551345413E-2</c:v>
                </c:pt>
                <c:pt idx="77">
                  <c:v>1.3122095192862331E-2</c:v>
                </c:pt>
                <c:pt idx="78">
                  <c:v>-3.0254096414153012E-2</c:v>
                </c:pt>
                <c:pt idx="79">
                  <c:v>4.2758761067951088E-2</c:v>
                </c:pt>
                <c:pt idx="80">
                  <c:v>2.243783288665769E-2</c:v>
                </c:pt>
                <c:pt idx="81">
                  <c:v>1.8760389456186178E-2</c:v>
                </c:pt>
                <c:pt idx="82">
                  <c:v>6.3982087729413193E-3</c:v>
                </c:pt>
                <c:pt idx="83">
                  <c:v>5.0466465379787828E-2</c:v>
                </c:pt>
                <c:pt idx="84">
                  <c:v>5.9856837534348617E-2</c:v>
                </c:pt>
                <c:pt idx="85">
                  <c:v>6.0386063710689691E-2</c:v>
                </c:pt>
                <c:pt idx="86">
                  <c:v>7.0651694541506646E-2</c:v>
                </c:pt>
                <c:pt idx="87">
                  <c:v>5.7251416358517007E-2</c:v>
                </c:pt>
                <c:pt idx="88">
                  <c:v>3.6821928961563055E-2</c:v>
                </c:pt>
                <c:pt idx="89">
                  <c:v>6.5359432778098372E-2</c:v>
                </c:pt>
                <c:pt idx="90">
                  <c:v>0.11274553041354256</c:v>
                </c:pt>
                <c:pt idx="91">
                  <c:v>9.9752349289276676E-2</c:v>
                </c:pt>
                <c:pt idx="92">
                  <c:v>0.12077891237235801</c:v>
                </c:pt>
                <c:pt idx="93">
                  <c:v>0.13664891271160565</c:v>
                </c:pt>
                <c:pt idx="94">
                  <c:v>0.11803779217695132</c:v>
                </c:pt>
                <c:pt idx="95">
                  <c:v>0.16019269260779592</c:v>
                </c:pt>
                <c:pt idx="96">
                  <c:v>0.1664959120670354</c:v>
                </c:pt>
                <c:pt idx="97">
                  <c:v>0.1487736201105945</c:v>
                </c:pt>
                <c:pt idx="98">
                  <c:v>0.21491332225124674</c:v>
                </c:pt>
                <c:pt idx="99">
                  <c:v>0.17843064083861965</c:v>
                </c:pt>
                <c:pt idx="100">
                  <c:v>0.20995352308579579</c:v>
                </c:pt>
                <c:pt idx="101">
                  <c:v>0.26454523866065066</c:v>
                </c:pt>
                <c:pt idx="102">
                  <c:v>0.25805882552498566</c:v>
                </c:pt>
                <c:pt idx="103">
                  <c:v>0.28801438409607499</c:v>
                </c:pt>
                <c:pt idx="104">
                  <c:v>0.2889710621840757</c:v>
                </c:pt>
                <c:pt idx="105">
                  <c:v>0.28814329816467094</c:v>
                </c:pt>
                <c:pt idx="106">
                  <c:v>0.24968619601723377</c:v>
                </c:pt>
                <c:pt idx="107">
                  <c:v>0.27527903110900054</c:v>
                </c:pt>
                <c:pt idx="108">
                  <c:v>0.26413814160192695</c:v>
                </c:pt>
                <c:pt idx="109">
                  <c:v>0.28564643620449842</c:v>
                </c:pt>
                <c:pt idx="110">
                  <c:v>0.31952369644129291</c:v>
                </c:pt>
                <c:pt idx="111">
                  <c:v>0.30860671031651804</c:v>
                </c:pt>
                <c:pt idx="112">
                  <c:v>0.26948468297316525</c:v>
                </c:pt>
                <c:pt idx="113">
                  <c:v>0.24505207449876204</c:v>
                </c:pt>
                <c:pt idx="114">
                  <c:v>0.28135834718594177</c:v>
                </c:pt>
                <c:pt idx="115">
                  <c:v>0.23379584082504976</c:v>
                </c:pt>
                <c:pt idx="116">
                  <c:v>0.22155578925942271</c:v>
                </c:pt>
                <c:pt idx="117">
                  <c:v>0.19951148352953149</c:v>
                </c:pt>
                <c:pt idx="118">
                  <c:v>0.23864029582386298</c:v>
                </c:pt>
                <c:pt idx="119">
                  <c:v>0.21329171896733037</c:v>
                </c:pt>
                <c:pt idx="120">
                  <c:v>0.1664959120670354</c:v>
                </c:pt>
                <c:pt idx="121">
                  <c:v>0.15419479594259922</c:v>
                </c:pt>
                <c:pt idx="122">
                  <c:v>0.1817959765240697</c:v>
                </c:pt>
                <c:pt idx="123">
                  <c:v>0.18873698137530937</c:v>
                </c:pt>
                <c:pt idx="124">
                  <c:v>0.16648912711605679</c:v>
                </c:pt>
                <c:pt idx="125">
                  <c:v>8.7525867625606407E-2</c:v>
                </c:pt>
                <c:pt idx="126">
                  <c:v>0.11244699257047838</c:v>
                </c:pt>
                <c:pt idx="127">
                  <c:v>0.16812430030193043</c:v>
                </c:pt>
                <c:pt idx="128">
                  <c:v>0.15196254707059723</c:v>
                </c:pt>
                <c:pt idx="129">
                  <c:v>0.14430912236659099</c:v>
                </c:pt>
                <c:pt idx="130">
                  <c:v>0.13796519320147874</c:v>
                </c:pt>
                <c:pt idx="131">
                  <c:v>0.12349967771482881</c:v>
                </c:pt>
                <c:pt idx="132">
                  <c:v>0.12864267055670522</c:v>
                </c:pt>
                <c:pt idx="133">
                  <c:v>0.12194592394069972</c:v>
                </c:pt>
                <c:pt idx="134">
                  <c:v>9.7730433897615182E-2</c:v>
                </c:pt>
                <c:pt idx="135">
                  <c:v>0.11640940394205682</c:v>
                </c:pt>
                <c:pt idx="136">
                  <c:v>0.12385249516572253</c:v>
                </c:pt>
                <c:pt idx="137">
                  <c:v>8.1249787970281914E-2</c:v>
                </c:pt>
                <c:pt idx="138">
                  <c:v>8.1826508803473891E-2</c:v>
                </c:pt>
                <c:pt idx="139">
                  <c:v>7.9424636157003667E-2</c:v>
                </c:pt>
                <c:pt idx="140">
                  <c:v>9.2343182820504119E-2</c:v>
                </c:pt>
                <c:pt idx="141">
                  <c:v>0.12447671065576542</c:v>
                </c:pt>
                <c:pt idx="142">
                  <c:v>9.8666757132680014E-2</c:v>
                </c:pt>
                <c:pt idx="143">
                  <c:v>4.8600603860636811E-2</c:v>
                </c:pt>
                <c:pt idx="144">
                  <c:v>4.6008752586762958E-2</c:v>
                </c:pt>
                <c:pt idx="145">
                  <c:v>9.4222614241611907E-2</c:v>
                </c:pt>
                <c:pt idx="146">
                  <c:v>4.2460223224887399E-2</c:v>
                </c:pt>
                <c:pt idx="147">
                  <c:v>6.0121450622519154E-2</c:v>
                </c:pt>
                <c:pt idx="148">
                  <c:v>0.10155036129863991</c:v>
                </c:pt>
                <c:pt idx="149">
                  <c:v>0.11549343555992789</c:v>
                </c:pt>
                <c:pt idx="150">
                  <c:v>7.8630796892492055E-2</c:v>
                </c:pt>
                <c:pt idx="151">
                  <c:v>3.9488414696203823E-2</c:v>
                </c:pt>
                <c:pt idx="152">
                  <c:v>6.3140753808053632E-2</c:v>
                </c:pt>
                <c:pt idx="153">
                  <c:v>5.4035349594599276E-2</c:v>
                </c:pt>
                <c:pt idx="154">
                  <c:v>6.7856294738270415E-2</c:v>
                </c:pt>
                <c:pt idx="155">
                  <c:v>7.938392645113139E-2</c:v>
                </c:pt>
                <c:pt idx="156">
                  <c:v>6.6411100179800911E-2</c:v>
                </c:pt>
                <c:pt idx="157">
                  <c:v>5.7421040132985234E-2</c:v>
                </c:pt>
                <c:pt idx="158">
                  <c:v>3.6435186755775686E-2</c:v>
                </c:pt>
                <c:pt idx="159">
                  <c:v>8.9927740272076631E-2</c:v>
                </c:pt>
                <c:pt idx="160">
                  <c:v>8.7512297723649143E-2</c:v>
                </c:pt>
                <c:pt idx="161">
                  <c:v>0.11250805712928705</c:v>
                </c:pt>
                <c:pt idx="162">
                  <c:v>9.4371883163144252E-2</c:v>
                </c:pt>
                <c:pt idx="163">
                  <c:v>0.10442039556264206</c:v>
                </c:pt>
                <c:pt idx="164">
                  <c:v>9.9053499338467382E-2</c:v>
                </c:pt>
                <c:pt idx="165">
                  <c:v>0.10475285816059988</c:v>
                </c:pt>
                <c:pt idx="166">
                  <c:v>0.11748821114767435</c:v>
                </c:pt>
                <c:pt idx="167">
                  <c:v>0.11263018624690437</c:v>
                </c:pt>
                <c:pt idx="168">
                  <c:v>0.10834888217932635</c:v>
                </c:pt>
                <c:pt idx="169">
                  <c:v>0.14348814329816487</c:v>
                </c:pt>
                <c:pt idx="170">
                  <c:v>0.18070359941649441</c:v>
                </c:pt>
                <c:pt idx="171">
                  <c:v>0.20733453200800644</c:v>
                </c:pt>
                <c:pt idx="172">
                  <c:v>0.16297452250907488</c:v>
                </c:pt>
                <c:pt idx="173">
                  <c:v>0.20114665671540513</c:v>
                </c:pt>
                <c:pt idx="174">
                  <c:v>0.20798588730196385</c:v>
                </c:pt>
                <c:pt idx="175">
                  <c:v>0.25099569155612872</c:v>
                </c:pt>
                <c:pt idx="176">
                  <c:v>0.27322997591342402</c:v>
                </c:pt>
                <c:pt idx="177">
                  <c:v>0.26745598263052561</c:v>
                </c:pt>
                <c:pt idx="178">
                  <c:v>0.2183465074464836</c:v>
                </c:pt>
                <c:pt idx="179">
                  <c:v>0.26275401160226658</c:v>
                </c:pt>
                <c:pt idx="180">
                  <c:v>0.29764901448587044</c:v>
                </c:pt>
                <c:pt idx="181">
                  <c:v>0.36500322285171527</c:v>
                </c:pt>
                <c:pt idx="182">
                  <c:v>0.35619635648132464</c:v>
                </c:pt>
                <c:pt idx="183">
                  <c:v>0.38378396716083685</c:v>
                </c:pt>
                <c:pt idx="184">
                  <c:v>0.36365980255792674</c:v>
                </c:pt>
                <c:pt idx="185">
                  <c:v>0.37557417647657454</c:v>
                </c:pt>
                <c:pt idx="186">
                  <c:v>0.39552871730501749</c:v>
                </c:pt>
                <c:pt idx="187">
                  <c:v>0.36967126912508069</c:v>
                </c:pt>
                <c:pt idx="188">
                  <c:v>0.39575262068731576</c:v>
                </c:pt>
                <c:pt idx="189">
                  <c:v>0.39395460867795201</c:v>
                </c:pt>
                <c:pt idx="190">
                  <c:v>0.38447603216066806</c:v>
                </c:pt>
                <c:pt idx="191">
                  <c:v>0.37988262034806808</c:v>
                </c:pt>
                <c:pt idx="192">
                  <c:v>0.38839094887539455</c:v>
                </c:pt>
                <c:pt idx="193">
                  <c:v>0.37462428333955294</c:v>
                </c:pt>
                <c:pt idx="194">
                  <c:v>0.40579434813583443</c:v>
                </c:pt>
                <c:pt idx="195">
                  <c:v>0.43169929097262261</c:v>
                </c:pt>
                <c:pt idx="196">
                  <c:v>0.4148861824473315</c:v>
                </c:pt>
                <c:pt idx="197">
                  <c:v>0.38078501882823929</c:v>
                </c:pt>
                <c:pt idx="198">
                  <c:v>0.3997489568137868</c:v>
                </c:pt>
                <c:pt idx="199">
                  <c:v>0.34257217491603625</c:v>
                </c:pt>
                <c:pt idx="200">
                  <c:v>0.34195474437697199</c:v>
                </c:pt>
                <c:pt idx="201">
                  <c:v>0.32345218305797768</c:v>
                </c:pt>
                <c:pt idx="202">
                  <c:v>0.317820673745632</c:v>
                </c:pt>
                <c:pt idx="203">
                  <c:v>0.29440580791803816</c:v>
                </c:pt>
                <c:pt idx="204">
                  <c:v>0.31241306781558503</c:v>
                </c:pt>
                <c:pt idx="205">
                  <c:v>0.34607320962106036</c:v>
                </c:pt>
                <c:pt idx="206">
                  <c:v>0.37163211995793349</c:v>
                </c:pt>
                <c:pt idx="207">
                  <c:v>0.36343589917562846</c:v>
                </c:pt>
                <c:pt idx="208">
                  <c:v>0.37799640397598117</c:v>
                </c:pt>
                <c:pt idx="209">
                  <c:v>0.38987006818875725</c:v>
                </c:pt>
                <c:pt idx="210">
                  <c:v>0.38501204328798727</c:v>
                </c:pt>
                <c:pt idx="211">
                  <c:v>0.35320419309970463</c:v>
                </c:pt>
                <c:pt idx="212">
                  <c:v>0.35274281643315136</c:v>
                </c:pt>
                <c:pt idx="213">
                  <c:v>0.33730026800556334</c:v>
                </c:pt>
                <c:pt idx="214">
                  <c:v>0.32873765987040782</c:v>
                </c:pt>
                <c:pt idx="215">
                  <c:v>0.35623706618719692</c:v>
                </c:pt>
                <c:pt idx="216">
                  <c:v>0.34132374393595044</c:v>
                </c:pt>
                <c:pt idx="217">
                  <c:v>0.3271906910472574</c:v>
                </c:pt>
                <c:pt idx="218">
                  <c:v>0.30321267428842785</c:v>
                </c:pt>
                <c:pt idx="219">
                  <c:v>0.29665162669199746</c:v>
                </c:pt>
                <c:pt idx="220">
                  <c:v>0.23095294636496211</c:v>
                </c:pt>
                <c:pt idx="221">
                  <c:v>0.22550463072904289</c:v>
                </c:pt>
                <c:pt idx="222">
                  <c:v>0.16097974692132838</c:v>
                </c:pt>
                <c:pt idx="223">
                  <c:v>0.10511246056247273</c:v>
                </c:pt>
                <c:pt idx="224">
                  <c:v>0.13025748888964248</c:v>
                </c:pt>
                <c:pt idx="225">
                  <c:v>0.14524544560165584</c:v>
                </c:pt>
                <c:pt idx="226">
                  <c:v>7.3677782678020248E-2</c:v>
                </c:pt>
                <c:pt idx="227">
                  <c:v>3.1149709943346055E-2</c:v>
                </c:pt>
                <c:pt idx="228">
                  <c:v>3.6720154696882119E-2</c:v>
                </c:pt>
                <c:pt idx="229">
                  <c:v>-2.5938867591681847E-2</c:v>
                </c:pt>
                <c:pt idx="230">
                  <c:v>1.0021372595583293E-2</c:v>
                </c:pt>
                <c:pt idx="231">
                  <c:v>-5.8757675475798639E-3</c:v>
                </c:pt>
                <c:pt idx="232">
                  <c:v>-4.8933066458594639E-2</c:v>
                </c:pt>
                <c:pt idx="233">
                  <c:v>-3.7778607049564261E-2</c:v>
                </c:pt>
                <c:pt idx="234">
                  <c:v>8.8815008311565937E-3</c:v>
                </c:pt>
                <c:pt idx="235">
                  <c:v>2.3876242494148079E-2</c:v>
                </c:pt>
                <c:pt idx="236">
                  <c:v>-2.3706618719679357E-2</c:v>
                </c:pt>
                <c:pt idx="237">
                  <c:v>-1.8231163279845107E-2</c:v>
                </c:pt>
                <c:pt idx="238">
                  <c:v>-1.7362689554567573E-2</c:v>
                </c:pt>
                <c:pt idx="239">
                  <c:v>-1.9323540387420898E-2</c:v>
                </c:pt>
                <c:pt idx="240">
                  <c:v>-6.581402449367303E-3</c:v>
                </c:pt>
                <c:pt idx="241">
                  <c:v>-3.6862638667435332E-2</c:v>
                </c:pt>
                <c:pt idx="242">
                  <c:v>-2.8924246022322686E-2</c:v>
                </c:pt>
                <c:pt idx="243">
                  <c:v>2.9446687247685621E-3</c:v>
                </c:pt>
                <c:pt idx="244">
                  <c:v>-5.7495674593751156E-2</c:v>
                </c:pt>
                <c:pt idx="245">
                  <c:v>-1.7647657495674495E-2</c:v>
                </c:pt>
                <c:pt idx="246">
                  <c:v>-1.3298503918308202E-3</c:v>
                </c:pt>
                <c:pt idx="247">
                  <c:v>-2.5694609356447202E-2</c:v>
                </c:pt>
                <c:pt idx="248">
                  <c:v>-4.9733690674084882E-2</c:v>
                </c:pt>
                <c:pt idx="249">
                  <c:v>-3.2201377345048583E-2</c:v>
                </c:pt>
                <c:pt idx="250">
                  <c:v>-5.9191912338433454E-2</c:v>
                </c:pt>
                <c:pt idx="251">
                  <c:v>-5.0744648369915629E-2</c:v>
                </c:pt>
                <c:pt idx="252">
                  <c:v>-5.2535875428300231E-2</c:v>
                </c:pt>
                <c:pt idx="253">
                  <c:v>-6.5474776944736815E-2</c:v>
                </c:pt>
                <c:pt idx="254">
                  <c:v>-6.6852121993418542E-2</c:v>
                </c:pt>
                <c:pt idx="255">
                  <c:v>-6.3005054788479301E-2</c:v>
                </c:pt>
                <c:pt idx="256">
                  <c:v>-6.6607863758184144E-2</c:v>
                </c:pt>
                <c:pt idx="257">
                  <c:v>-6.0243579740136478E-2</c:v>
                </c:pt>
                <c:pt idx="258">
                  <c:v>-7.1859415815720626E-2</c:v>
                </c:pt>
                <c:pt idx="259">
                  <c:v>-5.7400685280048852E-2</c:v>
                </c:pt>
                <c:pt idx="260">
                  <c:v>-8.3278488312921797E-2</c:v>
                </c:pt>
                <c:pt idx="261">
                  <c:v>-5.7095362486006038E-2</c:v>
                </c:pt>
                <c:pt idx="262">
                  <c:v>-1.6351731858737322E-2</c:v>
                </c:pt>
                <c:pt idx="263">
                  <c:v>-1.7410184211418975E-2</c:v>
                </c:pt>
                <c:pt idx="264">
                  <c:v>-2.2322488720018997E-2</c:v>
                </c:pt>
                <c:pt idx="265">
                  <c:v>-9.0375547036670688E-3</c:v>
                </c:pt>
                <c:pt idx="266">
                  <c:v>-5.3573972928045742E-2</c:v>
                </c:pt>
                <c:pt idx="267">
                  <c:v>-1.854327102486655E-2</c:v>
                </c:pt>
                <c:pt idx="268">
                  <c:v>-1.4051633476948031E-2</c:v>
                </c:pt>
                <c:pt idx="269">
                  <c:v>1.8115819113209868E-3</c:v>
                </c:pt>
                <c:pt idx="270">
                  <c:v>9.3428774977098814E-3</c:v>
                </c:pt>
                <c:pt idx="271">
                  <c:v>-1.8692539946398887E-2</c:v>
                </c:pt>
                <c:pt idx="272">
                  <c:v>-6.621433660141815E-2</c:v>
                </c:pt>
                <c:pt idx="273">
                  <c:v>4.8648098517486233E-3</c:v>
                </c:pt>
                <c:pt idx="274">
                  <c:v>4.7989958272551675E-2</c:v>
                </c:pt>
                <c:pt idx="275">
                  <c:v>7.2422566746954853E-2</c:v>
                </c:pt>
                <c:pt idx="276">
                  <c:v>7.7470570275129963E-2</c:v>
                </c:pt>
                <c:pt idx="277">
                  <c:v>5.2678359398853444E-2</c:v>
                </c:pt>
                <c:pt idx="278">
                  <c:v>5.5419479594260128E-2</c:v>
                </c:pt>
                <c:pt idx="279">
                  <c:v>7.6133934932320013E-2</c:v>
                </c:pt>
                <c:pt idx="280">
                  <c:v>0.13379244834956078</c:v>
                </c:pt>
                <c:pt idx="281">
                  <c:v>0.10683583811106954</c:v>
                </c:pt>
                <c:pt idx="282">
                  <c:v>0.11973402992163411</c:v>
                </c:pt>
                <c:pt idx="283">
                  <c:v>0.14525223055263445</c:v>
                </c:pt>
                <c:pt idx="284">
                  <c:v>0.14568646741527272</c:v>
                </c:pt>
                <c:pt idx="285">
                  <c:v>0.17195779760491239</c:v>
                </c:pt>
                <c:pt idx="286">
                  <c:v>0.19385283441327125</c:v>
                </c:pt>
                <c:pt idx="287">
                  <c:v>0.22163042372018862</c:v>
                </c:pt>
                <c:pt idx="288">
                  <c:v>0.22857142857142851</c:v>
                </c:pt>
                <c:pt idx="289">
                  <c:v>0.21486582759439582</c:v>
                </c:pt>
                <c:pt idx="290">
                  <c:v>0.25134850900702244</c:v>
                </c:pt>
                <c:pt idx="291">
                  <c:v>0.26848051022831337</c:v>
                </c:pt>
                <c:pt idx="292">
                  <c:v>0.23682871391254198</c:v>
                </c:pt>
                <c:pt idx="293">
                  <c:v>0.25063608915425561</c:v>
                </c:pt>
                <c:pt idx="294">
                  <c:v>0.27241578179597653</c:v>
                </c:pt>
                <c:pt idx="295">
                  <c:v>0.27097058723750728</c:v>
                </c:pt>
                <c:pt idx="296">
                  <c:v>0.29532177630016615</c:v>
                </c:pt>
                <c:pt idx="297">
                  <c:v>0.33360925467313485</c:v>
                </c:pt>
                <c:pt idx="298">
                  <c:v>0.33112596261492028</c:v>
                </c:pt>
                <c:pt idx="299">
                  <c:v>0.29471791566305938</c:v>
                </c:pt>
                <c:pt idx="300">
                  <c:v>0.30668656918953752</c:v>
                </c:pt>
                <c:pt idx="301">
                  <c:v>0.28651490992977546</c:v>
                </c:pt>
                <c:pt idx="302">
                  <c:v>0.29647521796655035</c:v>
                </c:pt>
                <c:pt idx="303">
                  <c:v>0.32715676629236323</c:v>
                </c:pt>
                <c:pt idx="304">
                  <c:v>0.34768124300301928</c:v>
                </c:pt>
                <c:pt idx="305">
                  <c:v>0.331058113105133</c:v>
                </c:pt>
                <c:pt idx="306">
                  <c:v>0.32014791193133607</c:v>
                </c:pt>
                <c:pt idx="307">
                  <c:v>0.29404620551616534</c:v>
                </c:pt>
                <c:pt idx="308">
                  <c:v>0.27935678664721642</c:v>
                </c:pt>
                <c:pt idx="309">
                  <c:v>0.25592835091766464</c:v>
                </c:pt>
                <c:pt idx="310">
                  <c:v>0.27057027512976212</c:v>
                </c:pt>
                <c:pt idx="311">
                  <c:v>0.29416833463378217</c:v>
                </c:pt>
                <c:pt idx="312">
                  <c:v>0.31342402551141579</c:v>
                </c:pt>
                <c:pt idx="313">
                  <c:v>0.3065169454150693</c:v>
                </c:pt>
                <c:pt idx="314">
                  <c:v>0.27095023238457111</c:v>
                </c:pt>
                <c:pt idx="315">
                  <c:v>0.28986667571326802</c:v>
                </c:pt>
                <c:pt idx="316">
                  <c:v>0.3271906910472574</c:v>
                </c:pt>
                <c:pt idx="317">
                  <c:v>0.29556603453540053</c:v>
                </c:pt>
                <c:pt idx="318">
                  <c:v>0.30412864267055678</c:v>
                </c:pt>
                <c:pt idx="319">
                  <c:v>0.27009532856125107</c:v>
                </c:pt>
                <c:pt idx="320">
                  <c:v>0.31282694982528741</c:v>
                </c:pt>
                <c:pt idx="321">
                  <c:v>0.27109271635512461</c:v>
                </c:pt>
                <c:pt idx="322">
                  <c:v>0.2680598432676326</c:v>
                </c:pt>
                <c:pt idx="323">
                  <c:v>0.26160735488686077</c:v>
                </c:pt>
                <c:pt idx="324">
                  <c:v>0.30602842894460097</c:v>
                </c:pt>
                <c:pt idx="325">
                  <c:v>0.25515486650608937</c:v>
                </c:pt>
                <c:pt idx="326">
                  <c:v>0.27004104895342107</c:v>
                </c:pt>
                <c:pt idx="327">
                  <c:v>0.28794653458628772</c:v>
                </c:pt>
                <c:pt idx="328">
                  <c:v>0.21583607558435405</c:v>
                </c:pt>
                <c:pt idx="329">
                  <c:v>0.23167893611968643</c:v>
                </c:pt>
                <c:pt idx="330">
                  <c:v>0.22936526783594013</c:v>
                </c:pt>
                <c:pt idx="331">
                  <c:v>0.23671336974590379</c:v>
                </c:pt>
                <c:pt idx="332">
                  <c:v>0.2307493978356005</c:v>
                </c:pt>
                <c:pt idx="333">
                  <c:v>0.20336533568544987</c:v>
                </c:pt>
                <c:pt idx="334">
                  <c:v>0.21850256131899456</c:v>
                </c:pt>
                <c:pt idx="335">
                  <c:v>0.23978695253926779</c:v>
                </c:pt>
                <c:pt idx="336">
                  <c:v>0.20857617803711359</c:v>
                </c:pt>
                <c:pt idx="337">
                  <c:v>0.21060487837975345</c:v>
                </c:pt>
                <c:pt idx="338">
                  <c:v>0.19473487804050607</c:v>
                </c:pt>
                <c:pt idx="339">
                  <c:v>0.1717338942226144</c:v>
                </c:pt>
                <c:pt idx="340">
                  <c:v>0.13120738202666504</c:v>
                </c:pt>
                <c:pt idx="341">
                  <c:v>0.11044543203175353</c:v>
                </c:pt>
                <c:pt idx="342">
                  <c:v>0.12218339722495525</c:v>
                </c:pt>
                <c:pt idx="343">
                  <c:v>0.1241374631068292</c:v>
                </c:pt>
                <c:pt idx="344">
                  <c:v>0.13586185839807316</c:v>
                </c:pt>
                <c:pt idx="345">
                  <c:v>0.12680394884146973</c:v>
                </c:pt>
                <c:pt idx="346">
                  <c:v>0.12629507751806504</c:v>
                </c:pt>
                <c:pt idx="347">
                  <c:v>9.1881806153950335E-2</c:v>
                </c:pt>
                <c:pt idx="348">
                  <c:v>0.1080232045323474</c:v>
                </c:pt>
                <c:pt idx="349">
                  <c:v>9.1929300810801487E-2</c:v>
                </c:pt>
                <c:pt idx="350">
                  <c:v>0.12816093903721532</c:v>
                </c:pt>
                <c:pt idx="351">
                  <c:v>0.11440784340333121</c:v>
                </c:pt>
                <c:pt idx="352">
                  <c:v>9.6156325270549972E-2</c:v>
                </c:pt>
                <c:pt idx="353">
                  <c:v>6.2916850425755622E-2</c:v>
                </c:pt>
                <c:pt idx="354">
                  <c:v>8.2165756352410357E-2</c:v>
                </c:pt>
                <c:pt idx="355">
                  <c:v>0.13134986599721826</c:v>
                </c:pt>
                <c:pt idx="356">
                  <c:v>0.14392916511178178</c:v>
                </c:pt>
                <c:pt idx="357">
                  <c:v>0.11417715507005481</c:v>
                </c:pt>
                <c:pt idx="358">
                  <c:v>0.14681955422872078</c:v>
                </c:pt>
                <c:pt idx="359">
                  <c:v>0.13438952403568888</c:v>
                </c:pt>
                <c:pt idx="360">
                  <c:v>0.20198120568578901</c:v>
                </c:pt>
                <c:pt idx="361">
                  <c:v>0.16722190182175947</c:v>
                </c:pt>
                <c:pt idx="362">
                  <c:v>0.19257726362927047</c:v>
                </c:pt>
                <c:pt idx="363">
                  <c:v>0.21521186009431068</c:v>
                </c:pt>
                <c:pt idx="364">
                  <c:v>0.19210910201173806</c:v>
                </c:pt>
                <c:pt idx="365">
                  <c:v>0.23873528513756503</c:v>
                </c:pt>
                <c:pt idx="366">
                  <c:v>0.24517420361637887</c:v>
                </c:pt>
                <c:pt idx="367">
                  <c:v>0.25659327611358002</c:v>
                </c:pt>
                <c:pt idx="368">
                  <c:v>0.29842249889744565</c:v>
                </c:pt>
                <c:pt idx="369">
                  <c:v>0.35211181599212937</c:v>
                </c:pt>
                <c:pt idx="370">
                  <c:v>0.37400006784950984</c:v>
                </c:pt>
                <c:pt idx="371">
                  <c:v>0.39079282152186429</c:v>
                </c:pt>
                <c:pt idx="372">
                  <c:v>0.39138989720799244</c:v>
                </c:pt>
                <c:pt idx="373">
                  <c:v>0.40527190691047249</c:v>
                </c:pt>
                <c:pt idx="374">
                  <c:v>0.47806764596125767</c:v>
                </c:pt>
                <c:pt idx="375">
                  <c:v>0.50868812972826294</c:v>
                </c:pt>
                <c:pt idx="376">
                  <c:v>0.51601587678529015</c:v>
                </c:pt>
                <c:pt idx="377">
                  <c:v>0.59490450181497434</c:v>
                </c:pt>
                <c:pt idx="378">
                  <c:v>0.60920717847813544</c:v>
                </c:pt>
                <c:pt idx="379">
                  <c:v>0.6680734131695899</c:v>
                </c:pt>
                <c:pt idx="380">
                  <c:v>0.6958849272314005</c:v>
                </c:pt>
                <c:pt idx="381">
                  <c:v>0.73211656545781456</c:v>
                </c:pt>
                <c:pt idx="382">
                  <c:v>0.78499847338602957</c:v>
                </c:pt>
                <c:pt idx="383">
                  <c:v>0.80282253960715122</c:v>
                </c:pt>
                <c:pt idx="384">
                  <c:v>0.82045662720086865</c:v>
                </c:pt>
                <c:pt idx="385">
                  <c:v>0.82861892322827979</c:v>
                </c:pt>
                <c:pt idx="386">
                  <c:v>0.88041523899989826</c:v>
                </c:pt>
                <c:pt idx="387">
                  <c:v>0.9411473352105032</c:v>
                </c:pt>
                <c:pt idx="388">
                  <c:v>0.94784408182650903</c:v>
                </c:pt>
                <c:pt idx="389">
                  <c:v>0.90389795433728004</c:v>
                </c:pt>
                <c:pt idx="390">
                  <c:v>0.92594226006717106</c:v>
                </c:pt>
                <c:pt idx="391">
                  <c:v>0.95323133290361961</c:v>
                </c:pt>
                <c:pt idx="392">
                  <c:v>0.90404043830783354</c:v>
                </c:pt>
                <c:pt idx="393">
                  <c:v>0.93748346168198926</c:v>
                </c:pt>
                <c:pt idx="394">
                  <c:v>0.9355090409471789</c:v>
                </c:pt>
                <c:pt idx="395">
                  <c:v>0.8922956881636529</c:v>
                </c:pt>
                <c:pt idx="396">
                  <c:v>0.85202700410489551</c:v>
                </c:pt>
                <c:pt idx="397">
                  <c:v>0.8566950503782611</c:v>
                </c:pt>
                <c:pt idx="398">
                  <c:v>0.82318417749431783</c:v>
                </c:pt>
                <c:pt idx="399">
                  <c:v>0.81390914950639504</c:v>
                </c:pt>
                <c:pt idx="400">
                  <c:v>0.80983817891915721</c:v>
                </c:pt>
                <c:pt idx="401">
                  <c:v>0.77532313329036184</c:v>
                </c:pt>
                <c:pt idx="402">
                  <c:v>0.8091257590663905</c:v>
                </c:pt>
                <c:pt idx="403">
                  <c:v>0.77325372324184949</c:v>
                </c:pt>
                <c:pt idx="404">
                  <c:v>0.77921091020117395</c:v>
                </c:pt>
                <c:pt idx="405">
                  <c:v>0.78847236828713896</c:v>
                </c:pt>
                <c:pt idx="406">
                  <c:v>0.78334294534722004</c:v>
                </c:pt>
                <c:pt idx="407">
                  <c:v>0.82850357906164118</c:v>
                </c:pt>
                <c:pt idx="408">
                  <c:v>0.83007768768870638</c:v>
                </c:pt>
                <c:pt idx="409">
                  <c:v>0.88412660718526315</c:v>
                </c:pt>
                <c:pt idx="410">
                  <c:v>0.96022661736268977</c:v>
                </c:pt>
                <c:pt idx="411">
                  <c:v>0.95355701055059905</c:v>
                </c:pt>
                <c:pt idx="412">
                  <c:v>1</c:v>
                </c:pt>
                <c:pt idx="413">
                  <c:v>0.99734029921633782</c:v>
                </c:pt>
                <c:pt idx="414">
                  <c:v>0.9580418631475387</c:v>
                </c:pt>
                <c:pt idx="415">
                  <c:v>0.90570953624860029</c:v>
                </c:pt>
                <c:pt idx="416">
                  <c:v>0.89702479899582721</c:v>
                </c:pt>
                <c:pt idx="417">
                  <c:v>0.77948230824032305</c:v>
                </c:pt>
                <c:pt idx="418">
                  <c:v>0.70486141737625962</c:v>
                </c:pt>
                <c:pt idx="419">
                  <c:v>0.585588764121179</c:v>
                </c:pt>
                <c:pt idx="420">
                  <c:v>0.45655935135868669</c:v>
                </c:pt>
                <c:pt idx="421">
                  <c:v>0.42148793974963522</c:v>
                </c:pt>
                <c:pt idx="422">
                  <c:v>0.34103199104386467</c:v>
                </c:pt>
                <c:pt idx="423">
                  <c:v>0.23523425043254062</c:v>
                </c:pt>
                <c:pt idx="424">
                  <c:v>0.19069104725718355</c:v>
                </c:pt>
                <c:pt idx="425">
                  <c:v>0.1457950266309328</c:v>
                </c:pt>
                <c:pt idx="426">
                  <c:v>9.1691827526545977E-2</c:v>
                </c:pt>
                <c:pt idx="427">
                  <c:v>7.9207517725684282E-2</c:v>
                </c:pt>
                <c:pt idx="428">
                  <c:v>8.0157410862706363E-2</c:v>
                </c:pt>
                <c:pt idx="429">
                  <c:v>4.4075041557824643E-2</c:v>
                </c:pt>
                <c:pt idx="430">
                  <c:v>2.760118058147025E-2</c:v>
                </c:pt>
                <c:pt idx="431">
                  <c:v>1.2104352546052953E-2</c:v>
                </c:pt>
                <c:pt idx="432">
                  <c:v>3.9685178274587063E-2</c:v>
                </c:pt>
                <c:pt idx="433">
                  <c:v>3.4725379109135888E-2</c:v>
                </c:pt>
                <c:pt idx="434">
                  <c:v>6.3425721749160557E-2</c:v>
                </c:pt>
                <c:pt idx="435">
                  <c:v>1.2307901075414582E-2</c:v>
                </c:pt>
                <c:pt idx="436">
                  <c:v>-5.3872510771108195E-3</c:v>
                </c:pt>
                <c:pt idx="437">
                  <c:v>-1.0177426468093768E-3</c:v>
                </c:pt>
                <c:pt idx="438">
                  <c:v>2.0137734504868152E-2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  <c:extLst xmlns:c15="http://schemas.microsoft.com/office/drawing/2012/chart"/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464728"/>
        <c:axId val="14363597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1"/>
                <c:tx>
                  <c:v>In_3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Raw!$R$6:$R$506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Raw!$W$6:$W$506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1.2539530104043066E-4</c:v>
                      </c:pt>
                      <c:pt idx="69">
                        <c:v>8.8663653101546183E-3</c:v>
                      </c:pt>
                      <c:pt idx="70">
                        <c:v>8.8969495299205878E-3</c:v>
                      </c:pt>
                      <c:pt idx="71">
                        <c:v>2.4421499483126687E-2</c:v>
                      </c:pt>
                      <c:pt idx="72">
                        <c:v>-3.9423059278335193E-3</c:v>
                      </c:pt>
                      <c:pt idx="73">
                        <c:v>1.8466751894692282E-2</c:v>
                      </c:pt>
                      <c:pt idx="74">
                        <c:v>-7.8234434161350997E-3</c:v>
                      </c:pt>
                      <c:pt idx="75">
                        <c:v>9.2211422594398202E-3</c:v>
                      </c:pt>
                      <c:pt idx="76">
                        <c:v>8.0191824226373502E-3</c:v>
                      </c:pt>
                      <c:pt idx="77">
                        <c:v>1.3964754745141653E-2</c:v>
                      </c:pt>
                      <c:pt idx="78">
                        <c:v>-1.0738119559831866E-2</c:v>
                      </c:pt>
                      <c:pt idx="79">
                        <c:v>2.0421083537737781E-2</c:v>
                      </c:pt>
                      <c:pt idx="80">
                        <c:v>1.2493653774398561E-2</c:v>
                      </c:pt>
                      <c:pt idx="81">
                        <c:v>2.5898717297823105E-2</c:v>
                      </c:pt>
                      <c:pt idx="82">
                        <c:v>1.3313310864126635E-2</c:v>
                      </c:pt>
                      <c:pt idx="83">
                        <c:v>8.5024130949404254E-4</c:v>
                      </c:pt>
                      <c:pt idx="84">
                        <c:v>2.7920334224353426E-2</c:v>
                      </c:pt>
                      <c:pt idx="85">
                        <c:v>8.5513478465650428E-3</c:v>
                      </c:pt>
                      <c:pt idx="86">
                        <c:v>2.3825107197690282E-2</c:v>
                      </c:pt>
                      <c:pt idx="87">
                        <c:v>3.9933815748426575E-2</c:v>
                      </c:pt>
                      <c:pt idx="88">
                        <c:v>6.6667482245860291E-2</c:v>
                      </c:pt>
                      <c:pt idx="89">
                        <c:v>1.9448505349180082E-2</c:v>
                      </c:pt>
                      <c:pt idx="90">
                        <c:v>3.137329263593143E-2</c:v>
                      </c:pt>
                      <c:pt idx="91">
                        <c:v>2.0647406764006223E-2</c:v>
                      </c:pt>
                      <c:pt idx="92">
                        <c:v>2.0821736816672161E-2</c:v>
                      </c:pt>
                      <c:pt idx="93">
                        <c:v>4.3087048806297996E-2</c:v>
                      </c:pt>
                      <c:pt idx="94">
                        <c:v>3.7242404409021032E-2</c:v>
                      </c:pt>
                      <c:pt idx="95">
                        <c:v>3.5875289785482281E-2</c:v>
                      </c:pt>
                      <c:pt idx="96">
                        <c:v>4.8518806236734144E-2</c:v>
                      </c:pt>
                      <c:pt idx="97">
                        <c:v>5.332358716196791E-2</c:v>
                      </c:pt>
                      <c:pt idx="98">
                        <c:v>5.368142253322989E-2</c:v>
                      </c:pt>
                      <c:pt idx="99">
                        <c:v>7.4509276193854931E-2</c:v>
                      </c:pt>
                      <c:pt idx="100">
                        <c:v>8.9645406556033314E-2</c:v>
                      </c:pt>
                      <c:pt idx="101">
                        <c:v>9.6942801392193592E-2</c:v>
                      </c:pt>
                      <c:pt idx="102">
                        <c:v>0.10778796572120658</c:v>
                      </c:pt>
                      <c:pt idx="103">
                        <c:v>9.6395343858382929E-2</c:v>
                      </c:pt>
                      <c:pt idx="104">
                        <c:v>0.1020595413590404</c:v>
                      </c:pt>
                      <c:pt idx="105">
                        <c:v>0.11151924053265487</c:v>
                      </c:pt>
                      <c:pt idx="106">
                        <c:v>0.13384266253983587</c:v>
                      </c:pt>
                      <c:pt idx="107">
                        <c:v>0.13608754427065808</c:v>
                      </c:pt>
                      <c:pt idx="108">
                        <c:v>0.12441660600796414</c:v>
                      </c:pt>
                      <c:pt idx="109">
                        <c:v>0.156129383483298</c:v>
                      </c:pt>
                      <c:pt idx="110">
                        <c:v>0.13971483273490201</c:v>
                      </c:pt>
                      <c:pt idx="111">
                        <c:v>0.14969752206651474</c:v>
                      </c:pt>
                      <c:pt idx="112">
                        <c:v>0.1437091318363376</c:v>
                      </c:pt>
                      <c:pt idx="113">
                        <c:v>0.13854957396181886</c:v>
                      </c:pt>
                      <c:pt idx="114">
                        <c:v>0.14848027011982906</c:v>
                      </c:pt>
                      <c:pt idx="115">
                        <c:v>0.15366735379213747</c:v>
                      </c:pt>
                      <c:pt idx="116">
                        <c:v>0.1298820060801428</c:v>
                      </c:pt>
                      <c:pt idx="117">
                        <c:v>0.13389465571343792</c:v>
                      </c:pt>
                      <c:pt idx="118">
                        <c:v>0.12483560981875805</c:v>
                      </c:pt>
                      <c:pt idx="119">
                        <c:v>0.13220028993840338</c:v>
                      </c:pt>
                      <c:pt idx="120">
                        <c:v>0.13175681875179682</c:v>
                      </c:pt>
                      <c:pt idx="121">
                        <c:v>0.11337264425047258</c:v>
                      </c:pt>
                      <c:pt idx="122">
                        <c:v>9.201262516591939E-2</c:v>
                      </c:pt>
                      <c:pt idx="123">
                        <c:v>0.11764525975177843</c:v>
                      </c:pt>
                      <c:pt idx="124">
                        <c:v>9.1975924102200318E-2</c:v>
                      </c:pt>
                      <c:pt idx="125">
                        <c:v>9.3165650251096355E-2</c:v>
                      </c:pt>
                      <c:pt idx="126">
                        <c:v>7.8781891695161019E-2</c:v>
                      </c:pt>
                      <c:pt idx="127">
                        <c:v>6.9245731972131616E-2</c:v>
                      </c:pt>
                      <c:pt idx="128">
                        <c:v>5.8663591933106156E-2</c:v>
                      </c:pt>
                      <c:pt idx="129">
                        <c:v>5.5479774655468765E-2</c:v>
                      </c:pt>
                      <c:pt idx="130">
                        <c:v>5.7758299028033498E-2</c:v>
                      </c:pt>
                      <c:pt idx="131">
                        <c:v>6.343167179462085E-2</c:v>
                      </c:pt>
                      <c:pt idx="132">
                        <c:v>8.1968767394774947E-2</c:v>
                      </c:pt>
                      <c:pt idx="133">
                        <c:v>6.0278438736749436E-2</c:v>
                      </c:pt>
                      <c:pt idx="134">
                        <c:v>6.4697858492932039E-2</c:v>
                      </c:pt>
                      <c:pt idx="135">
                        <c:v>2.8987723494186029E-2</c:v>
                      </c:pt>
                      <c:pt idx="136">
                        <c:v>6.0486411431157891E-2</c:v>
                      </c:pt>
                      <c:pt idx="137">
                        <c:v>6.4673391117119172E-2</c:v>
                      </c:pt>
                      <c:pt idx="138">
                        <c:v>5.1301970235437373E-2</c:v>
                      </c:pt>
                      <c:pt idx="139">
                        <c:v>5.5883486356379478E-2</c:v>
                      </c:pt>
                      <c:pt idx="140">
                        <c:v>4.290354348770218E-2</c:v>
                      </c:pt>
                      <c:pt idx="141">
                        <c:v>3.7792920364808483E-2</c:v>
                      </c:pt>
                      <c:pt idx="142">
                        <c:v>4.9983790363524128E-2</c:v>
                      </c:pt>
                      <c:pt idx="143">
                        <c:v>4.8781830526721436E-2</c:v>
                      </c:pt>
                      <c:pt idx="144">
                        <c:v>4.8986744799153562E-2</c:v>
                      </c:pt>
                      <c:pt idx="145">
                        <c:v>5.8501495568346426E-2</c:v>
                      </c:pt>
                      <c:pt idx="146">
                        <c:v>5.844338555079126E-2</c:v>
                      </c:pt>
                      <c:pt idx="147">
                        <c:v>5.0812622719181855E-2</c:v>
                      </c:pt>
                      <c:pt idx="148">
                        <c:v>3.687845219380595E-2</c:v>
                      </c:pt>
                      <c:pt idx="149">
                        <c:v>3.2269410275074427E-2</c:v>
                      </c:pt>
                      <c:pt idx="150">
                        <c:v>3.4749790498094513E-2</c:v>
                      </c:pt>
                      <c:pt idx="151">
                        <c:v>1.8032455974015604E-2</c:v>
                      </c:pt>
                      <c:pt idx="152">
                        <c:v>1.2545646948000621E-2</c:v>
                      </c:pt>
                      <c:pt idx="153">
                        <c:v>4.5576604295247958E-2</c:v>
                      </c:pt>
                      <c:pt idx="154">
                        <c:v>4.1114366631392736E-2</c:v>
                      </c:pt>
                      <c:pt idx="155">
                        <c:v>3.10154572646699E-2</c:v>
                      </c:pt>
                      <c:pt idx="156">
                        <c:v>3.1914633325789227E-2</c:v>
                      </c:pt>
                      <c:pt idx="157">
                        <c:v>3.3431610626181496E-2</c:v>
                      </c:pt>
                      <c:pt idx="158">
                        <c:v>3.7517662386914757E-2</c:v>
                      </c:pt>
                      <c:pt idx="159">
                        <c:v>4.1753576824501544E-2</c:v>
                      </c:pt>
                      <c:pt idx="160">
                        <c:v>3.3407143250368629E-2</c:v>
                      </c:pt>
                      <c:pt idx="161">
                        <c:v>4.549402690187971E-2</c:v>
                      </c:pt>
                      <c:pt idx="162">
                        <c:v>4.2723096591082914E-2</c:v>
                      </c:pt>
                      <c:pt idx="163">
                        <c:v>5.3400047711382841E-2</c:v>
                      </c:pt>
                      <c:pt idx="164">
                        <c:v>4.8396469357670266E-2</c:v>
                      </c:pt>
                      <c:pt idx="165">
                        <c:v>3.9043814953236687E-2</c:v>
                      </c:pt>
                      <c:pt idx="166">
                        <c:v>5.1136815448701092E-2</c:v>
                      </c:pt>
                      <c:pt idx="167">
                        <c:v>6.1917752916205354E-2</c:v>
                      </c:pt>
                      <c:pt idx="168">
                        <c:v>6.5572567178238714E-2</c:v>
                      </c:pt>
                      <c:pt idx="169">
                        <c:v>5.8189536526733622E-2</c:v>
                      </c:pt>
                      <c:pt idx="170">
                        <c:v>8.1201103478649159E-2</c:v>
                      </c:pt>
                      <c:pt idx="171">
                        <c:v>7.7240447018956104E-2</c:v>
                      </c:pt>
                      <c:pt idx="172">
                        <c:v>7.2212401289430669E-2</c:v>
                      </c:pt>
                      <c:pt idx="173">
                        <c:v>8.6923410996862016E-2</c:v>
                      </c:pt>
                      <c:pt idx="174">
                        <c:v>8.444914761779504E-2</c:v>
                      </c:pt>
                      <c:pt idx="175">
                        <c:v>0.10760446040261076</c:v>
                      </c:pt>
                      <c:pt idx="176">
                        <c:v>0.10392517876476454</c:v>
                      </c:pt>
                      <c:pt idx="177">
                        <c:v>0.10404751564382841</c:v>
                      </c:pt>
                      <c:pt idx="178">
                        <c:v>0.12386914847415324</c:v>
                      </c:pt>
                      <c:pt idx="179">
                        <c:v>0.14541267287730222</c:v>
                      </c:pt>
                      <c:pt idx="180">
                        <c:v>0.15175889847874091</c:v>
                      </c:pt>
                      <c:pt idx="181">
                        <c:v>0.14730889450279236</c:v>
                      </c:pt>
                      <c:pt idx="182">
                        <c:v>0.1284047882654466</c:v>
                      </c:pt>
                      <c:pt idx="183">
                        <c:v>0.14488968271930397</c:v>
                      </c:pt>
                      <c:pt idx="184">
                        <c:v>0.18309854847293006</c:v>
                      </c:pt>
                      <c:pt idx="185">
                        <c:v>0.18217184661402108</c:v>
                      </c:pt>
                      <c:pt idx="186">
                        <c:v>0.1796272395294925</c:v>
                      </c:pt>
                      <c:pt idx="187">
                        <c:v>0.17907060672975172</c:v>
                      </c:pt>
                      <c:pt idx="188">
                        <c:v>0.20208217368166725</c:v>
                      </c:pt>
                      <c:pt idx="189">
                        <c:v>0.21570744358740671</c:v>
                      </c:pt>
                      <c:pt idx="190">
                        <c:v>0.20630279600937107</c:v>
                      </c:pt>
                      <c:pt idx="191">
                        <c:v>0.21606527895866845</c:v>
                      </c:pt>
                      <c:pt idx="192">
                        <c:v>0.21869552185854182</c:v>
                      </c:pt>
                      <c:pt idx="193">
                        <c:v>0.21784222212707147</c:v>
                      </c:pt>
                      <c:pt idx="194">
                        <c:v>0.22505092272591018</c:v>
                      </c:pt>
                      <c:pt idx="195">
                        <c:v>0.24345956460304752</c:v>
                      </c:pt>
                      <c:pt idx="196">
                        <c:v>0.20740994476489907</c:v>
                      </c:pt>
                      <c:pt idx="197">
                        <c:v>0.21419046628701466</c:v>
                      </c:pt>
                      <c:pt idx="198">
                        <c:v>0.22682174905035984</c:v>
                      </c:pt>
                      <c:pt idx="199">
                        <c:v>0.2220383770789624</c:v>
                      </c:pt>
                      <c:pt idx="200">
                        <c:v>0.22263171094242223</c:v>
                      </c:pt>
                      <c:pt idx="201">
                        <c:v>0.23120446774282361</c:v>
                      </c:pt>
                      <c:pt idx="202">
                        <c:v>0.25924102200228782</c:v>
                      </c:pt>
                      <c:pt idx="203">
                        <c:v>0.27118110139892215</c:v>
                      </c:pt>
                      <c:pt idx="204">
                        <c:v>0.27004336842362814</c:v>
                      </c:pt>
                      <c:pt idx="205">
                        <c:v>0.2824666784925649</c:v>
                      </c:pt>
                      <c:pt idx="206">
                        <c:v>0.29725109032743463</c:v>
                      </c:pt>
                      <c:pt idx="207">
                        <c:v>0.30208033862848127</c:v>
                      </c:pt>
                      <c:pt idx="208">
                        <c:v>0.32073365426374612</c:v>
                      </c:pt>
                      <c:pt idx="209">
                        <c:v>0.32699424404984001</c:v>
                      </c:pt>
                      <c:pt idx="210">
                        <c:v>0.38136381152780424</c:v>
                      </c:pt>
                      <c:pt idx="211">
                        <c:v>0.38555996647969515</c:v>
                      </c:pt>
                      <c:pt idx="212">
                        <c:v>0.3903678058269055</c:v>
                      </c:pt>
                      <c:pt idx="213">
                        <c:v>0.37009964338799756</c:v>
                      </c:pt>
                      <c:pt idx="214">
                        <c:v>0.33955212468574708</c:v>
                      </c:pt>
                      <c:pt idx="215">
                        <c:v>0.38642855832104872</c:v>
                      </c:pt>
                      <c:pt idx="216">
                        <c:v>0.37871521809607106</c:v>
                      </c:pt>
                      <c:pt idx="217">
                        <c:v>0.34962044983270441</c:v>
                      </c:pt>
                      <c:pt idx="218">
                        <c:v>0.31885578317011554</c:v>
                      </c:pt>
                      <c:pt idx="219">
                        <c:v>0.30348721273771584</c:v>
                      </c:pt>
                      <c:pt idx="220">
                        <c:v>0.29087428050622999</c:v>
                      </c:pt>
                      <c:pt idx="221">
                        <c:v>0.24711132044310433</c:v>
                      </c:pt>
                      <c:pt idx="222">
                        <c:v>0.21937449153734648</c:v>
                      </c:pt>
                      <c:pt idx="223">
                        <c:v>0.18716624970180379</c:v>
                      </c:pt>
                      <c:pt idx="224">
                        <c:v>0.18498253641051374</c:v>
                      </c:pt>
                      <c:pt idx="225">
                        <c:v>0.13856180764972506</c:v>
                      </c:pt>
                      <c:pt idx="226">
                        <c:v>8.7675782803105048E-2</c:v>
                      </c:pt>
                      <c:pt idx="227">
                        <c:v>8.1317323513759712E-2</c:v>
                      </c:pt>
                      <c:pt idx="228">
                        <c:v>8.2571276524164683E-2</c:v>
                      </c:pt>
                      <c:pt idx="229">
                        <c:v>5.886850620553806E-2</c:v>
                      </c:pt>
                      <c:pt idx="230">
                        <c:v>5.5699981037783883E-2</c:v>
                      </c:pt>
                      <c:pt idx="231">
                        <c:v>3.9010172311494166E-2</c:v>
                      </c:pt>
                      <c:pt idx="232">
                        <c:v>3.3758861777677278E-2</c:v>
                      </c:pt>
                      <c:pt idx="233">
                        <c:v>3.1994152297180702E-2</c:v>
                      </c:pt>
                      <c:pt idx="234">
                        <c:v>2.3519265000030584E-2</c:v>
                      </c:pt>
                      <c:pt idx="235">
                        <c:v>2.1739263409651245E-2</c:v>
                      </c:pt>
                      <c:pt idx="236">
                        <c:v>2.8865386615121929E-2</c:v>
                      </c:pt>
                      <c:pt idx="237">
                        <c:v>2.2846412165179256E-2</c:v>
                      </c:pt>
                      <c:pt idx="238">
                        <c:v>5.7192490962363063E-3</c:v>
                      </c:pt>
                      <c:pt idx="239">
                        <c:v>-8.1782203654203033E-3</c:v>
                      </c:pt>
                      <c:pt idx="240">
                        <c:v>5.0983894349870352E-3</c:v>
                      </c:pt>
                      <c:pt idx="241">
                        <c:v>7.2759858823242011E-3</c:v>
                      </c:pt>
                      <c:pt idx="242">
                        <c:v>-1.601083904748506E-2</c:v>
                      </c:pt>
                      <c:pt idx="243">
                        <c:v>2.8535077041650482E-3</c:v>
                      </c:pt>
                      <c:pt idx="244">
                        <c:v>5.1534410305658692E-3</c:v>
                      </c:pt>
                      <c:pt idx="245">
                        <c:v>-1.2016539946049482E-2</c:v>
                      </c:pt>
                      <c:pt idx="246">
                        <c:v>-3.7945841463638337E-2</c:v>
                      </c:pt>
                      <c:pt idx="247">
                        <c:v>-1.6919190374534491E-2</c:v>
                      </c:pt>
                      <c:pt idx="248">
                        <c:v>-8.0589419083329766E-3</c:v>
                      </c:pt>
                      <c:pt idx="249">
                        <c:v>-3.1501746358957537E-4</c:v>
                      </c:pt>
                      <c:pt idx="250">
                        <c:v>-7.9518971391520834E-3</c:v>
                      </c:pt>
                      <c:pt idx="251">
                        <c:v>-6.31258295969616E-3</c:v>
                      </c:pt>
                      <c:pt idx="252">
                        <c:v>-2.9177345656733172E-3</c:v>
                      </c:pt>
                      <c:pt idx="253">
                        <c:v>-9.0896301144460616E-3</c:v>
                      </c:pt>
                      <c:pt idx="254">
                        <c:v>-1.1080662821210636E-2</c:v>
                      </c:pt>
                      <c:pt idx="255">
                        <c:v>7.8937871215966973E-3</c:v>
                      </c:pt>
                      <c:pt idx="256">
                        <c:v>-2.2962632200290028E-2</c:v>
                      </c:pt>
                      <c:pt idx="257">
                        <c:v>-1.7518641081947447E-2</c:v>
                      </c:pt>
                      <c:pt idx="258">
                        <c:v>-9.9398714239401042E-4</c:v>
                      </c:pt>
                      <c:pt idx="259">
                        <c:v>-6.1627202828428646E-3</c:v>
                      </c:pt>
                      <c:pt idx="260">
                        <c:v>-3.0217209128778808E-3</c:v>
                      </c:pt>
                      <c:pt idx="261">
                        <c:v>-5.7467748940257229E-3</c:v>
                      </c:pt>
                      <c:pt idx="262">
                        <c:v>-6.600074625496318E-3</c:v>
                      </c:pt>
                      <c:pt idx="263">
                        <c:v>-1.0520971599491744E-3</c:v>
                      </c:pt>
                      <c:pt idx="264">
                        <c:v>-7.6674638953284774E-3</c:v>
                      </c:pt>
                      <c:pt idx="265">
                        <c:v>-8.5329973147037252E-4</c:v>
                      </c:pt>
                      <c:pt idx="266">
                        <c:v>-1.8625789837475903E-3</c:v>
                      </c:pt>
                      <c:pt idx="267">
                        <c:v>-1.1423206082589628E-2</c:v>
                      </c:pt>
                      <c:pt idx="268">
                        <c:v>-1.5126955096248496E-2</c:v>
                      </c:pt>
                      <c:pt idx="269">
                        <c:v>9.40770600001219E-3</c:v>
                      </c:pt>
                      <c:pt idx="270">
                        <c:v>1.919771474709922E-2</c:v>
                      </c:pt>
                      <c:pt idx="271">
                        <c:v>9.5422765669824997E-3</c:v>
                      </c:pt>
                      <c:pt idx="272">
                        <c:v>1.6536887627459869E-2</c:v>
                      </c:pt>
                      <c:pt idx="273">
                        <c:v>2.2990157998079224E-2</c:v>
                      </c:pt>
                      <c:pt idx="274">
                        <c:v>6.13519448505367E-3</c:v>
                      </c:pt>
                      <c:pt idx="275">
                        <c:v>7.51454279649863E-3</c:v>
                      </c:pt>
                      <c:pt idx="276">
                        <c:v>1.7332077341375079E-2</c:v>
                      </c:pt>
                      <c:pt idx="277">
                        <c:v>4.0940036578726795E-2</c:v>
                      </c:pt>
                      <c:pt idx="278">
                        <c:v>3.6835634286133553E-2</c:v>
                      </c:pt>
                      <c:pt idx="279">
                        <c:v>1.2196986842668745E-2</c:v>
                      </c:pt>
                      <c:pt idx="280">
                        <c:v>2.2430466776361891E-2</c:v>
                      </c:pt>
                      <c:pt idx="281">
                        <c:v>4.493739410213915E-2</c:v>
                      </c:pt>
                      <c:pt idx="282">
                        <c:v>4.3487702085232151E-2</c:v>
                      </c:pt>
                      <c:pt idx="283">
                        <c:v>5.9691221717242907E-2</c:v>
                      </c:pt>
                      <c:pt idx="284">
                        <c:v>5.7060978817369302E-2</c:v>
                      </c:pt>
                      <c:pt idx="285">
                        <c:v>6.38200913856488E-2</c:v>
                      </c:pt>
                      <c:pt idx="286">
                        <c:v>7.1426386841445338E-2</c:v>
                      </c:pt>
                      <c:pt idx="287">
                        <c:v>6.6750059639228546E-2</c:v>
                      </c:pt>
                      <c:pt idx="288">
                        <c:v>8.1378491953291873E-2</c:v>
                      </c:pt>
                      <c:pt idx="289">
                        <c:v>0.10790724417829368</c:v>
                      </c:pt>
                      <c:pt idx="290">
                        <c:v>0.12156615672577586</c:v>
                      </c:pt>
                      <c:pt idx="291">
                        <c:v>0.13108396591694549</c:v>
                      </c:pt>
                      <c:pt idx="292">
                        <c:v>0.12311065982395733</c:v>
                      </c:pt>
                      <c:pt idx="293">
                        <c:v>0.14358679495727372</c:v>
                      </c:pt>
                      <c:pt idx="294">
                        <c:v>0.14393851348458259</c:v>
                      </c:pt>
                      <c:pt idx="295">
                        <c:v>0.14697552650734325</c:v>
                      </c:pt>
                      <c:pt idx="296">
                        <c:v>0.15504670210358265</c:v>
                      </c:pt>
                      <c:pt idx="297">
                        <c:v>0.16311481927784549</c:v>
                      </c:pt>
                      <c:pt idx="298">
                        <c:v>0.19624058770636685</c:v>
                      </c:pt>
                      <c:pt idx="299">
                        <c:v>0.1810463473266333</c:v>
                      </c:pt>
                      <c:pt idx="300">
                        <c:v>0.17622321586953979</c:v>
                      </c:pt>
                      <c:pt idx="301">
                        <c:v>0.18380810237150044</c:v>
                      </c:pt>
                      <c:pt idx="302">
                        <c:v>0.18020833970504571</c:v>
                      </c:pt>
                      <c:pt idx="303">
                        <c:v>0.18564315555745864</c:v>
                      </c:pt>
                      <c:pt idx="304">
                        <c:v>0.16296801502296876</c:v>
                      </c:pt>
                      <c:pt idx="305">
                        <c:v>0.1547745025476657</c:v>
                      </c:pt>
                      <c:pt idx="306">
                        <c:v>0.17123492962571019</c:v>
                      </c:pt>
                      <c:pt idx="307">
                        <c:v>0.17174262767382548</c:v>
                      </c:pt>
                      <c:pt idx="308">
                        <c:v>0.15678388578628979</c:v>
                      </c:pt>
                      <c:pt idx="309">
                        <c:v>0.13774520898197354</c:v>
                      </c:pt>
                      <c:pt idx="310">
                        <c:v>0.1587076332095691</c:v>
                      </c:pt>
                      <c:pt idx="311">
                        <c:v>0.14186184496247298</c:v>
                      </c:pt>
                      <c:pt idx="312">
                        <c:v>0.16402317060489471</c:v>
                      </c:pt>
                      <c:pt idx="313">
                        <c:v>0.15950893976743744</c:v>
                      </c:pt>
                      <c:pt idx="314">
                        <c:v>0.15218707755546448</c:v>
                      </c:pt>
                      <c:pt idx="315">
                        <c:v>0.14021335551708741</c:v>
                      </c:pt>
                      <c:pt idx="316">
                        <c:v>0.15322999944948423</c:v>
                      </c:pt>
                      <c:pt idx="317">
                        <c:v>0.15504976052555919</c:v>
                      </c:pt>
                      <c:pt idx="318">
                        <c:v>0.16275392548460696</c:v>
                      </c:pt>
                      <c:pt idx="319">
                        <c:v>0.16375708789293086</c:v>
                      </c:pt>
                      <c:pt idx="320">
                        <c:v>0.16669623141244028</c:v>
                      </c:pt>
                      <c:pt idx="321">
                        <c:v>0.15182006691827285</c:v>
                      </c:pt>
                      <c:pt idx="322">
                        <c:v>0.1645767449826587</c:v>
                      </c:pt>
                      <c:pt idx="323">
                        <c:v>0.15759130918811146</c:v>
                      </c:pt>
                      <c:pt idx="324">
                        <c:v>0.14483157270174882</c:v>
                      </c:pt>
                      <c:pt idx="325">
                        <c:v>0.14744346506976266</c:v>
                      </c:pt>
                      <c:pt idx="326">
                        <c:v>0.16183639889162788</c:v>
                      </c:pt>
                      <c:pt idx="327">
                        <c:v>0.14455325630187854</c:v>
                      </c:pt>
                      <c:pt idx="328">
                        <c:v>0.15008288323556571</c:v>
                      </c:pt>
                      <c:pt idx="329">
                        <c:v>0.15739251175963265</c:v>
                      </c:pt>
                      <c:pt idx="330">
                        <c:v>0.14249493831162868</c:v>
                      </c:pt>
                      <c:pt idx="331">
                        <c:v>0.14718044077977513</c:v>
                      </c:pt>
                      <c:pt idx="332">
                        <c:v>0.12928561379470641</c:v>
                      </c:pt>
                      <c:pt idx="333">
                        <c:v>0.13898386988249531</c:v>
                      </c:pt>
                      <c:pt idx="334">
                        <c:v>0.12597945963800514</c:v>
                      </c:pt>
                      <c:pt idx="335">
                        <c:v>0.11422900240391973</c:v>
                      </c:pt>
                      <c:pt idx="336">
                        <c:v>0.12517203623618373</c:v>
                      </c:pt>
                      <c:pt idx="337">
                        <c:v>0.12786650599756536</c:v>
                      </c:pt>
                      <c:pt idx="338">
                        <c:v>0.10654624639870826</c:v>
                      </c:pt>
                      <c:pt idx="339">
                        <c:v>0.10304129481352797</c:v>
                      </c:pt>
                      <c:pt idx="340">
                        <c:v>0.11297199097153841</c:v>
                      </c:pt>
                      <c:pt idx="341">
                        <c:v>9.7569777897395973E-2</c:v>
                      </c:pt>
                      <c:pt idx="342">
                        <c:v>9.5529810439005894E-2</c:v>
                      </c:pt>
                      <c:pt idx="343">
                        <c:v>9.1382590238740471E-2</c:v>
                      </c:pt>
                      <c:pt idx="344">
                        <c:v>7.0199959628829772E-2</c:v>
                      </c:pt>
                      <c:pt idx="345">
                        <c:v>7.1762813258871003E-2</c:v>
                      </c:pt>
                      <c:pt idx="346">
                        <c:v>7.2830202528703161E-2</c:v>
                      </c:pt>
                      <c:pt idx="347">
                        <c:v>5.7100738303065154E-2</c:v>
                      </c:pt>
                      <c:pt idx="348">
                        <c:v>6.7756280469528987E-2</c:v>
                      </c:pt>
                      <c:pt idx="349">
                        <c:v>6.73800945664077E-2</c:v>
                      </c:pt>
                      <c:pt idx="350">
                        <c:v>5.6385067560541423E-2</c:v>
                      </c:pt>
                      <c:pt idx="351">
                        <c:v>5.5323795134662367E-2</c:v>
                      </c:pt>
                      <c:pt idx="352">
                        <c:v>7.3704911214010072E-2</c:v>
                      </c:pt>
                      <c:pt idx="353">
                        <c:v>6.0844246802419649E-2</c:v>
                      </c:pt>
                      <c:pt idx="354">
                        <c:v>6.572242985509201E-2</c:v>
                      </c:pt>
                      <c:pt idx="355">
                        <c:v>5.6556339191230806E-2</c:v>
                      </c:pt>
                      <c:pt idx="356">
                        <c:v>5.9697338561196016E-2</c:v>
                      </c:pt>
                      <c:pt idx="357">
                        <c:v>8.0048078393471972E-2</c:v>
                      </c:pt>
                      <c:pt idx="358">
                        <c:v>8.1048182379819311E-2</c:v>
                      </c:pt>
                      <c:pt idx="359">
                        <c:v>8.2574334946141234E-2</c:v>
                      </c:pt>
                      <c:pt idx="360">
                        <c:v>5.8165069150920984E-2</c:v>
                      </c:pt>
                      <c:pt idx="361">
                        <c:v>6.2125725610614038E-2</c:v>
                      </c:pt>
                      <c:pt idx="362">
                        <c:v>0.11574597970431177</c:v>
                      </c:pt>
                      <c:pt idx="363">
                        <c:v>0.11006954851574786</c:v>
                      </c:pt>
                      <c:pt idx="364">
                        <c:v>0.11326254105931491</c:v>
                      </c:pt>
                      <c:pt idx="365">
                        <c:v>0.10988604319715205</c:v>
                      </c:pt>
                      <c:pt idx="366">
                        <c:v>0.11200858804891016</c:v>
                      </c:pt>
                      <c:pt idx="367">
                        <c:v>0.12281705131420406</c:v>
                      </c:pt>
                      <c:pt idx="368">
                        <c:v>0.1394334579130552</c:v>
                      </c:pt>
                      <c:pt idx="369">
                        <c:v>0.14572463191891524</c:v>
                      </c:pt>
                      <c:pt idx="370">
                        <c:v>0.14077610516078129</c:v>
                      </c:pt>
                      <c:pt idx="371">
                        <c:v>0.15300979306716911</c:v>
                      </c:pt>
                      <c:pt idx="372">
                        <c:v>0.16728344843194701</c:v>
                      </c:pt>
                      <c:pt idx="373">
                        <c:v>0.16166206883896195</c:v>
                      </c:pt>
                      <c:pt idx="374">
                        <c:v>0.18149899377916975</c:v>
                      </c:pt>
                      <c:pt idx="375">
                        <c:v>0.18381116079347701</c:v>
                      </c:pt>
                      <c:pt idx="376">
                        <c:v>0.2362325134723488</c:v>
                      </c:pt>
                      <c:pt idx="377">
                        <c:v>0.23408244282280108</c:v>
                      </c:pt>
                      <c:pt idx="378">
                        <c:v>0.25688909550228467</c:v>
                      </c:pt>
                      <c:pt idx="379">
                        <c:v>0.29043692616357653</c:v>
                      </c:pt>
                      <c:pt idx="380">
                        <c:v>0.26569123395093081</c:v>
                      </c:pt>
                      <c:pt idx="381">
                        <c:v>0.3021629160218493</c:v>
                      </c:pt>
                      <c:pt idx="382">
                        <c:v>0.34658955365389682</c:v>
                      </c:pt>
                      <c:pt idx="383">
                        <c:v>0.35367591737367188</c:v>
                      </c:pt>
                      <c:pt idx="384">
                        <c:v>0.35461485292048706</c:v>
                      </c:pt>
                      <c:pt idx="385">
                        <c:v>0.39161258357138057</c:v>
                      </c:pt>
                      <c:pt idx="386">
                        <c:v>0.4167619874849372</c:v>
                      </c:pt>
                      <c:pt idx="387">
                        <c:v>0.42616663506297309</c:v>
                      </c:pt>
                      <c:pt idx="388">
                        <c:v>0.43096835756623003</c:v>
                      </c:pt>
                      <c:pt idx="389">
                        <c:v>0.44413792259745671</c:v>
                      </c:pt>
                      <c:pt idx="390">
                        <c:v>0.46744615648110205</c:v>
                      </c:pt>
                      <c:pt idx="391">
                        <c:v>0.47972266229516231</c:v>
                      </c:pt>
                      <c:pt idx="392">
                        <c:v>0.50000305842197668</c:v>
                      </c:pt>
                      <c:pt idx="393">
                        <c:v>0.49444284726852356</c:v>
                      </c:pt>
                      <c:pt idx="394">
                        <c:v>0.50389642959818448</c:v>
                      </c:pt>
                      <c:pt idx="395">
                        <c:v>0.53804371096688941</c:v>
                      </c:pt>
                      <c:pt idx="396">
                        <c:v>0.51366197096945865</c:v>
                      </c:pt>
                      <c:pt idx="397">
                        <c:v>0.50199714955071784</c:v>
                      </c:pt>
                      <c:pt idx="398">
                        <c:v>0.51979104861055891</c:v>
                      </c:pt>
                      <c:pt idx="399">
                        <c:v>0.52920181303254765</c:v>
                      </c:pt>
                      <c:pt idx="400">
                        <c:v>0.53359982383489424</c:v>
                      </c:pt>
                      <c:pt idx="401">
                        <c:v>0.56842607488240371</c:v>
                      </c:pt>
                      <c:pt idx="402">
                        <c:v>0.58008477945719139</c:v>
                      </c:pt>
                      <c:pt idx="403">
                        <c:v>0.60829260534734497</c:v>
                      </c:pt>
                      <c:pt idx="404">
                        <c:v>0.62573172745790095</c:v>
                      </c:pt>
                      <c:pt idx="405">
                        <c:v>0.65690316424337702</c:v>
                      </c:pt>
                      <c:pt idx="406">
                        <c:v>0.73275814610693457</c:v>
                      </c:pt>
                      <c:pt idx="407">
                        <c:v>0.78228317317396923</c:v>
                      </c:pt>
                      <c:pt idx="408">
                        <c:v>0.81152780411418923</c:v>
                      </c:pt>
                      <c:pt idx="409">
                        <c:v>0.86857349082167579</c:v>
                      </c:pt>
                      <c:pt idx="410">
                        <c:v>0.94461197800382912</c:v>
                      </c:pt>
                      <c:pt idx="411">
                        <c:v>0.96529608583155446</c:v>
                      </c:pt>
                      <c:pt idx="412">
                        <c:v>1</c:v>
                      </c:pt>
                      <c:pt idx="413">
                        <c:v>0.99722295284524998</c:v>
                      </c:pt>
                      <c:pt idx="414">
                        <c:v>0.98346922921649349</c:v>
                      </c:pt>
                      <c:pt idx="415">
                        <c:v>0.94351706293620741</c:v>
                      </c:pt>
                      <c:pt idx="416">
                        <c:v>0.85530299786522146</c:v>
                      </c:pt>
                      <c:pt idx="417">
                        <c:v>0.76548326125652211</c:v>
                      </c:pt>
                      <c:pt idx="418">
                        <c:v>0.67676761498137428</c:v>
                      </c:pt>
                      <c:pt idx="419">
                        <c:v>0.56118067321984555</c:v>
                      </c:pt>
                      <c:pt idx="420">
                        <c:v>0.47386884263195567</c:v>
                      </c:pt>
                      <c:pt idx="421">
                        <c:v>0.40448242324890044</c:v>
                      </c:pt>
                      <c:pt idx="422">
                        <c:v>0.31613378761094429</c:v>
                      </c:pt>
                      <c:pt idx="423">
                        <c:v>0.26476453209202183</c:v>
                      </c:pt>
                      <c:pt idx="424">
                        <c:v>0.2152456218689405</c:v>
                      </c:pt>
                      <c:pt idx="425">
                        <c:v>0.15964045191243117</c:v>
                      </c:pt>
                      <c:pt idx="426">
                        <c:v>0.14319531694426932</c:v>
                      </c:pt>
                      <c:pt idx="427">
                        <c:v>9.321764342469864E-2</c:v>
                      </c:pt>
                      <c:pt idx="428">
                        <c:v>6.6000746254962397E-2</c:v>
                      </c:pt>
                      <c:pt idx="429">
                        <c:v>5.8911324113210463E-2</c:v>
                      </c:pt>
                      <c:pt idx="430">
                        <c:v>5.796321330046552E-2</c:v>
                      </c:pt>
                      <c:pt idx="431">
                        <c:v>5.2886232819314684E-2</c:v>
                      </c:pt>
                      <c:pt idx="432">
                        <c:v>4.7047705265990829E-2</c:v>
                      </c:pt>
                      <c:pt idx="433">
                        <c:v>3.1553739532550917E-2</c:v>
                      </c:pt>
                      <c:pt idx="434">
                        <c:v>4.2747563966895552E-2</c:v>
                      </c:pt>
                      <c:pt idx="435">
                        <c:v>2.5813081482478191E-2</c:v>
                      </c:pt>
                      <c:pt idx="436">
                        <c:v>2.0604588856333709E-2</c:v>
                      </c:pt>
                      <c:pt idx="437">
                        <c:v>1.3383654569588231E-2</c:v>
                      </c:pt>
                      <c:pt idx="438">
                        <c:v>3.095734724711429E-2</c:v>
                      </c:pt>
                      <c:pt idx="439">
                        <c:v>1.829548026400301E-2</c:v>
                      </c:pt>
                      <c:pt idx="440">
                        <c:v>1.4753827615103757E-2</c:v>
                      </c:pt>
                      <c:pt idx="441">
                        <c:v>1.4915923979863372E-2</c:v>
                      </c:pt>
                      <c:pt idx="442">
                        <c:v>1.8937748879088369E-2</c:v>
                      </c:pt>
                      <c:pt idx="443">
                        <c:v>1.1811625673617352E-2</c:v>
                      </c:pt>
                      <c:pt idx="444">
                        <c:v>-7.3004532581368428E-3</c:v>
                      </c:pt>
                      <c:pt idx="445">
                        <c:v>2.0717750469467708E-2</c:v>
                      </c:pt>
                      <c:pt idx="446">
                        <c:v>1.1808567251640799E-2</c:v>
                      </c:pt>
                      <c:pt idx="447">
                        <c:v>2.2818886367389837E-2</c:v>
                      </c:pt>
                      <c:pt idx="448">
                        <c:v>2.0479193555293169E-2</c:v>
                      </c:pt>
                      <c:pt idx="449">
                        <c:v>4.6182171846609571E-4</c:v>
                      </c:pt>
                      <c:pt idx="450">
                        <c:v>8.8602484662014015E-3</c:v>
                      </c:pt>
                      <c:pt idx="451">
                        <c:v>1.1805508829664914E-3</c:v>
                      </c:pt>
                      <c:pt idx="452">
                        <c:v>-6.7285283485133014E-4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0"/>
                <c:order val="2"/>
                <c:tx>
                  <c:v>In_6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Raw!$CD$6:$CD$506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Raw!$CI$6:$CI$506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-1.6490058068724542E-2</c:v>
                      </c:pt>
                      <c:pt idx="85">
                        <c:v>-1.9660345857870089E-3</c:v>
                      </c:pt>
                      <c:pt idx="86">
                        <c:v>1.0236152228552727E-2</c:v>
                      </c:pt>
                      <c:pt idx="87">
                        <c:v>7.1525341775271261E-3</c:v>
                      </c:pt>
                      <c:pt idx="88">
                        <c:v>2.8819968707662773E-2</c:v>
                      </c:pt>
                      <c:pt idx="89">
                        <c:v>4.980773002832739E-2</c:v>
                      </c:pt>
                      <c:pt idx="90">
                        <c:v>1.9135765863983252E-2</c:v>
                      </c:pt>
                      <c:pt idx="91">
                        <c:v>5.8967352878119744E-2</c:v>
                      </c:pt>
                      <c:pt idx="92">
                        <c:v>5.5112830314337655E-2</c:v>
                      </c:pt>
                      <c:pt idx="93">
                        <c:v>4.0707407525670279E-2</c:v>
                      </c:pt>
                      <c:pt idx="94">
                        <c:v>3.4791057507651893E-2</c:v>
                      </c:pt>
                      <c:pt idx="95">
                        <c:v>4.4771762087007297E-2</c:v>
                      </c:pt>
                      <c:pt idx="96">
                        <c:v>7.0225295703461768E-2</c:v>
                      </c:pt>
                      <c:pt idx="97">
                        <c:v>3.7017101307800733E-2</c:v>
                      </c:pt>
                      <c:pt idx="98">
                        <c:v>4.7554316837193182E-2</c:v>
                      </c:pt>
                      <c:pt idx="99">
                        <c:v>4.6979559626499114E-2</c:v>
                      </c:pt>
                      <c:pt idx="100">
                        <c:v>5.4834574839319132E-2</c:v>
                      </c:pt>
                      <c:pt idx="101">
                        <c:v>5.1869557482563354E-2</c:v>
                      </c:pt>
                      <c:pt idx="102">
                        <c:v>8.0671279929569434E-2</c:v>
                      </c:pt>
                      <c:pt idx="103">
                        <c:v>9.7768026165137911E-2</c:v>
                      </c:pt>
                      <c:pt idx="104">
                        <c:v>0.10845121177978588</c:v>
                      </c:pt>
                      <c:pt idx="105">
                        <c:v>9.1281480501589976E-2</c:v>
                      </c:pt>
                      <c:pt idx="106">
                        <c:v>6.7141677652435838E-2</c:v>
                      </c:pt>
                      <c:pt idx="107">
                        <c:v>9.5897784447799533E-2</c:v>
                      </c:pt>
                      <c:pt idx="108">
                        <c:v>0.12511004775958715</c:v>
                      </c:pt>
                      <c:pt idx="109">
                        <c:v>0.15661677834898718</c:v>
                      </c:pt>
                      <c:pt idx="110">
                        <c:v>0.11514758944088876</c:v>
                      </c:pt>
                      <c:pt idx="111">
                        <c:v>8.5310391701600527E-2</c:v>
                      </c:pt>
                      <c:pt idx="112">
                        <c:v>0.11309032355181697</c:v>
                      </c:pt>
                      <c:pt idx="113">
                        <c:v>0.11046742358237979</c:v>
                      </c:pt>
                      <c:pt idx="114">
                        <c:v>0.15021690242355984</c:v>
                      </c:pt>
                      <c:pt idx="115">
                        <c:v>0.11888807287556487</c:v>
                      </c:pt>
                      <c:pt idx="116">
                        <c:v>8.5223721963479909E-2</c:v>
                      </c:pt>
                      <c:pt idx="117">
                        <c:v>9.2075192840167325E-2</c:v>
                      </c:pt>
                      <c:pt idx="118">
                        <c:v>9.2946451786537265E-2</c:v>
                      </c:pt>
                      <c:pt idx="119">
                        <c:v>0.10062356595795123</c:v>
                      </c:pt>
                      <c:pt idx="120">
                        <c:v>9.5304780976448442E-2</c:v>
                      </c:pt>
                      <c:pt idx="121">
                        <c:v>9.3074175611135762E-2</c:v>
                      </c:pt>
                      <c:pt idx="122">
                        <c:v>0.10071479726123635</c:v>
                      </c:pt>
                      <c:pt idx="123">
                        <c:v>9.9464928406234748E-2</c:v>
                      </c:pt>
                      <c:pt idx="124">
                        <c:v>8.7052909594339742E-2</c:v>
                      </c:pt>
                      <c:pt idx="125">
                        <c:v>0.10147201707849998</c:v>
                      </c:pt>
                      <c:pt idx="126">
                        <c:v>7.7104135971134552E-2</c:v>
                      </c:pt>
                      <c:pt idx="127">
                        <c:v>6.4901949156794814E-2</c:v>
                      </c:pt>
                      <c:pt idx="128">
                        <c:v>7.0526359004301487E-2</c:v>
                      </c:pt>
                      <c:pt idx="129">
                        <c:v>5.3634883201123772E-2</c:v>
                      </c:pt>
                      <c:pt idx="130">
                        <c:v>4.4671407653394168E-2</c:v>
                      </c:pt>
                      <c:pt idx="131">
                        <c:v>5.0387048804185625E-2</c:v>
                      </c:pt>
                      <c:pt idx="132">
                        <c:v>2.1443917837088197E-2</c:v>
                      </c:pt>
                      <c:pt idx="133">
                        <c:v>1.2088147685233757E-2</c:v>
                      </c:pt>
                      <c:pt idx="134">
                        <c:v>2.4408935193843646E-2</c:v>
                      </c:pt>
                      <c:pt idx="135">
                        <c:v>1.5988285900658233E-2</c:v>
                      </c:pt>
                      <c:pt idx="136">
                        <c:v>5.3602952244974564E-2</c:v>
                      </c:pt>
                      <c:pt idx="137">
                        <c:v>4.3959803487772592E-2</c:v>
                      </c:pt>
                      <c:pt idx="138">
                        <c:v>4.3654178621768701E-2</c:v>
                      </c:pt>
                      <c:pt idx="139">
                        <c:v>2.3232051381470144E-2</c:v>
                      </c:pt>
                      <c:pt idx="140">
                        <c:v>2.0303526546028409E-2</c:v>
                      </c:pt>
                      <c:pt idx="141">
                        <c:v>5.9829488694160674E-2</c:v>
                      </c:pt>
                      <c:pt idx="142">
                        <c:v>4.9602459595936628E-2</c:v>
                      </c:pt>
                      <c:pt idx="143">
                        <c:v>4.8097143091737703E-2</c:v>
                      </c:pt>
                      <c:pt idx="144">
                        <c:v>8.8585595489526353E-3</c:v>
                      </c:pt>
                      <c:pt idx="145">
                        <c:v>4.8881732299987039E-2</c:v>
                      </c:pt>
                      <c:pt idx="146">
                        <c:v>6.0135113560164564E-2</c:v>
                      </c:pt>
                      <c:pt idx="147">
                        <c:v>4.0867062306418643E-2</c:v>
                      </c:pt>
                      <c:pt idx="148">
                        <c:v>4.559284381657034E-2</c:v>
                      </c:pt>
                      <c:pt idx="149">
                        <c:v>2.0905653147708175E-2</c:v>
                      </c:pt>
                      <c:pt idx="150">
                        <c:v>3.6250758360208427E-2</c:v>
                      </c:pt>
                      <c:pt idx="151">
                        <c:v>6.2333787969328036E-2</c:v>
                      </c:pt>
                      <c:pt idx="152">
                        <c:v>4.4233497397626942E-2</c:v>
                      </c:pt>
                      <c:pt idx="153">
                        <c:v>3.903787467555881E-2</c:v>
                      </c:pt>
                      <c:pt idx="154">
                        <c:v>3.876418076570446E-2</c:v>
                      </c:pt>
                      <c:pt idx="155">
                        <c:v>4.7691163792120357E-2</c:v>
                      </c:pt>
                      <c:pt idx="156">
                        <c:v>2.8268019322789904E-2</c:v>
                      </c:pt>
                      <c:pt idx="157">
                        <c:v>4.0214758487932316E-2</c:v>
                      </c:pt>
                      <c:pt idx="158">
                        <c:v>3.8070822860740247E-2</c:v>
                      </c:pt>
                      <c:pt idx="159">
                        <c:v>5.9318593395765694E-2</c:v>
                      </c:pt>
                      <c:pt idx="160">
                        <c:v>4.3065736715581789E-2</c:v>
                      </c:pt>
                      <c:pt idx="161">
                        <c:v>4.5916714943231254E-2</c:v>
                      </c:pt>
                      <c:pt idx="162">
                        <c:v>2.6124083695597832E-2</c:v>
                      </c:pt>
                      <c:pt idx="163">
                        <c:v>4.5597405381734846E-2</c:v>
                      </c:pt>
                      <c:pt idx="164">
                        <c:v>6.7561341647546042E-2</c:v>
                      </c:pt>
                      <c:pt idx="165">
                        <c:v>3.8955766502602372E-2</c:v>
                      </c:pt>
                      <c:pt idx="166">
                        <c:v>4.376821775087468E-2</c:v>
                      </c:pt>
                      <c:pt idx="167">
                        <c:v>6.87336638947557E-2</c:v>
                      </c:pt>
                      <c:pt idx="168">
                        <c:v>6.3702257518599786E-2</c:v>
                      </c:pt>
                      <c:pt idx="169">
                        <c:v>6.1302874242210058E-2</c:v>
                      </c:pt>
                      <c:pt idx="170">
                        <c:v>6.0449861556497134E-2</c:v>
                      </c:pt>
                      <c:pt idx="171">
                        <c:v>8.085830410130318E-2</c:v>
                      </c:pt>
                      <c:pt idx="172">
                        <c:v>4.6172162592428914E-2</c:v>
                      </c:pt>
                      <c:pt idx="173">
                        <c:v>8.3531381287547252E-2</c:v>
                      </c:pt>
                      <c:pt idx="174">
                        <c:v>9.6011823576905839E-2</c:v>
                      </c:pt>
                      <c:pt idx="175">
                        <c:v>9.2878028309073352E-2</c:v>
                      </c:pt>
                      <c:pt idx="176">
                        <c:v>7.4540536348832273E-2</c:v>
                      </c:pt>
                      <c:pt idx="177">
                        <c:v>0.10031337952678317</c:v>
                      </c:pt>
                      <c:pt idx="178">
                        <c:v>0.117551534282443</c:v>
                      </c:pt>
                      <c:pt idx="179">
                        <c:v>8.6446221427496139E-2</c:v>
                      </c:pt>
                      <c:pt idx="180">
                        <c:v>8.4106138498241653E-2</c:v>
                      </c:pt>
                      <c:pt idx="181">
                        <c:v>0.11473248701094306</c:v>
                      </c:pt>
                      <c:pt idx="182">
                        <c:v>0.1290649247569827</c:v>
                      </c:pt>
                      <c:pt idx="183">
                        <c:v>0.11398895188917228</c:v>
                      </c:pt>
                      <c:pt idx="184">
                        <c:v>0.12920177171190986</c:v>
                      </c:pt>
                      <c:pt idx="185">
                        <c:v>0.15471460567549958</c:v>
                      </c:pt>
                      <c:pt idx="186">
                        <c:v>0.14396755814855186</c:v>
                      </c:pt>
                      <c:pt idx="187">
                        <c:v>0.14692345237497897</c:v>
                      </c:pt>
                      <c:pt idx="188">
                        <c:v>0.15690415695433405</c:v>
                      </c:pt>
                      <c:pt idx="189">
                        <c:v>0.19292683705633085</c:v>
                      </c:pt>
                      <c:pt idx="190">
                        <c:v>0.19576869215365164</c:v>
                      </c:pt>
                      <c:pt idx="191">
                        <c:v>0.18572412566199714</c:v>
                      </c:pt>
                      <c:pt idx="192">
                        <c:v>0.19310473809773623</c:v>
                      </c:pt>
                      <c:pt idx="193">
                        <c:v>0.20153451052124999</c:v>
                      </c:pt>
                      <c:pt idx="194">
                        <c:v>0.19824106047266946</c:v>
                      </c:pt>
                      <c:pt idx="195">
                        <c:v>0.18863440423678154</c:v>
                      </c:pt>
                      <c:pt idx="196">
                        <c:v>0.22253139497224295</c:v>
                      </c:pt>
                      <c:pt idx="197">
                        <c:v>0.22847511438124671</c:v>
                      </c:pt>
                      <c:pt idx="198">
                        <c:v>0.21507323592871194</c:v>
                      </c:pt>
                      <c:pt idx="199">
                        <c:v>0.22260438001487087</c:v>
                      </c:pt>
                      <c:pt idx="200">
                        <c:v>0.23559571760262363</c:v>
                      </c:pt>
                      <c:pt idx="201">
                        <c:v>0.21163381579487556</c:v>
                      </c:pt>
                      <c:pt idx="202">
                        <c:v>0.21951163883351676</c:v>
                      </c:pt>
                      <c:pt idx="203">
                        <c:v>0.24865547866784063</c:v>
                      </c:pt>
                      <c:pt idx="204">
                        <c:v>0.27652664182134185</c:v>
                      </c:pt>
                      <c:pt idx="205">
                        <c:v>0.2904211693116141</c:v>
                      </c:pt>
                      <c:pt idx="206">
                        <c:v>0.30339426063871028</c:v>
                      </c:pt>
                      <c:pt idx="207">
                        <c:v>0.32987414641711876</c:v>
                      </c:pt>
                      <c:pt idx="208">
                        <c:v>0.32850567686784699</c:v>
                      </c:pt>
                      <c:pt idx="209">
                        <c:v>0.35953800468016595</c:v>
                      </c:pt>
                      <c:pt idx="210">
                        <c:v>0.38304831153665458</c:v>
                      </c:pt>
                      <c:pt idx="211">
                        <c:v>0.37305392226180667</c:v>
                      </c:pt>
                      <c:pt idx="212">
                        <c:v>0.39754952719377079</c:v>
                      </c:pt>
                      <c:pt idx="213">
                        <c:v>0.40340657686465375</c:v>
                      </c:pt>
                      <c:pt idx="214">
                        <c:v>0.39530979869812927</c:v>
                      </c:pt>
                      <c:pt idx="215">
                        <c:v>0.38199915154887959</c:v>
                      </c:pt>
                      <c:pt idx="216">
                        <c:v>0.37766110307768808</c:v>
                      </c:pt>
                      <c:pt idx="217">
                        <c:v>0.33121980814056928</c:v>
                      </c:pt>
                      <c:pt idx="218">
                        <c:v>0.29568521551114613</c:v>
                      </c:pt>
                      <c:pt idx="219">
                        <c:v>0.28356513686976281</c:v>
                      </c:pt>
                      <c:pt idx="220">
                        <c:v>0.24026676033080491</c:v>
                      </c:pt>
                      <c:pt idx="221">
                        <c:v>0.23251209955159818</c:v>
                      </c:pt>
                      <c:pt idx="222">
                        <c:v>0.19578237684914448</c:v>
                      </c:pt>
                      <c:pt idx="223">
                        <c:v>0.19202364715381134</c:v>
                      </c:pt>
                      <c:pt idx="224">
                        <c:v>0.15610132148542802</c:v>
                      </c:pt>
                      <c:pt idx="225">
                        <c:v>0.11184501626197972</c:v>
                      </c:pt>
                      <c:pt idx="226">
                        <c:v>0.11045373888688677</c:v>
                      </c:pt>
                      <c:pt idx="227">
                        <c:v>6.5668292104386794E-2</c:v>
                      </c:pt>
                      <c:pt idx="228">
                        <c:v>7.9480711421703085E-2</c:v>
                      </c:pt>
                      <c:pt idx="229">
                        <c:v>8.4274916409318196E-2</c:v>
                      </c:pt>
                      <c:pt idx="230">
                        <c:v>6.7036761653658711E-2</c:v>
                      </c:pt>
                      <c:pt idx="231">
                        <c:v>5.0733727756667735E-2</c:v>
                      </c:pt>
                      <c:pt idx="232">
                        <c:v>2.9805266783138697E-2</c:v>
                      </c:pt>
                      <c:pt idx="233">
                        <c:v>2.6689717775963389E-2</c:v>
                      </c:pt>
                      <c:pt idx="234">
                        <c:v>3.3851375083818698E-2</c:v>
                      </c:pt>
                      <c:pt idx="235">
                        <c:v>3.1274090766023742E-2</c:v>
                      </c:pt>
                      <c:pt idx="236">
                        <c:v>1.5764769207610451E-2</c:v>
                      </c:pt>
                      <c:pt idx="237">
                        <c:v>1.8948741692249513E-2</c:v>
                      </c:pt>
                      <c:pt idx="238">
                        <c:v>9.5656021494095397E-3</c:v>
                      </c:pt>
                      <c:pt idx="239">
                        <c:v>-1.2836244372168879E-2</c:v>
                      </c:pt>
                      <c:pt idx="240">
                        <c:v>-5.113514549112191E-3</c:v>
                      </c:pt>
                      <c:pt idx="241">
                        <c:v>-6.1581129717228579E-3</c:v>
                      </c:pt>
                      <c:pt idx="242">
                        <c:v>-1.5486513732591927E-2</c:v>
                      </c:pt>
                      <c:pt idx="243">
                        <c:v>1.9505252642286555E-2</c:v>
                      </c:pt>
                      <c:pt idx="244">
                        <c:v>-4.0141773445301235E-4</c:v>
                      </c:pt>
                      <c:pt idx="245">
                        <c:v>-1.4004005054214534E-3</c:v>
                      </c:pt>
                      <c:pt idx="246">
                        <c:v>1.3867158099287027E-2</c:v>
                      </c:pt>
                      <c:pt idx="247">
                        <c:v>-1.6740944152757696E-2</c:v>
                      </c:pt>
                      <c:pt idx="248">
                        <c:v>9.0957609374929388E-3</c:v>
                      </c:pt>
                      <c:pt idx="249">
                        <c:v>2.2807825821195768E-3</c:v>
                      </c:pt>
                      <c:pt idx="250">
                        <c:v>-1.0081059012968531E-2</c:v>
                      </c:pt>
                      <c:pt idx="251">
                        <c:v>7.3304352189323537E-3</c:v>
                      </c:pt>
                      <c:pt idx="252">
                        <c:v>-5.6882717598062578E-3</c:v>
                      </c:pt>
                      <c:pt idx="253">
                        <c:v>-5.3051002860102685E-3</c:v>
                      </c:pt>
                      <c:pt idx="254">
                        <c:v>2.2315176783457975E-2</c:v>
                      </c:pt>
                      <c:pt idx="255">
                        <c:v>2.2680101996597108E-2</c:v>
                      </c:pt>
                      <c:pt idx="256">
                        <c:v>3.6036364797479361E-4</c:v>
                      </c:pt>
                      <c:pt idx="257">
                        <c:v>-3.0357216168011569E-2</c:v>
                      </c:pt>
                      <c:pt idx="258">
                        <c:v>-3.3340479785424045E-2</c:v>
                      </c:pt>
                      <c:pt idx="259">
                        <c:v>-3.727254895699806E-2</c:v>
                      </c:pt>
                      <c:pt idx="260">
                        <c:v>-1.9523498902943578E-2</c:v>
                      </c:pt>
                      <c:pt idx="261">
                        <c:v>7.0156872225997854E-3</c:v>
                      </c:pt>
                      <c:pt idx="262">
                        <c:v>-3.9594385625597184E-3</c:v>
                      </c:pt>
                      <c:pt idx="263">
                        <c:v>1.0172290316252982E-3</c:v>
                      </c:pt>
                      <c:pt idx="264">
                        <c:v>-1.292291411028949E-2</c:v>
                      </c:pt>
                      <c:pt idx="265">
                        <c:v>-1.5363351473157438E-2</c:v>
                      </c:pt>
                      <c:pt idx="266">
                        <c:v>9.4743708461247564E-3</c:v>
                      </c:pt>
                      <c:pt idx="267">
                        <c:v>-3.6934993134844461E-2</c:v>
                      </c:pt>
                      <c:pt idx="268">
                        <c:v>5.9300347135075809E-5</c:v>
                      </c:pt>
                      <c:pt idx="269">
                        <c:v>-1.0473353617093197E-2</c:v>
                      </c:pt>
                      <c:pt idx="270">
                        <c:v>7.5813213029655071E-3</c:v>
                      </c:pt>
                      <c:pt idx="271">
                        <c:v>1.407242853167779E-2</c:v>
                      </c:pt>
                      <c:pt idx="272">
                        <c:v>3.5831094365098556E-2</c:v>
                      </c:pt>
                      <c:pt idx="273">
                        <c:v>-1.125338126017786E-2</c:v>
                      </c:pt>
                      <c:pt idx="274">
                        <c:v>-1.0888456047038893E-2</c:v>
                      </c:pt>
                      <c:pt idx="275">
                        <c:v>1.5030357216168012E-2</c:v>
                      </c:pt>
                      <c:pt idx="276">
                        <c:v>2.3099765991706975E-2</c:v>
                      </c:pt>
                      <c:pt idx="277">
                        <c:v>2.0818983409587564E-2</c:v>
                      </c:pt>
                      <c:pt idx="278">
                        <c:v>1.198323168645629E-2</c:v>
                      </c:pt>
                      <c:pt idx="279">
                        <c:v>9.5336711932604958E-4</c:v>
                      </c:pt>
                      <c:pt idx="280">
                        <c:v>1.7010076497447707E-2</c:v>
                      </c:pt>
                      <c:pt idx="281">
                        <c:v>4.0876185436746988E-2</c:v>
                      </c:pt>
                      <c:pt idx="282">
                        <c:v>3.460403333591832E-2</c:v>
                      </c:pt>
                      <c:pt idx="283">
                        <c:v>1.2384649420909303E-2</c:v>
                      </c:pt>
                      <c:pt idx="284">
                        <c:v>-1.1002495176144872E-2</c:v>
                      </c:pt>
                      <c:pt idx="285">
                        <c:v>1.3146430803337274E-2</c:v>
                      </c:pt>
                      <c:pt idx="286">
                        <c:v>3.8426624943550695E-2</c:v>
                      </c:pt>
                      <c:pt idx="287">
                        <c:v>3.9001382154244764E-2</c:v>
                      </c:pt>
                      <c:pt idx="288">
                        <c:v>6.2374842055806255E-2</c:v>
                      </c:pt>
                      <c:pt idx="289">
                        <c:v>5.9409824699050644E-2</c:v>
                      </c:pt>
                      <c:pt idx="290">
                        <c:v>6.0203537037628319E-2</c:v>
                      </c:pt>
                      <c:pt idx="291">
                        <c:v>6.2671343791481801E-2</c:v>
                      </c:pt>
                      <c:pt idx="292">
                        <c:v>9.3010313698836181E-2</c:v>
                      </c:pt>
                      <c:pt idx="293">
                        <c:v>9.0597245726953768E-2</c:v>
                      </c:pt>
                      <c:pt idx="294">
                        <c:v>0.11908422017762728</c:v>
                      </c:pt>
                      <c:pt idx="295">
                        <c:v>9.9843538314866739E-2</c:v>
                      </c:pt>
                      <c:pt idx="296">
                        <c:v>0.12017443425188035</c:v>
                      </c:pt>
                      <c:pt idx="297">
                        <c:v>0.1386807041231988</c:v>
                      </c:pt>
                      <c:pt idx="298">
                        <c:v>0.11304470790017458</c:v>
                      </c:pt>
                      <c:pt idx="299">
                        <c:v>0.10687291023295921</c:v>
                      </c:pt>
                      <c:pt idx="300">
                        <c:v>9.1094456329855897E-2</c:v>
                      </c:pt>
                      <c:pt idx="301">
                        <c:v>0.1182859462738856</c:v>
                      </c:pt>
                      <c:pt idx="302">
                        <c:v>0.12277452639549682</c:v>
                      </c:pt>
                      <c:pt idx="303">
                        <c:v>0.10756170657275925</c:v>
                      </c:pt>
                      <c:pt idx="304">
                        <c:v>0.12908773258280387</c:v>
                      </c:pt>
                      <c:pt idx="305">
                        <c:v>0.12801576476920751</c:v>
                      </c:pt>
                      <c:pt idx="306">
                        <c:v>0.10847401960560725</c:v>
                      </c:pt>
                      <c:pt idx="307">
                        <c:v>0.13701573283825133</c:v>
                      </c:pt>
                      <c:pt idx="308">
                        <c:v>0.11906597391697026</c:v>
                      </c:pt>
                      <c:pt idx="309">
                        <c:v>0.1221541535331602</c:v>
                      </c:pt>
                      <c:pt idx="310">
                        <c:v>0.14380790336780366</c:v>
                      </c:pt>
                      <c:pt idx="311">
                        <c:v>0.11088708757748966</c:v>
                      </c:pt>
                      <c:pt idx="312">
                        <c:v>9.1226741719618906E-2</c:v>
                      </c:pt>
                      <c:pt idx="313">
                        <c:v>9.0706723290895575E-2</c:v>
                      </c:pt>
                      <c:pt idx="314">
                        <c:v>0.10033162578744019</c:v>
                      </c:pt>
                      <c:pt idx="315">
                        <c:v>0.10213344402731465</c:v>
                      </c:pt>
                      <c:pt idx="316">
                        <c:v>9.8082774161470154E-2</c:v>
                      </c:pt>
                      <c:pt idx="317">
                        <c:v>9.9332643016471919E-2</c:v>
                      </c:pt>
                      <c:pt idx="318">
                        <c:v>8.2026064783348493E-2</c:v>
                      </c:pt>
                      <c:pt idx="319">
                        <c:v>7.958106585531638E-2</c:v>
                      </c:pt>
                      <c:pt idx="320">
                        <c:v>9.6322010008073902E-2</c:v>
                      </c:pt>
                      <c:pt idx="321">
                        <c:v>8.5985503345908057E-2</c:v>
                      </c:pt>
                      <c:pt idx="322">
                        <c:v>0.10834629578100842</c:v>
                      </c:pt>
                      <c:pt idx="323">
                        <c:v>8.8206985580892558E-2</c:v>
                      </c:pt>
                      <c:pt idx="324">
                        <c:v>7.80848724814458E-2</c:v>
                      </c:pt>
                      <c:pt idx="325">
                        <c:v>7.6839565191608547E-2</c:v>
                      </c:pt>
                      <c:pt idx="326">
                        <c:v>0.11737363324103776</c:v>
                      </c:pt>
                      <c:pt idx="327">
                        <c:v>0.10340155914297311</c:v>
                      </c:pt>
                      <c:pt idx="328">
                        <c:v>8.9310884350638456E-2</c:v>
                      </c:pt>
                      <c:pt idx="329">
                        <c:v>0.10227485254740601</c:v>
                      </c:pt>
                      <c:pt idx="330">
                        <c:v>9.1710267627028191E-2</c:v>
                      </c:pt>
                      <c:pt idx="331">
                        <c:v>8.9794410258047741E-2</c:v>
                      </c:pt>
                      <c:pt idx="332">
                        <c:v>0.1009884911710907</c:v>
                      </c:pt>
                      <c:pt idx="333">
                        <c:v>9.518618028217829E-2</c:v>
                      </c:pt>
                      <c:pt idx="334">
                        <c:v>9.7882065294243731E-2</c:v>
                      </c:pt>
                      <c:pt idx="335">
                        <c:v>7.7085889710477529E-2</c:v>
                      </c:pt>
                      <c:pt idx="336">
                        <c:v>7.3824370618046364E-2</c:v>
                      </c:pt>
                      <c:pt idx="337">
                        <c:v>6.7871528078714438E-2</c:v>
                      </c:pt>
                      <c:pt idx="338">
                        <c:v>7.2031675508500412E-2</c:v>
                      </c:pt>
                      <c:pt idx="339">
                        <c:v>3.5315637501539564E-2</c:v>
                      </c:pt>
                      <c:pt idx="340">
                        <c:v>3.4170684645315599E-2</c:v>
                      </c:pt>
                      <c:pt idx="341">
                        <c:v>5.8702782098593739E-2</c:v>
                      </c:pt>
                      <c:pt idx="342">
                        <c:v>5.285941712320328E-2</c:v>
                      </c:pt>
                      <c:pt idx="343">
                        <c:v>4.7002367452320309E-2</c:v>
                      </c:pt>
                      <c:pt idx="344">
                        <c:v>3.1803232325075412E-2</c:v>
                      </c:pt>
                      <c:pt idx="345">
                        <c:v>2.3998394329062121E-2</c:v>
                      </c:pt>
                      <c:pt idx="346">
                        <c:v>2.7903094109650937E-2</c:v>
                      </c:pt>
                      <c:pt idx="347">
                        <c:v>5.4497019017165041E-2</c:v>
                      </c:pt>
                      <c:pt idx="348">
                        <c:v>4.2135177422077098E-2</c:v>
                      </c:pt>
                      <c:pt idx="349">
                        <c:v>1.3657326101731928E-2</c:v>
                      </c:pt>
                      <c:pt idx="350">
                        <c:v>2.8509782276494713E-2</c:v>
                      </c:pt>
                      <c:pt idx="351">
                        <c:v>2.4910707361909954E-2</c:v>
                      </c:pt>
                      <c:pt idx="352">
                        <c:v>2.7405883506748805E-2</c:v>
                      </c:pt>
                      <c:pt idx="353">
                        <c:v>4.7536070576536325E-2</c:v>
                      </c:pt>
                      <c:pt idx="354">
                        <c:v>5.1413400966139437E-2</c:v>
                      </c:pt>
                      <c:pt idx="355">
                        <c:v>3.6866569657380874E-2</c:v>
                      </c:pt>
                      <c:pt idx="356">
                        <c:v>2.0048078896831082E-2</c:v>
                      </c:pt>
                      <c:pt idx="357">
                        <c:v>2.5750035352130024E-2</c:v>
                      </c:pt>
                      <c:pt idx="358">
                        <c:v>3.5270021849897172E-2</c:v>
                      </c:pt>
                      <c:pt idx="359">
                        <c:v>4.7084475625276581E-2</c:v>
                      </c:pt>
                      <c:pt idx="360">
                        <c:v>4.201657672780678E-2</c:v>
                      </c:pt>
                      <c:pt idx="361">
                        <c:v>3.6118472970445591E-2</c:v>
                      </c:pt>
                      <c:pt idx="362">
                        <c:v>5.1030229492343447E-2</c:v>
                      </c:pt>
                      <c:pt idx="363">
                        <c:v>5.5600917786910946E-2</c:v>
                      </c:pt>
                      <c:pt idx="364">
                        <c:v>7.324505184218813E-2</c:v>
                      </c:pt>
                      <c:pt idx="365">
                        <c:v>8.1715878352180263E-2</c:v>
                      </c:pt>
                      <c:pt idx="366">
                        <c:v>7.8664191257304214E-2</c:v>
                      </c:pt>
                      <c:pt idx="367">
                        <c:v>7.7802055441262938E-2</c:v>
                      </c:pt>
                      <c:pt idx="368">
                        <c:v>7.01979263124764E-2</c:v>
                      </c:pt>
                      <c:pt idx="369">
                        <c:v>7.9380356988089623E-2</c:v>
                      </c:pt>
                      <c:pt idx="370">
                        <c:v>9.2444679618470624E-2</c:v>
                      </c:pt>
                      <c:pt idx="371">
                        <c:v>6.9805631708351898E-2</c:v>
                      </c:pt>
                      <c:pt idx="372">
                        <c:v>7.277064906510719E-2</c:v>
                      </c:pt>
                      <c:pt idx="373">
                        <c:v>0.11679887603034353</c:v>
                      </c:pt>
                      <c:pt idx="374">
                        <c:v>0.14317384580997436</c:v>
                      </c:pt>
                      <c:pt idx="375">
                        <c:v>0.13010952317959351</c:v>
                      </c:pt>
                      <c:pt idx="376">
                        <c:v>0.14977899216779261</c:v>
                      </c:pt>
                      <c:pt idx="377">
                        <c:v>0.16334508696623992</c:v>
                      </c:pt>
                      <c:pt idx="378">
                        <c:v>0.17915547182549277</c:v>
                      </c:pt>
                      <c:pt idx="379">
                        <c:v>0.18813719363387973</c:v>
                      </c:pt>
                      <c:pt idx="380">
                        <c:v>0.19551324450445448</c:v>
                      </c:pt>
                      <c:pt idx="381">
                        <c:v>0.20723190541138492</c:v>
                      </c:pt>
                      <c:pt idx="382">
                        <c:v>0.23881618260857673</c:v>
                      </c:pt>
                      <c:pt idx="383">
                        <c:v>0.26148259990968115</c:v>
                      </c:pt>
                      <c:pt idx="384">
                        <c:v>0.26284650789378872</c:v>
                      </c:pt>
                      <c:pt idx="385">
                        <c:v>0.27628487886763703</c:v>
                      </c:pt>
                      <c:pt idx="386">
                        <c:v>0.29913832034047522</c:v>
                      </c:pt>
                      <c:pt idx="387">
                        <c:v>0.31301004000492655</c:v>
                      </c:pt>
                      <c:pt idx="388">
                        <c:v>0.34256442070403209</c:v>
                      </c:pt>
                      <c:pt idx="389">
                        <c:v>0.36624350547159734</c:v>
                      </c:pt>
                      <c:pt idx="390">
                        <c:v>0.34915132080119338</c:v>
                      </c:pt>
                      <c:pt idx="391">
                        <c:v>0.40036857446527052</c:v>
                      </c:pt>
                      <c:pt idx="392">
                        <c:v>0.40761233994608242</c:v>
                      </c:pt>
                      <c:pt idx="393">
                        <c:v>0.39949731551890094</c:v>
                      </c:pt>
                      <c:pt idx="394">
                        <c:v>0.42601825538378729</c:v>
                      </c:pt>
                      <c:pt idx="395">
                        <c:v>0.40030927411813544</c:v>
                      </c:pt>
                      <c:pt idx="396">
                        <c:v>0.40791796481208631</c:v>
                      </c:pt>
                      <c:pt idx="397">
                        <c:v>0.4500212112780137</c:v>
                      </c:pt>
                      <c:pt idx="398">
                        <c:v>0.4629121944321537</c:v>
                      </c:pt>
                      <c:pt idx="399">
                        <c:v>0.49248482139191591</c:v>
                      </c:pt>
                      <c:pt idx="400">
                        <c:v>0.47818431460202632</c:v>
                      </c:pt>
                      <c:pt idx="401">
                        <c:v>0.52375435059277553</c:v>
                      </c:pt>
                      <c:pt idx="402">
                        <c:v>0.55180797635284629</c:v>
                      </c:pt>
                      <c:pt idx="403">
                        <c:v>0.58299995894591361</c:v>
                      </c:pt>
                      <c:pt idx="404">
                        <c:v>0.63716854527125355</c:v>
                      </c:pt>
                      <c:pt idx="405">
                        <c:v>0.68726821547009209</c:v>
                      </c:pt>
                      <c:pt idx="406">
                        <c:v>0.72983674158277212</c:v>
                      </c:pt>
                      <c:pt idx="407">
                        <c:v>0.76874689243373195</c:v>
                      </c:pt>
                      <c:pt idx="408">
                        <c:v>0.85601419559079106</c:v>
                      </c:pt>
                      <c:pt idx="409">
                        <c:v>0.90282497730621336</c:v>
                      </c:pt>
                      <c:pt idx="410">
                        <c:v>0.92590649703726347</c:v>
                      </c:pt>
                      <c:pt idx="411">
                        <c:v>0.97435031908148328</c:v>
                      </c:pt>
                      <c:pt idx="412">
                        <c:v>1</c:v>
                      </c:pt>
                      <c:pt idx="413">
                        <c:v>0.96704725325353647</c:v>
                      </c:pt>
                      <c:pt idx="414">
                        <c:v>0.96192917713925996</c:v>
                      </c:pt>
                      <c:pt idx="415">
                        <c:v>0.88211090989540342</c:v>
                      </c:pt>
                      <c:pt idx="416">
                        <c:v>0.78145085141613801</c:v>
                      </c:pt>
                      <c:pt idx="417">
                        <c:v>0.74316563499267863</c:v>
                      </c:pt>
                      <c:pt idx="418">
                        <c:v>0.60711695396924603</c:v>
                      </c:pt>
                      <c:pt idx="419">
                        <c:v>0.50308589883360799</c:v>
                      </c:pt>
                      <c:pt idx="420">
                        <c:v>0.40308270573799282</c:v>
                      </c:pt>
                      <c:pt idx="421">
                        <c:v>0.35393640265848031</c:v>
                      </c:pt>
                      <c:pt idx="422">
                        <c:v>0.28894322219840052</c:v>
                      </c:pt>
                      <c:pt idx="423">
                        <c:v>0.20606414472933959</c:v>
                      </c:pt>
                      <c:pt idx="424">
                        <c:v>0.16461776364706271</c:v>
                      </c:pt>
                      <c:pt idx="425">
                        <c:v>0.12050286694370577</c:v>
                      </c:pt>
                      <c:pt idx="426">
                        <c:v>7.4490359132025383E-2</c:v>
                      </c:pt>
                      <c:pt idx="427">
                        <c:v>7.0453373961673726E-2</c:v>
                      </c:pt>
                      <c:pt idx="428">
                        <c:v>6.3816296647705759E-2</c:v>
                      </c:pt>
                      <c:pt idx="429">
                        <c:v>6.021266016795683E-2</c:v>
                      </c:pt>
                      <c:pt idx="430">
                        <c:v>3.2190965364035741E-2</c:v>
                      </c:pt>
                      <c:pt idx="431">
                        <c:v>-1.3155553933665786E-2</c:v>
                      </c:pt>
                      <c:pt idx="432">
                        <c:v>9.1368150239709914E-3</c:v>
                      </c:pt>
                      <c:pt idx="433">
                        <c:v>2.0298964980864235E-3</c:v>
                      </c:pt>
                      <c:pt idx="434">
                        <c:v>2.0034394201338398E-2</c:v>
                      </c:pt>
                      <c:pt idx="435">
                        <c:v>1.6111448160092724E-2</c:v>
                      </c:pt>
                      <c:pt idx="436">
                        <c:v>1.6531112155202594E-2</c:v>
                      </c:pt>
                      <c:pt idx="437">
                        <c:v>9.9578967535342063E-3</c:v>
                      </c:pt>
                      <c:pt idx="438">
                        <c:v>-9.7298184953220814E-3</c:v>
                      </c:pt>
                      <c:pt idx="439">
                        <c:v>4.1738321252788261E-3</c:v>
                      </c:pt>
                      <c:pt idx="440">
                        <c:v>-6.6142694881467729E-3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9"/>
                <c:order val="3"/>
                <c:tx>
                  <c:v>In_9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Raw!$BV$6:$BV$506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Raw!$CA$6:$CA$506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-5.8808921798809118E-3</c:v>
                      </c:pt>
                      <c:pt idx="72">
                        <c:v>2.3929925952681412E-3</c:v>
                      </c:pt>
                      <c:pt idx="73">
                        <c:v>1.5268496779242781E-2</c:v>
                      </c:pt>
                      <c:pt idx="74">
                        <c:v>2.2387273493468187E-3</c:v>
                      </c:pt>
                      <c:pt idx="75">
                        <c:v>2.1397718379387046E-2</c:v>
                      </c:pt>
                      <c:pt idx="76">
                        <c:v>-3.1003551863223715E-3</c:v>
                      </c:pt>
                      <c:pt idx="77">
                        <c:v>6.6070676058033288E-3</c:v>
                      </c:pt>
                      <c:pt idx="78">
                        <c:v>-1.375970742279229E-2</c:v>
                      </c:pt>
                      <c:pt idx="79">
                        <c:v>-1.9046114020829463E-2</c:v>
                      </c:pt>
                      <c:pt idx="80">
                        <c:v>1.2412708446210398E-2</c:v>
                      </c:pt>
                      <c:pt idx="81">
                        <c:v>-4.9891638071157124E-3</c:v>
                      </c:pt>
                      <c:pt idx="82">
                        <c:v>2.7805369935585402E-3</c:v>
                      </c:pt>
                      <c:pt idx="83">
                        <c:v>3.3784088856781705E-2</c:v>
                      </c:pt>
                      <c:pt idx="84">
                        <c:v>3.446511347902212E-3</c:v>
                      </c:pt>
                      <c:pt idx="85">
                        <c:v>-1.2416471013184036E-3</c:v>
                      </c:pt>
                      <c:pt idx="86">
                        <c:v>1.8338751429775233E-2</c:v>
                      </c:pt>
                      <c:pt idx="87">
                        <c:v>2.4084191198603555E-2</c:v>
                      </c:pt>
                      <c:pt idx="88">
                        <c:v>2.6669074709529939E-2</c:v>
                      </c:pt>
                      <c:pt idx="89">
                        <c:v>2.6048251158870463E-2</c:v>
                      </c:pt>
                      <c:pt idx="90">
                        <c:v>1.4079525615556122E-2</c:v>
                      </c:pt>
                      <c:pt idx="91">
                        <c:v>2.5438715309132449E-2</c:v>
                      </c:pt>
                      <c:pt idx="92">
                        <c:v>6.732361086027315E-2</c:v>
                      </c:pt>
                      <c:pt idx="93">
                        <c:v>4.8646228402865629E-2</c:v>
                      </c:pt>
                      <c:pt idx="94">
                        <c:v>5.3409638191559812E-2</c:v>
                      </c:pt>
                      <c:pt idx="95">
                        <c:v>4.4767021852989093E-2</c:v>
                      </c:pt>
                      <c:pt idx="96">
                        <c:v>6.3113298416711872E-2</c:v>
                      </c:pt>
                      <c:pt idx="97">
                        <c:v>5.8635843718018242E-2</c:v>
                      </c:pt>
                      <c:pt idx="98">
                        <c:v>4.9564294744446562E-2</c:v>
                      </c:pt>
                      <c:pt idx="99">
                        <c:v>5.2600686292216002E-2</c:v>
                      </c:pt>
                      <c:pt idx="100">
                        <c:v>6.2556438504605336E-2</c:v>
                      </c:pt>
                      <c:pt idx="101">
                        <c:v>9.1189573174402724E-2</c:v>
                      </c:pt>
                      <c:pt idx="102">
                        <c:v>7.0457829149358803E-2</c:v>
                      </c:pt>
                      <c:pt idx="103">
                        <c:v>0.10192793931731986</c:v>
                      </c:pt>
                      <c:pt idx="104">
                        <c:v>0.11958190355788351</c:v>
                      </c:pt>
                      <c:pt idx="105">
                        <c:v>0.10820766359641208</c:v>
                      </c:pt>
                      <c:pt idx="106">
                        <c:v>0.14970877731623602</c:v>
                      </c:pt>
                      <c:pt idx="107">
                        <c:v>0.12610995725723936</c:v>
                      </c:pt>
                      <c:pt idx="108">
                        <c:v>0.11350912046234407</c:v>
                      </c:pt>
                      <c:pt idx="109">
                        <c:v>0.1110935524652341</c:v>
                      </c:pt>
                      <c:pt idx="110">
                        <c:v>0.12756230810908445</c:v>
                      </c:pt>
                      <c:pt idx="111">
                        <c:v>0.14429068087411961</c:v>
                      </c:pt>
                      <c:pt idx="112">
                        <c:v>0.146047799650834</c:v>
                      </c:pt>
                      <c:pt idx="113">
                        <c:v>0.14982541689242068</c:v>
                      </c:pt>
                      <c:pt idx="114">
                        <c:v>0.14399343808319789</c:v>
                      </c:pt>
                      <c:pt idx="115">
                        <c:v>0.12929685148395648</c:v>
                      </c:pt>
                      <c:pt idx="116">
                        <c:v>0.12352883631328633</c:v>
                      </c:pt>
                      <c:pt idx="117">
                        <c:v>0.11657937511287679</c:v>
                      </c:pt>
                      <c:pt idx="118">
                        <c:v>0.14132954066582401</c:v>
                      </c:pt>
                      <c:pt idx="119">
                        <c:v>0.12139922340617663</c:v>
                      </c:pt>
                      <c:pt idx="120">
                        <c:v>0.12533486846065856</c:v>
                      </c:pt>
                      <c:pt idx="121">
                        <c:v>0.11228252362892077</c:v>
                      </c:pt>
                      <c:pt idx="122">
                        <c:v>9.9677924267051854E-2</c:v>
                      </c:pt>
                      <c:pt idx="123">
                        <c:v>9.4406567936909505E-2</c:v>
                      </c:pt>
                      <c:pt idx="124">
                        <c:v>9.9636536030341297E-2</c:v>
                      </c:pt>
                      <c:pt idx="125">
                        <c:v>6.9035578833303066E-2</c:v>
                      </c:pt>
                      <c:pt idx="126">
                        <c:v>6.4415146589609298E-2</c:v>
                      </c:pt>
                      <c:pt idx="127">
                        <c:v>6.088962133525988E-2</c:v>
                      </c:pt>
                      <c:pt idx="128">
                        <c:v>4.1132382156402275E-2</c:v>
                      </c:pt>
                      <c:pt idx="129">
                        <c:v>4.4085997230750872E-2</c:v>
                      </c:pt>
                      <c:pt idx="130">
                        <c:v>5.0185118295105767E-2</c:v>
                      </c:pt>
                      <c:pt idx="131">
                        <c:v>7.0326139305279589E-2</c:v>
                      </c:pt>
                      <c:pt idx="132">
                        <c:v>4.2769098789958625E-2</c:v>
                      </c:pt>
                      <c:pt idx="133">
                        <c:v>4.2972277406537786E-2</c:v>
                      </c:pt>
                      <c:pt idx="134">
                        <c:v>5.7307657576305078E-2</c:v>
                      </c:pt>
                      <c:pt idx="135">
                        <c:v>5.6178887484197165E-2</c:v>
                      </c:pt>
                      <c:pt idx="136">
                        <c:v>5.6002046836433748E-2</c:v>
                      </c:pt>
                      <c:pt idx="137">
                        <c:v>4.6633255071940341E-2</c:v>
                      </c:pt>
                      <c:pt idx="138">
                        <c:v>6.8696947805671052E-2</c:v>
                      </c:pt>
                      <c:pt idx="139">
                        <c:v>5.6084823309854863E-2</c:v>
                      </c:pt>
                      <c:pt idx="140">
                        <c:v>4.3818854975618785E-2</c:v>
                      </c:pt>
                      <c:pt idx="141">
                        <c:v>4.6911685027993609E-2</c:v>
                      </c:pt>
                      <c:pt idx="142">
                        <c:v>4.71412016133885E-2</c:v>
                      </c:pt>
                      <c:pt idx="143">
                        <c:v>3.2738095238095184E-2</c:v>
                      </c:pt>
                      <c:pt idx="144">
                        <c:v>5.1257449882608025E-2</c:v>
                      </c:pt>
                      <c:pt idx="145">
                        <c:v>4.3374872072722732E-2</c:v>
                      </c:pt>
                      <c:pt idx="146">
                        <c:v>2.2315784720967978E-2</c:v>
                      </c:pt>
                      <c:pt idx="147">
                        <c:v>1.8745108662934093E-2</c:v>
                      </c:pt>
                      <c:pt idx="148">
                        <c:v>4.1384474143639813E-2</c:v>
                      </c:pt>
                      <c:pt idx="149">
                        <c:v>2.5611793389922505E-2</c:v>
                      </c:pt>
                      <c:pt idx="150">
                        <c:v>7.5966227198844688E-3</c:v>
                      </c:pt>
                      <c:pt idx="151">
                        <c:v>2.0686593221359451E-2</c:v>
                      </c:pt>
                      <c:pt idx="152">
                        <c:v>3.7001083619288479E-2</c:v>
                      </c:pt>
                      <c:pt idx="153">
                        <c:v>3.9627355366925424E-2</c:v>
                      </c:pt>
                      <c:pt idx="154">
                        <c:v>4.3160405755222661E-2</c:v>
                      </c:pt>
                      <c:pt idx="155">
                        <c:v>3.3960929504545129E-2</c:v>
                      </c:pt>
                      <c:pt idx="156">
                        <c:v>4.5478147011016691E-2</c:v>
                      </c:pt>
                      <c:pt idx="157">
                        <c:v>4.8333935344049075E-2</c:v>
                      </c:pt>
                      <c:pt idx="158">
                        <c:v>1.9392270182409303E-2</c:v>
                      </c:pt>
                      <c:pt idx="159">
                        <c:v>4.7664198422731764E-2</c:v>
                      </c:pt>
                      <c:pt idx="160">
                        <c:v>4.0251941484558539E-2</c:v>
                      </c:pt>
                      <c:pt idx="161">
                        <c:v>4.0304617422190006E-2</c:v>
                      </c:pt>
                      <c:pt idx="162">
                        <c:v>4.4503642164830645E-2</c:v>
                      </c:pt>
                      <c:pt idx="163">
                        <c:v>3.2004394678225218E-2</c:v>
                      </c:pt>
                      <c:pt idx="164">
                        <c:v>6.031771115525851E-2</c:v>
                      </c:pt>
                      <c:pt idx="165">
                        <c:v>6.0513364637890664E-2</c:v>
                      </c:pt>
                      <c:pt idx="166">
                        <c:v>4.2795436758774362E-2</c:v>
                      </c:pt>
                      <c:pt idx="167">
                        <c:v>6.3068147613027412E-2</c:v>
                      </c:pt>
                      <c:pt idx="168">
                        <c:v>6.9400547829751372E-2</c:v>
                      </c:pt>
                      <c:pt idx="169">
                        <c:v>8.1342935404250249E-2</c:v>
                      </c:pt>
                      <c:pt idx="170">
                        <c:v>8.4714195412678356E-2</c:v>
                      </c:pt>
                      <c:pt idx="171">
                        <c:v>6.3880862079345124E-2</c:v>
                      </c:pt>
                      <c:pt idx="172">
                        <c:v>8.1286496899644872E-2</c:v>
                      </c:pt>
                      <c:pt idx="173">
                        <c:v>9.5949220396122997E-2</c:v>
                      </c:pt>
                      <c:pt idx="174">
                        <c:v>0.10693215339233039</c:v>
                      </c:pt>
                      <c:pt idx="175">
                        <c:v>0.12160992715670334</c:v>
                      </c:pt>
                      <c:pt idx="176">
                        <c:v>9.1848022394798848E-2</c:v>
                      </c:pt>
                      <c:pt idx="177">
                        <c:v>0.10777496839443748</c:v>
                      </c:pt>
                      <c:pt idx="178">
                        <c:v>0.10362861958942859</c:v>
                      </c:pt>
                      <c:pt idx="179">
                        <c:v>9.6701733790861708E-2</c:v>
                      </c:pt>
                      <c:pt idx="180">
                        <c:v>0.11029588826681121</c:v>
                      </c:pt>
                      <c:pt idx="181">
                        <c:v>0.13989976521582073</c:v>
                      </c:pt>
                      <c:pt idx="182">
                        <c:v>0.15609009090361808</c:v>
                      </c:pt>
                      <c:pt idx="183">
                        <c:v>0.15328697850821746</c:v>
                      </c:pt>
                      <c:pt idx="184">
                        <c:v>0.16319005478297505</c:v>
                      </c:pt>
                      <c:pt idx="185">
                        <c:v>0.15261724158690043</c:v>
                      </c:pt>
                      <c:pt idx="186">
                        <c:v>0.20946586599241462</c:v>
                      </c:pt>
                      <c:pt idx="187">
                        <c:v>0.1953186141713322</c:v>
                      </c:pt>
                      <c:pt idx="188">
                        <c:v>0.19609370296791301</c:v>
                      </c:pt>
                      <c:pt idx="189">
                        <c:v>0.21085049063873343</c:v>
                      </c:pt>
                      <c:pt idx="190">
                        <c:v>0.2074265546926736</c:v>
                      </c:pt>
                      <c:pt idx="191">
                        <c:v>0.22146092950454524</c:v>
                      </c:pt>
                      <c:pt idx="192">
                        <c:v>0.2239254108723136</c:v>
                      </c:pt>
                      <c:pt idx="193">
                        <c:v>0.22882427307206091</c:v>
                      </c:pt>
                      <c:pt idx="194">
                        <c:v>0.25098579254710729</c:v>
                      </c:pt>
                      <c:pt idx="195">
                        <c:v>0.24292261152248495</c:v>
                      </c:pt>
                      <c:pt idx="196">
                        <c:v>0.24770859671302151</c:v>
                      </c:pt>
                      <c:pt idx="197">
                        <c:v>0.26020408163265302</c:v>
                      </c:pt>
                      <c:pt idx="198">
                        <c:v>0.24412663295406642</c:v>
                      </c:pt>
                      <c:pt idx="199">
                        <c:v>0.23412196737101929</c:v>
                      </c:pt>
                      <c:pt idx="200">
                        <c:v>0.24390840406959244</c:v>
                      </c:pt>
                      <c:pt idx="201">
                        <c:v>0.25659201733790887</c:v>
                      </c:pt>
                      <c:pt idx="202">
                        <c:v>0.24822406838841748</c:v>
                      </c:pt>
                      <c:pt idx="203">
                        <c:v>0.28258759255914756</c:v>
                      </c:pt>
                      <c:pt idx="204">
                        <c:v>0.26889184877490818</c:v>
                      </c:pt>
                      <c:pt idx="205">
                        <c:v>0.2952975437962797</c:v>
                      </c:pt>
                      <c:pt idx="206">
                        <c:v>0.30569727891156451</c:v>
                      </c:pt>
                      <c:pt idx="207">
                        <c:v>0.32508202396002656</c:v>
                      </c:pt>
                      <c:pt idx="208">
                        <c:v>0.33749096983926302</c:v>
                      </c:pt>
                      <c:pt idx="209">
                        <c:v>0.33068072361688028</c:v>
                      </c:pt>
                      <c:pt idx="210">
                        <c:v>0.3201944494612004</c:v>
                      </c:pt>
                      <c:pt idx="211">
                        <c:v>0.35950951176930956</c:v>
                      </c:pt>
                      <c:pt idx="212">
                        <c:v>0.38659999397989264</c:v>
                      </c:pt>
                      <c:pt idx="213">
                        <c:v>0.37343100957197045</c:v>
                      </c:pt>
                      <c:pt idx="214">
                        <c:v>0.3599459695382578</c:v>
                      </c:pt>
                      <c:pt idx="215">
                        <c:v>0.35120176389139751</c:v>
                      </c:pt>
                      <c:pt idx="216">
                        <c:v>0.36213202094997288</c:v>
                      </c:pt>
                      <c:pt idx="217">
                        <c:v>0.3287881524291133</c:v>
                      </c:pt>
                      <c:pt idx="218">
                        <c:v>0.29158765276021931</c:v>
                      </c:pt>
                      <c:pt idx="219">
                        <c:v>0.28186894226717241</c:v>
                      </c:pt>
                      <c:pt idx="220">
                        <c:v>0.26990397929083115</c:v>
                      </c:pt>
                      <c:pt idx="221">
                        <c:v>0.22794759496719053</c:v>
                      </c:pt>
                      <c:pt idx="222">
                        <c:v>0.19469026548672572</c:v>
                      </c:pt>
                      <c:pt idx="223">
                        <c:v>0.16260685690205276</c:v>
                      </c:pt>
                      <c:pt idx="224">
                        <c:v>0.14050553849858538</c:v>
                      </c:pt>
                      <c:pt idx="225">
                        <c:v>0.12442056468605125</c:v>
                      </c:pt>
                      <c:pt idx="226">
                        <c:v>0.1346020709168621</c:v>
                      </c:pt>
                      <c:pt idx="227">
                        <c:v>0.10222141954126795</c:v>
                      </c:pt>
                      <c:pt idx="228">
                        <c:v>6.5412226837637713E-2</c:v>
                      </c:pt>
                      <c:pt idx="229">
                        <c:v>3.6974745650472741E-2</c:v>
                      </c:pt>
                      <c:pt idx="230">
                        <c:v>3.9917073023899879E-2</c:v>
                      </c:pt>
                      <c:pt idx="231">
                        <c:v>2.1627234964782211E-2</c:v>
                      </c:pt>
                      <c:pt idx="232">
                        <c:v>2.4562037204262345E-2</c:v>
                      </c:pt>
                      <c:pt idx="233">
                        <c:v>2.4738877852025769E-2</c:v>
                      </c:pt>
                      <c:pt idx="234">
                        <c:v>5.2073926915896917E-3</c:v>
                      </c:pt>
                      <c:pt idx="235">
                        <c:v>2.6932454397688391E-2</c:v>
                      </c:pt>
                      <c:pt idx="236">
                        <c:v>-1.3093733068449715E-3</c:v>
                      </c:pt>
                      <c:pt idx="237">
                        <c:v>1.2153091325025586E-2</c:v>
                      </c:pt>
                      <c:pt idx="238">
                        <c:v>-6.1931852386971943E-3</c:v>
                      </c:pt>
                      <c:pt idx="239">
                        <c:v>-3.4465113479019379E-3</c:v>
                      </c:pt>
                      <c:pt idx="240">
                        <c:v>4.5865691409304899E-3</c:v>
                      </c:pt>
                      <c:pt idx="241">
                        <c:v>1.2134278490157125E-2</c:v>
                      </c:pt>
                      <c:pt idx="242">
                        <c:v>-2.6789476852689623E-3</c:v>
                      </c:pt>
                      <c:pt idx="243">
                        <c:v>8.8269821202819603E-3</c:v>
                      </c:pt>
                      <c:pt idx="244">
                        <c:v>-2.3440792246101981E-2</c:v>
                      </c:pt>
                      <c:pt idx="245">
                        <c:v>-2.6654024441635116E-2</c:v>
                      </c:pt>
                      <c:pt idx="246">
                        <c:v>-1.8767684064776191E-2</c:v>
                      </c:pt>
                      <c:pt idx="247">
                        <c:v>-2.293660827162718E-2</c:v>
                      </c:pt>
                      <c:pt idx="248">
                        <c:v>1.4448257178975596E-3</c:v>
                      </c:pt>
                      <c:pt idx="249">
                        <c:v>-2.5510204081631012E-3</c:v>
                      </c:pt>
                      <c:pt idx="250">
                        <c:v>-1.3135121305159177E-2</c:v>
                      </c:pt>
                      <c:pt idx="251">
                        <c:v>3.1605562579013909E-3</c:v>
                      </c:pt>
                      <c:pt idx="252">
                        <c:v>1.1942387574498881E-2</c:v>
                      </c:pt>
                      <c:pt idx="253">
                        <c:v>-1.2871741617000729E-2</c:v>
                      </c:pt>
                      <c:pt idx="254">
                        <c:v>-9.4703810727832603E-3</c:v>
                      </c:pt>
                      <c:pt idx="255">
                        <c:v>-5.956143519354481E-3</c:v>
                      </c:pt>
                      <c:pt idx="256">
                        <c:v>9.0226356029135674E-3</c:v>
                      </c:pt>
                      <c:pt idx="257">
                        <c:v>8.0631810246223484E-3</c:v>
                      </c:pt>
                      <c:pt idx="258">
                        <c:v>-2.0581241346094865E-3</c:v>
                      </c:pt>
                      <c:pt idx="259">
                        <c:v>-2.6868490759135458E-2</c:v>
                      </c:pt>
                      <c:pt idx="260">
                        <c:v>-1.5208295707663487E-2</c:v>
                      </c:pt>
                      <c:pt idx="261">
                        <c:v>-3.1462585034013495E-2</c:v>
                      </c:pt>
                      <c:pt idx="262">
                        <c:v>-3.6572150984289166E-3</c:v>
                      </c:pt>
                      <c:pt idx="263">
                        <c:v>-1.603229787490212E-2</c:v>
                      </c:pt>
                      <c:pt idx="264">
                        <c:v>-8.1647703329119255E-3</c:v>
                      </c:pt>
                      <c:pt idx="265">
                        <c:v>-4.27051351514057E-3</c:v>
                      </c:pt>
                      <c:pt idx="266">
                        <c:v>-1.2536873156342073E-2</c:v>
                      </c:pt>
                      <c:pt idx="267">
                        <c:v>-1.5343748118716624E-2</c:v>
                      </c:pt>
                      <c:pt idx="268">
                        <c:v>1.1475829269761002E-2</c:v>
                      </c:pt>
                      <c:pt idx="269">
                        <c:v>-2.0393112997410261E-3</c:v>
                      </c:pt>
                      <c:pt idx="270">
                        <c:v>2.7688730359400452E-2</c:v>
                      </c:pt>
                      <c:pt idx="271">
                        <c:v>8.1647703329135689E-4</c:v>
                      </c:pt>
                      <c:pt idx="272">
                        <c:v>5.4933477815905128E-3</c:v>
                      </c:pt>
                      <c:pt idx="273">
                        <c:v>1.0403497682258745E-2</c:v>
                      </c:pt>
                      <c:pt idx="274">
                        <c:v>3.3340105953886201E-2</c:v>
                      </c:pt>
                      <c:pt idx="275">
                        <c:v>1.2484197218710602E-2</c:v>
                      </c:pt>
                      <c:pt idx="276">
                        <c:v>2.0099632773463258E-2</c:v>
                      </c:pt>
                      <c:pt idx="277">
                        <c:v>-3.4954247185600452E-3</c:v>
                      </c:pt>
                      <c:pt idx="278">
                        <c:v>4.1049605682980609E-3</c:v>
                      </c:pt>
                      <c:pt idx="279">
                        <c:v>2.0938685208596715E-2</c:v>
                      </c:pt>
                      <c:pt idx="280">
                        <c:v>3.0623532598880315E-2</c:v>
                      </c:pt>
                      <c:pt idx="281">
                        <c:v>2.5905273613870329E-2</c:v>
                      </c:pt>
                      <c:pt idx="282">
                        <c:v>5.4068087411955935E-2</c:v>
                      </c:pt>
                      <c:pt idx="283">
                        <c:v>5.8997050147492631E-2</c:v>
                      </c:pt>
                      <c:pt idx="284">
                        <c:v>4.2306303052194384E-2</c:v>
                      </c:pt>
                      <c:pt idx="285">
                        <c:v>5.9030913250255911E-2</c:v>
                      </c:pt>
                      <c:pt idx="286">
                        <c:v>6.5043495274215782E-2</c:v>
                      </c:pt>
                      <c:pt idx="287">
                        <c:v>8.0710824152669863E-2</c:v>
                      </c:pt>
                      <c:pt idx="288">
                        <c:v>9.7841791583890253E-2</c:v>
                      </c:pt>
                      <c:pt idx="289">
                        <c:v>9.8011107097706399E-2</c:v>
                      </c:pt>
                      <c:pt idx="290">
                        <c:v>0.10438865811811429</c:v>
                      </c:pt>
                      <c:pt idx="291">
                        <c:v>0.1087268978387817</c:v>
                      </c:pt>
                      <c:pt idx="292">
                        <c:v>0.12760369634579502</c:v>
                      </c:pt>
                      <c:pt idx="293">
                        <c:v>0.12773914875684789</c:v>
                      </c:pt>
                      <c:pt idx="294">
                        <c:v>0.13663761964962978</c:v>
                      </c:pt>
                      <c:pt idx="295">
                        <c:v>0.13926765396424062</c:v>
                      </c:pt>
                      <c:pt idx="296">
                        <c:v>0.16215911143218362</c:v>
                      </c:pt>
                      <c:pt idx="297">
                        <c:v>0.18313542231051724</c:v>
                      </c:pt>
                      <c:pt idx="298">
                        <c:v>0.17758939859129499</c:v>
                      </c:pt>
                      <c:pt idx="299">
                        <c:v>0.16402534465113486</c:v>
                      </c:pt>
                      <c:pt idx="300">
                        <c:v>0.19322662693395942</c:v>
                      </c:pt>
                      <c:pt idx="301">
                        <c:v>0.18344771536933352</c:v>
                      </c:pt>
                      <c:pt idx="302">
                        <c:v>0.14255237493227396</c:v>
                      </c:pt>
                      <c:pt idx="303">
                        <c:v>0.14931370778399861</c:v>
                      </c:pt>
                      <c:pt idx="304">
                        <c:v>0.15475814219493103</c:v>
                      </c:pt>
                      <c:pt idx="305">
                        <c:v>0.14199551502016741</c:v>
                      </c:pt>
                      <c:pt idx="306">
                        <c:v>0.14891111311781341</c:v>
                      </c:pt>
                      <c:pt idx="307">
                        <c:v>0.15532628980795848</c:v>
                      </c:pt>
                      <c:pt idx="308">
                        <c:v>0.14709379326952027</c:v>
                      </c:pt>
                      <c:pt idx="309">
                        <c:v>0.15638733369453983</c:v>
                      </c:pt>
                      <c:pt idx="310">
                        <c:v>0.15150728432966123</c:v>
                      </c:pt>
                      <c:pt idx="311">
                        <c:v>0.14891487568478731</c:v>
                      </c:pt>
                      <c:pt idx="312">
                        <c:v>0.16454834146047784</c:v>
                      </c:pt>
                      <c:pt idx="313">
                        <c:v>0.15035593883571149</c:v>
                      </c:pt>
                      <c:pt idx="314">
                        <c:v>0.13103515742580213</c:v>
                      </c:pt>
                      <c:pt idx="315">
                        <c:v>0.15179700198663515</c:v>
                      </c:pt>
                      <c:pt idx="316">
                        <c:v>0.16685855758232515</c:v>
                      </c:pt>
                      <c:pt idx="317">
                        <c:v>0.14821880079465427</c:v>
                      </c:pt>
                      <c:pt idx="318">
                        <c:v>0.14986304256215763</c:v>
                      </c:pt>
                      <c:pt idx="319">
                        <c:v>0.17024486785864806</c:v>
                      </c:pt>
                      <c:pt idx="320">
                        <c:v>0.13793194268857992</c:v>
                      </c:pt>
                      <c:pt idx="321">
                        <c:v>0.14046038769490118</c:v>
                      </c:pt>
                      <c:pt idx="322">
                        <c:v>0.14054316416832233</c:v>
                      </c:pt>
                      <c:pt idx="323">
                        <c:v>0.13372163024501837</c:v>
                      </c:pt>
                      <c:pt idx="324">
                        <c:v>0.1241233218951298</c:v>
                      </c:pt>
                      <c:pt idx="325">
                        <c:v>0.16625278429956047</c:v>
                      </c:pt>
                      <c:pt idx="326">
                        <c:v>0.13044067184395866</c:v>
                      </c:pt>
                      <c:pt idx="327">
                        <c:v>0.14908042863162982</c:v>
                      </c:pt>
                      <c:pt idx="328">
                        <c:v>0.13874465715489737</c:v>
                      </c:pt>
                      <c:pt idx="329">
                        <c:v>0.12521446631750024</c:v>
                      </c:pt>
                      <c:pt idx="330">
                        <c:v>0.15736183854072613</c:v>
                      </c:pt>
                      <c:pt idx="331">
                        <c:v>0.14052058876647994</c:v>
                      </c:pt>
                      <c:pt idx="332">
                        <c:v>0.12378469086749737</c:v>
                      </c:pt>
                      <c:pt idx="333">
                        <c:v>0.12706564926855693</c:v>
                      </c:pt>
                      <c:pt idx="334">
                        <c:v>0.11990172175064706</c:v>
                      </c:pt>
                      <c:pt idx="335">
                        <c:v>0.12349497321052318</c:v>
                      </c:pt>
                      <c:pt idx="336">
                        <c:v>9.9260279332972073E-2</c:v>
                      </c:pt>
                      <c:pt idx="337">
                        <c:v>0.10356465595087593</c:v>
                      </c:pt>
                      <c:pt idx="338">
                        <c:v>0.1028761061946903</c:v>
                      </c:pt>
                      <c:pt idx="339">
                        <c:v>7.1571548973571625E-2</c:v>
                      </c:pt>
                      <c:pt idx="340">
                        <c:v>7.1357082656071422E-2</c:v>
                      </c:pt>
                      <c:pt idx="341">
                        <c:v>9.7352657877310136E-2</c:v>
                      </c:pt>
                      <c:pt idx="342">
                        <c:v>9.0143579555716211E-2</c:v>
                      </c:pt>
                      <c:pt idx="343">
                        <c:v>9.8308349888627994E-2</c:v>
                      </c:pt>
                      <c:pt idx="344">
                        <c:v>7.2959936186864069E-2</c:v>
                      </c:pt>
                      <c:pt idx="345">
                        <c:v>7.1594124375414001E-2</c:v>
                      </c:pt>
                      <c:pt idx="346">
                        <c:v>6.5250436457768984E-2</c:v>
                      </c:pt>
                      <c:pt idx="347">
                        <c:v>7.7903949190295585E-2</c:v>
                      </c:pt>
                      <c:pt idx="348">
                        <c:v>8.5323731262416366E-2</c:v>
                      </c:pt>
                      <c:pt idx="349">
                        <c:v>9.2111402082957164E-2</c:v>
                      </c:pt>
                      <c:pt idx="350">
                        <c:v>6.8798537113960626E-2</c:v>
                      </c:pt>
                      <c:pt idx="351">
                        <c:v>5.7262506772620611E-2</c:v>
                      </c:pt>
                      <c:pt idx="352">
                        <c:v>4.5632412256938149E-2</c:v>
                      </c:pt>
                      <c:pt idx="353">
                        <c:v>8.2008909758593651E-2</c:v>
                      </c:pt>
                      <c:pt idx="354">
                        <c:v>6.1247065197760499E-2</c:v>
                      </c:pt>
                      <c:pt idx="355">
                        <c:v>4.8010354584311465E-2</c:v>
                      </c:pt>
                      <c:pt idx="356">
                        <c:v>5.7296369875383897E-2</c:v>
                      </c:pt>
                      <c:pt idx="357">
                        <c:v>7.8961230509903169E-2</c:v>
                      </c:pt>
                      <c:pt idx="358">
                        <c:v>6.0362861958942984E-2</c:v>
                      </c:pt>
                      <c:pt idx="359">
                        <c:v>6.8490006622117711E-2</c:v>
                      </c:pt>
                      <c:pt idx="360">
                        <c:v>7.1428571428571355E-2</c:v>
                      </c:pt>
                      <c:pt idx="361">
                        <c:v>7.0465354283306358E-2</c:v>
                      </c:pt>
                      <c:pt idx="362">
                        <c:v>7.454397688278841E-2</c:v>
                      </c:pt>
                      <c:pt idx="363">
                        <c:v>9.6005658900728527E-2</c:v>
                      </c:pt>
                      <c:pt idx="364">
                        <c:v>9.5723466377701474E-2</c:v>
                      </c:pt>
                      <c:pt idx="365">
                        <c:v>8.6064956956233882E-2</c:v>
                      </c:pt>
                      <c:pt idx="366">
                        <c:v>9.4839263138883953E-2</c:v>
                      </c:pt>
                      <c:pt idx="367">
                        <c:v>0.12425877430618265</c:v>
                      </c:pt>
                      <c:pt idx="368">
                        <c:v>0.13019986755764246</c:v>
                      </c:pt>
                      <c:pt idx="369">
                        <c:v>0.13615601107699721</c:v>
                      </c:pt>
                      <c:pt idx="370">
                        <c:v>0.15422009511769322</c:v>
                      </c:pt>
                      <c:pt idx="371">
                        <c:v>0.15723767383059434</c:v>
                      </c:pt>
                      <c:pt idx="372">
                        <c:v>0.16036812955270621</c:v>
                      </c:pt>
                      <c:pt idx="373">
                        <c:v>0.15438564806453545</c:v>
                      </c:pt>
                      <c:pt idx="374">
                        <c:v>0.19627806874962384</c:v>
                      </c:pt>
                      <c:pt idx="375">
                        <c:v>0.20361131178134972</c:v>
                      </c:pt>
                      <c:pt idx="376">
                        <c:v>0.20715941243754124</c:v>
                      </c:pt>
                      <c:pt idx="377">
                        <c:v>0.24187285533682493</c:v>
                      </c:pt>
                      <c:pt idx="378">
                        <c:v>0.25389425681777145</c:v>
                      </c:pt>
                      <c:pt idx="379">
                        <c:v>0.27223677081452058</c:v>
                      </c:pt>
                      <c:pt idx="380">
                        <c:v>0.26596833423634941</c:v>
                      </c:pt>
                      <c:pt idx="381">
                        <c:v>0.30146062849918726</c:v>
                      </c:pt>
                      <c:pt idx="382">
                        <c:v>0.31774878092830067</c:v>
                      </c:pt>
                      <c:pt idx="383">
                        <c:v>0.35944554813075691</c:v>
                      </c:pt>
                      <c:pt idx="384">
                        <c:v>0.36853590993919705</c:v>
                      </c:pt>
                      <c:pt idx="385">
                        <c:v>0.39496041779543684</c:v>
                      </c:pt>
                      <c:pt idx="386">
                        <c:v>0.4035202576605863</c:v>
                      </c:pt>
                      <c:pt idx="387">
                        <c:v>0.40968710493046778</c:v>
                      </c:pt>
                      <c:pt idx="388">
                        <c:v>0.42157681656733481</c:v>
                      </c:pt>
                      <c:pt idx="389">
                        <c:v>0.45122960688700253</c:v>
                      </c:pt>
                      <c:pt idx="390">
                        <c:v>0.46589985551742824</c:v>
                      </c:pt>
                      <c:pt idx="391">
                        <c:v>0.46836809945217034</c:v>
                      </c:pt>
                      <c:pt idx="392">
                        <c:v>0.46451899343808334</c:v>
                      </c:pt>
                      <c:pt idx="393">
                        <c:v>0.50179850701342477</c:v>
                      </c:pt>
                      <c:pt idx="394">
                        <c:v>0.50823625910541215</c:v>
                      </c:pt>
                      <c:pt idx="395">
                        <c:v>0.50722412858948906</c:v>
                      </c:pt>
                      <c:pt idx="396">
                        <c:v>0.51110333513936546</c:v>
                      </c:pt>
                      <c:pt idx="397">
                        <c:v>0.54756260911444232</c:v>
                      </c:pt>
                      <c:pt idx="398">
                        <c:v>0.54110980675456033</c:v>
                      </c:pt>
                      <c:pt idx="399">
                        <c:v>0.54801411715128523</c:v>
                      </c:pt>
                      <c:pt idx="400">
                        <c:v>0.54104960568298133</c:v>
                      </c:pt>
                      <c:pt idx="401">
                        <c:v>0.55111823490458134</c:v>
                      </c:pt>
                      <c:pt idx="402">
                        <c:v>0.58588811630847015</c:v>
                      </c:pt>
                      <c:pt idx="403">
                        <c:v>0.61263996749142136</c:v>
                      </c:pt>
                      <c:pt idx="404">
                        <c:v>0.67265291072181088</c:v>
                      </c:pt>
                      <c:pt idx="405">
                        <c:v>0.72889576184456084</c:v>
                      </c:pt>
                      <c:pt idx="406">
                        <c:v>0.75887213292396605</c:v>
                      </c:pt>
                      <c:pt idx="407">
                        <c:v>0.81405770272710865</c:v>
                      </c:pt>
                      <c:pt idx="408">
                        <c:v>0.82583829992173863</c:v>
                      </c:pt>
                      <c:pt idx="409">
                        <c:v>0.86806182650051178</c:v>
                      </c:pt>
                      <c:pt idx="410">
                        <c:v>0.94715850942146773</c:v>
                      </c:pt>
                      <c:pt idx="411">
                        <c:v>0.97538528685810622</c:v>
                      </c:pt>
                      <c:pt idx="412">
                        <c:v>1</c:v>
                      </c:pt>
                      <c:pt idx="413">
                        <c:v>0.98580007224128596</c:v>
                      </c:pt>
                      <c:pt idx="414">
                        <c:v>0.96547092288242742</c:v>
                      </c:pt>
                      <c:pt idx="415">
                        <c:v>0.91475904521100471</c:v>
                      </c:pt>
                      <c:pt idx="416">
                        <c:v>0.82943155138161462</c:v>
                      </c:pt>
                      <c:pt idx="417">
                        <c:v>0.75130561073987123</c:v>
                      </c:pt>
                      <c:pt idx="418">
                        <c:v>0.63854147853831811</c:v>
                      </c:pt>
                      <c:pt idx="419">
                        <c:v>0.5392097104328456</c:v>
                      </c:pt>
                      <c:pt idx="420">
                        <c:v>0.48809147552826454</c:v>
                      </c:pt>
                      <c:pt idx="421">
                        <c:v>0.393150623081091</c:v>
                      </c:pt>
                      <c:pt idx="422">
                        <c:v>0.31081813256275959</c:v>
                      </c:pt>
                      <c:pt idx="423">
                        <c:v>0.25037249413039564</c:v>
                      </c:pt>
                      <c:pt idx="424">
                        <c:v>0.17627626271747651</c:v>
                      </c:pt>
                      <c:pt idx="425">
                        <c:v>0.14983670459334189</c:v>
                      </c:pt>
                      <c:pt idx="426">
                        <c:v>0.14681160074649335</c:v>
                      </c:pt>
                      <c:pt idx="427">
                        <c:v>0.11599993979892856</c:v>
                      </c:pt>
                      <c:pt idx="428">
                        <c:v>8.5587110950574946E-2</c:v>
                      </c:pt>
                      <c:pt idx="429">
                        <c:v>7.2128408885678175E-2</c:v>
                      </c:pt>
                      <c:pt idx="430">
                        <c:v>5.0787129010896367E-2</c:v>
                      </c:pt>
                      <c:pt idx="431">
                        <c:v>3.781756065257956E-2</c:v>
                      </c:pt>
                      <c:pt idx="432">
                        <c:v>3.4201733790861479E-2</c:v>
                      </c:pt>
                      <c:pt idx="433">
                        <c:v>5.4418006140509276E-2</c:v>
                      </c:pt>
                      <c:pt idx="434">
                        <c:v>3.25650171573054E-2</c:v>
                      </c:pt>
                      <c:pt idx="435">
                        <c:v>3.1906567936909276E-2</c:v>
                      </c:pt>
                      <c:pt idx="436">
                        <c:v>3.2685419300463578E-2</c:v>
                      </c:pt>
                      <c:pt idx="437">
                        <c:v>1.8049033772801183E-2</c:v>
                      </c:pt>
                      <c:pt idx="438">
                        <c:v>1.965941243754139E-2</c:v>
                      </c:pt>
                      <c:pt idx="439">
                        <c:v>1.0004665583047434E-2</c:v>
                      </c:pt>
                      <c:pt idx="440">
                        <c:v>2.9498525073745493E-3</c:v>
                      </c:pt>
                      <c:pt idx="441">
                        <c:v>-3.2169947625067729E-3</c:v>
                      </c:pt>
                      <c:pt idx="442">
                        <c:v>4.0624435614953977E-2</c:v>
                      </c:pt>
                      <c:pt idx="443">
                        <c:v>1.656658238516643E-2</c:v>
                      </c:pt>
                      <c:pt idx="444">
                        <c:v>1.4847089278189098E-2</c:v>
                      </c:pt>
                      <c:pt idx="445">
                        <c:v>6.0502076936969204E-3</c:v>
                      </c:pt>
                      <c:pt idx="446">
                        <c:v>2.1962103425440863E-2</c:v>
                      </c:pt>
                      <c:pt idx="447">
                        <c:v>1.7296520378062757E-2</c:v>
                      </c:pt>
                      <c:pt idx="448">
                        <c:v>1.4335380169767023E-2</c:v>
                      </c:pt>
                      <c:pt idx="449">
                        <c:v>8.2964601769911512E-3</c:v>
                      </c:pt>
                      <c:pt idx="450">
                        <c:v>7.8788152429113793E-3</c:v>
                      </c:pt>
                      <c:pt idx="451">
                        <c:v>1.7243844440431012E-2</c:v>
                      </c:pt>
                      <c:pt idx="452">
                        <c:v>4.6919210161941163E-3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6"/>
                <c:order val="4"/>
                <c:tx>
                  <c:v>In_17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Raw!$AX$6:$AX$506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Raw!$BC$6:$BC$506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3.5024586796030448E-3</c:v>
                      </c:pt>
                      <c:pt idx="78">
                        <c:v>7.7935504393811909E-3</c:v>
                      </c:pt>
                      <c:pt idx="79">
                        <c:v>1.4327938817978232E-2</c:v>
                      </c:pt>
                      <c:pt idx="80">
                        <c:v>3.5322809389374604E-3</c:v>
                      </c:pt>
                      <c:pt idx="81">
                        <c:v>-8.6120057788911901E-3</c:v>
                      </c:pt>
                      <c:pt idx="82">
                        <c:v>1.8257849881373679E-2</c:v>
                      </c:pt>
                      <c:pt idx="83">
                        <c:v>9.5663180775910368E-3</c:v>
                      </c:pt>
                      <c:pt idx="84">
                        <c:v>-2.9325221678794386E-3</c:v>
                      </c:pt>
                      <c:pt idx="85">
                        <c:v>1.8937134677323154E-2</c:v>
                      </c:pt>
                      <c:pt idx="86">
                        <c:v>2.2734502365899432E-2</c:v>
                      </c:pt>
                      <c:pt idx="87">
                        <c:v>2.656831948255052E-2</c:v>
                      </c:pt>
                      <c:pt idx="88">
                        <c:v>3.3304836507747113E-2</c:v>
                      </c:pt>
                      <c:pt idx="89">
                        <c:v>1.966280965445923E-2</c:v>
                      </c:pt>
                      <c:pt idx="90">
                        <c:v>2.6442403276470778E-3</c:v>
                      </c:pt>
                      <c:pt idx="91">
                        <c:v>2.8506766339284628E-2</c:v>
                      </c:pt>
                      <c:pt idx="92">
                        <c:v>2.4305141357509247E-2</c:v>
                      </c:pt>
                      <c:pt idx="93">
                        <c:v>1.867867509642521E-2</c:v>
                      </c:pt>
                      <c:pt idx="94">
                        <c:v>2.7201214097313395E-2</c:v>
                      </c:pt>
                      <c:pt idx="95">
                        <c:v>6.2222487308971716E-2</c:v>
                      </c:pt>
                      <c:pt idx="96">
                        <c:v>7.3091044044163556E-2</c:v>
                      </c:pt>
                      <c:pt idx="97">
                        <c:v>3.9567510967964216E-2</c:v>
                      </c:pt>
                      <c:pt idx="98">
                        <c:v>7.1821941230267611E-2</c:v>
                      </c:pt>
                      <c:pt idx="99">
                        <c:v>7.6828767214070753E-2</c:v>
                      </c:pt>
                      <c:pt idx="100">
                        <c:v>8.3379723514520221E-2</c:v>
                      </c:pt>
                      <c:pt idx="101">
                        <c:v>7.6016939043301868E-2</c:v>
                      </c:pt>
                      <c:pt idx="102">
                        <c:v>8.5384442058663801E-2</c:v>
                      </c:pt>
                      <c:pt idx="103">
                        <c:v>8.3740904210903161E-2</c:v>
                      </c:pt>
                      <c:pt idx="104">
                        <c:v>9.2187230771269849E-2</c:v>
                      </c:pt>
                      <c:pt idx="105">
                        <c:v>0.11544859305207625</c:v>
                      </c:pt>
                      <c:pt idx="106">
                        <c:v>0.12319906689464127</c:v>
                      </c:pt>
                      <c:pt idx="107">
                        <c:v>0.14463795777168079</c:v>
                      </c:pt>
                      <c:pt idx="108">
                        <c:v>0.13168847005182438</c:v>
                      </c:pt>
                      <c:pt idx="109">
                        <c:v>0.14224223627182009</c:v>
                      </c:pt>
                      <c:pt idx="110">
                        <c:v>0.14447227855315653</c:v>
                      </c:pt>
                      <c:pt idx="111">
                        <c:v>0.1222712632709054</c:v>
                      </c:pt>
                      <c:pt idx="112">
                        <c:v>0.12950813153604523</c:v>
                      </c:pt>
                      <c:pt idx="113">
                        <c:v>0.1434583217357881</c:v>
                      </c:pt>
                      <c:pt idx="114">
                        <c:v>0.13528702267817153</c:v>
                      </c:pt>
                      <c:pt idx="115">
                        <c:v>0.14235489814041666</c:v>
                      </c:pt>
                      <c:pt idx="116">
                        <c:v>0.12476307871751022</c:v>
                      </c:pt>
                      <c:pt idx="117">
                        <c:v>0.10773125505321632</c:v>
                      </c:pt>
                      <c:pt idx="118">
                        <c:v>0.11408008270706599</c:v>
                      </c:pt>
                      <c:pt idx="119">
                        <c:v>0.10994141582832988</c:v>
                      </c:pt>
                      <c:pt idx="120">
                        <c:v>0.12532638806049295</c:v>
                      </c:pt>
                      <c:pt idx="121">
                        <c:v>0.12256617227987864</c:v>
                      </c:pt>
                      <c:pt idx="122">
                        <c:v>7.7239651676010976E-2</c:v>
                      </c:pt>
                      <c:pt idx="123">
                        <c:v>8.5911301973570997E-2</c:v>
                      </c:pt>
                      <c:pt idx="124">
                        <c:v>8.4503028616114528E-2</c:v>
                      </c:pt>
                      <c:pt idx="125">
                        <c:v>8.7213540631171552E-2</c:v>
                      </c:pt>
                      <c:pt idx="126">
                        <c:v>8.5676037483266354E-2</c:v>
                      </c:pt>
                      <c:pt idx="127">
                        <c:v>7.1692711439818632E-2</c:v>
                      </c:pt>
                      <c:pt idx="128">
                        <c:v>7.3216960250241839E-2</c:v>
                      </c:pt>
                      <c:pt idx="129">
                        <c:v>6.6632868106087761E-2</c:v>
                      </c:pt>
                      <c:pt idx="130">
                        <c:v>6.4687794080612787E-2</c:v>
                      </c:pt>
                      <c:pt idx="131">
                        <c:v>6.737511100507651E-2</c:v>
                      </c:pt>
                      <c:pt idx="132">
                        <c:v>3.7493207152040506E-2</c:v>
                      </c:pt>
                      <c:pt idx="133">
                        <c:v>5.6645724813445202E-2</c:v>
                      </c:pt>
                      <c:pt idx="134">
                        <c:v>4.8812411361618041E-2</c:v>
                      </c:pt>
                      <c:pt idx="135">
                        <c:v>6.1997163571778868E-2</c:v>
                      </c:pt>
                      <c:pt idx="136">
                        <c:v>5.0243879809667567E-2</c:v>
                      </c:pt>
                      <c:pt idx="137">
                        <c:v>3.6121383222659571E-2</c:v>
                      </c:pt>
                      <c:pt idx="138">
                        <c:v>3.8705979031638298E-2</c:v>
                      </c:pt>
                      <c:pt idx="139">
                        <c:v>5.9137540260050005E-2</c:v>
                      </c:pt>
                      <c:pt idx="140">
                        <c:v>3.056781581772635E-2</c:v>
                      </c:pt>
                      <c:pt idx="141">
                        <c:v>4.2864527416597277E-2</c:v>
                      </c:pt>
                      <c:pt idx="142">
                        <c:v>2.4739220910042763E-2</c:v>
                      </c:pt>
                      <c:pt idx="143">
                        <c:v>2.5458268718438207E-2</c:v>
                      </c:pt>
                      <c:pt idx="144">
                        <c:v>1.5424735244608799E-2</c:v>
                      </c:pt>
                      <c:pt idx="145">
                        <c:v>2.2191074529139564E-2</c:v>
                      </c:pt>
                      <c:pt idx="146">
                        <c:v>1.8566013227828904E-2</c:v>
                      </c:pt>
                      <c:pt idx="147">
                        <c:v>3.1820350709769872E-2</c:v>
                      </c:pt>
                      <c:pt idx="148">
                        <c:v>4.4236351345977969E-3</c:v>
                      </c:pt>
                      <c:pt idx="149">
                        <c:v>1.9029915039696838E-2</c:v>
                      </c:pt>
                      <c:pt idx="150">
                        <c:v>1.9334764801781385E-2</c:v>
                      </c:pt>
                      <c:pt idx="151">
                        <c:v>3.4534176309197091E-2</c:v>
                      </c:pt>
                      <c:pt idx="152">
                        <c:v>3.9232838946545258E-2</c:v>
                      </c:pt>
                      <c:pt idx="153">
                        <c:v>3.0405450183572769E-2</c:v>
                      </c:pt>
                      <c:pt idx="154">
                        <c:v>4.7049584476519989E-2</c:v>
                      </c:pt>
                      <c:pt idx="155">
                        <c:v>3.0657282595729599E-2</c:v>
                      </c:pt>
                      <c:pt idx="156">
                        <c:v>4.5853380518774627E-2</c:v>
                      </c:pt>
                      <c:pt idx="157">
                        <c:v>7.594735377152077E-3</c:v>
                      </c:pt>
                      <c:pt idx="158">
                        <c:v>1.745264887934591E-2</c:v>
                      </c:pt>
                      <c:pt idx="159">
                        <c:v>5.9263456466128545E-2</c:v>
                      </c:pt>
                      <c:pt idx="160">
                        <c:v>1.5766034434768633E-2</c:v>
                      </c:pt>
                      <c:pt idx="161">
                        <c:v>1.5388285816533509E-2</c:v>
                      </c:pt>
                      <c:pt idx="162">
                        <c:v>1.3622145347064778E-2</c:v>
                      </c:pt>
                      <c:pt idx="163">
                        <c:v>2.685991490715332E-2</c:v>
                      </c:pt>
                      <c:pt idx="164">
                        <c:v>2.326798944954751E-2</c:v>
                      </c:pt>
                      <c:pt idx="165">
                        <c:v>6.2739406470767367E-2</c:v>
                      </c:pt>
                      <c:pt idx="166">
                        <c:v>5.1443397351783375E-2</c:v>
                      </c:pt>
                      <c:pt idx="167">
                        <c:v>4.8371704640343648E-2</c:v>
                      </c:pt>
                      <c:pt idx="168">
                        <c:v>5.5098280912428452E-2</c:v>
                      </c:pt>
                      <c:pt idx="169">
                        <c:v>7.0609169350670062E-2</c:v>
                      </c:pt>
                      <c:pt idx="170">
                        <c:v>6.1089241454266099E-2</c:v>
                      </c:pt>
                      <c:pt idx="171">
                        <c:v>6.6066245178734592E-2</c:v>
                      </c:pt>
                      <c:pt idx="172">
                        <c:v>6.2331835593197826E-2</c:v>
                      </c:pt>
                      <c:pt idx="173">
                        <c:v>7.8445796386867647E-2</c:v>
                      </c:pt>
                      <c:pt idx="174">
                        <c:v>6.0015640118228596E-2</c:v>
                      </c:pt>
                      <c:pt idx="175">
                        <c:v>7.6315161636645548E-2</c:v>
                      </c:pt>
                      <c:pt idx="176">
                        <c:v>0.10109745914350471</c:v>
                      </c:pt>
                      <c:pt idx="177">
                        <c:v>0.10910639256696744</c:v>
                      </c:pt>
                      <c:pt idx="178">
                        <c:v>8.9006189775604025E-2</c:v>
                      </c:pt>
                      <c:pt idx="179">
                        <c:v>0.11393759857913502</c:v>
                      </c:pt>
                      <c:pt idx="180">
                        <c:v>0.10934497064164253</c:v>
                      </c:pt>
                      <c:pt idx="181">
                        <c:v>0.11848383633544068</c:v>
                      </c:pt>
                      <c:pt idx="182">
                        <c:v>0.13844486858324406</c:v>
                      </c:pt>
                      <c:pt idx="183">
                        <c:v>0.17388365342558348</c:v>
                      </c:pt>
                      <c:pt idx="184">
                        <c:v>0.15512545230426658</c:v>
                      </c:pt>
                      <c:pt idx="185">
                        <c:v>0.16350219359285337</c:v>
                      </c:pt>
                      <c:pt idx="186">
                        <c:v>0.15861797023075808</c:v>
                      </c:pt>
                      <c:pt idx="187">
                        <c:v>0.17849284928492865</c:v>
                      </c:pt>
                      <c:pt idx="188">
                        <c:v>0.16745198616247167</c:v>
                      </c:pt>
                      <c:pt idx="189">
                        <c:v>0.17985804604556846</c:v>
                      </c:pt>
                      <c:pt idx="190">
                        <c:v>0.21863029676461623</c:v>
                      </c:pt>
                      <c:pt idx="191">
                        <c:v>0.22370008085145865</c:v>
                      </c:pt>
                      <c:pt idx="192">
                        <c:v>0.21214561215157646</c:v>
                      </c:pt>
                      <c:pt idx="193">
                        <c:v>0.19354646308004295</c:v>
                      </c:pt>
                      <c:pt idx="194">
                        <c:v>0.20005102919930534</c:v>
                      </c:pt>
                      <c:pt idx="195">
                        <c:v>0.21298063541293888</c:v>
                      </c:pt>
                      <c:pt idx="196">
                        <c:v>0.22955187084973552</c:v>
                      </c:pt>
                      <c:pt idx="197">
                        <c:v>0.22353771521730481</c:v>
                      </c:pt>
                      <c:pt idx="198">
                        <c:v>0.24617943722083058</c:v>
                      </c:pt>
                      <c:pt idx="199">
                        <c:v>0.26694567047066148</c:v>
                      </c:pt>
                      <c:pt idx="200">
                        <c:v>0.25766432064893235</c:v>
                      </c:pt>
                      <c:pt idx="201">
                        <c:v>0.22161914986679382</c:v>
                      </c:pt>
                      <c:pt idx="202">
                        <c:v>0.23602330112529329</c:v>
                      </c:pt>
                      <c:pt idx="203">
                        <c:v>0.24437684732328654</c:v>
                      </c:pt>
                      <c:pt idx="204">
                        <c:v>0.23703063077392086</c:v>
                      </c:pt>
                      <c:pt idx="205">
                        <c:v>0.26302570016037757</c:v>
                      </c:pt>
                      <c:pt idx="206">
                        <c:v>0.29948838257319699</c:v>
                      </c:pt>
                      <c:pt idx="207">
                        <c:v>0.3103337442177953</c:v>
                      </c:pt>
                      <c:pt idx="208">
                        <c:v>0.30422680822299114</c:v>
                      </c:pt>
                      <c:pt idx="209">
                        <c:v>0.32592415868092833</c:v>
                      </c:pt>
                      <c:pt idx="210">
                        <c:v>0.32593741301841034</c:v>
                      </c:pt>
                      <c:pt idx="211">
                        <c:v>0.35218100123265345</c:v>
                      </c:pt>
                      <c:pt idx="212">
                        <c:v>0.37900446671173149</c:v>
                      </c:pt>
                      <c:pt idx="213">
                        <c:v>0.379322570811298</c:v>
                      </c:pt>
                      <c:pt idx="214">
                        <c:v>0.38473034050393007</c:v>
                      </c:pt>
                      <c:pt idx="215">
                        <c:v>0.37739737829204612</c:v>
                      </c:pt>
                      <c:pt idx="216">
                        <c:v>0.37399764072792829</c:v>
                      </c:pt>
                      <c:pt idx="217">
                        <c:v>0.36514705687436227</c:v>
                      </c:pt>
                      <c:pt idx="218">
                        <c:v>0.34318461966678604</c:v>
                      </c:pt>
                      <c:pt idx="219">
                        <c:v>0.30894203878219145</c:v>
                      </c:pt>
                      <c:pt idx="220">
                        <c:v>0.26710803610481532</c:v>
                      </c:pt>
                      <c:pt idx="221">
                        <c:v>0.25697509509987132</c:v>
                      </c:pt>
                      <c:pt idx="222">
                        <c:v>0.22968110064018452</c:v>
                      </c:pt>
                      <c:pt idx="223">
                        <c:v>0.17591819422906146</c:v>
                      </c:pt>
                      <c:pt idx="224">
                        <c:v>0.15056927379484936</c:v>
                      </c:pt>
                      <c:pt idx="225">
                        <c:v>0.14872692088485961</c:v>
                      </c:pt>
                      <c:pt idx="226">
                        <c:v>0.12310297294789715</c:v>
                      </c:pt>
                      <c:pt idx="227">
                        <c:v>8.1858788288467446E-2</c:v>
                      </c:pt>
                      <c:pt idx="228">
                        <c:v>6.2669821198987466E-2</c:v>
                      </c:pt>
                      <c:pt idx="229">
                        <c:v>5.6612588969740349E-2</c:v>
                      </c:pt>
                      <c:pt idx="230">
                        <c:v>3.5561387464047516E-2</c:v>
                      </c:pt>
                      <c:pt idx="231">
                        <c:v>3.3314777260858665E-2</c:v>
                      </c:pt>
                      <c:pt idx="232">
                        <c:v>1.8297612893819405E-2</c:v>
                      </c:pt>
                      <c:pt idx="233">
                        <c:v>1.251540816732266E-2</c:v>
                      </c:pt>
                      <c:pt idx="234">
                        <c:v>1.339350802550149E-2</c:v>
                      </c:pt>
                      <c:pt idx="235">
                        <c:v>-2.4487388497886416E-3</c:v>
                      </c:pt>
                      <c:pt idx="236">
                        <c:v>8.7147268943771491E-4</c:v>
                      </c:pt>
                      <c:pt idx="237">
                        <c:v>5.4806685487826376E-3</c:v>
                      </c:pt>
                      <c:pt idx="238">
                        <c:v>-1.1117075562977984E-2</c:v>
                      </c:pt>
                      <c:pt idx="239">
                        <c:v>-9.4172067809189589E-3</c:v>
                      </c:pt>
                      <c:pt idx="240">
                        <c:v>6.8790011531275541E-3</c:v>
                      </c:pt>
                      <c:pt idx="241">
                        <c:v>2.4520524341590786E-3</c:v>
                      </c:pt>
                      <c:pt idx="242">
                        <c:v>-1.9881506222911449E-4</c:v>
                      </c:pt>
                      <c:pt idx="243">
                        <c:v>9.1322385250575174E-3</c:v>
                      </c:pt>
                      <c:pt idx="244">
                        <c:v>-3.0209948705714092E-2</c:v>
                      </c:pt>
                      <c:pt idx="245">
                        <c:v>-1.8006017469216849E-2</c:v>
                      </c:pt>
                      <c:pt idx="246">
                        <c:v>-2.0259254841146573E-2</c:v>
                      </c:pt>
                      <c:pt idx="247">
                        <c:v>-3.3685898710352914E-2</c:v>
                      </c:pt>
                      <c:pt idx="248">
                        <c:v>-2.3234853605842418E-2</c:v>
                      </c:pt>
                      <c:pt idx="249">
                        <c:v>-4.9041048683181572E-3</c:v>
                      </c:pt>
                      <c:pt idx="250">
                        <c:v>-2.6067968242607539E-2</c:v>
                      </c:pt>
                      <c:pt idx="251">
                        <c:v>-1.2498840245470233E-2</c:v>
                      </c:pt>
                      <c:pt idx="252">
                        <c:v>-2.0043871857065031E-2</c:v>
                      </c:pt>
                      <c:pt idx="253">
                        <c:v>-2.3427041499330656E-2</c:v>
                      </c:pt>
                      <c:pt idx="254">
                        <c:v>-2.4132834970243867E-2</c:v>
                      </c:pt>
                      <c:pt idx="255">
                        <c:v>-1.7949686534918456E-2</c:v>
                      </c:pt>
                      <c:pt idx="256">
                        <c:v>-2.4503956419738359E-2</c:v>
                      </c:pt>
                      <c:pt idx="257">
                        <c:v>-1.9212162180073284E-2</c:v>
                      </c:pt>
                      <c:pt idx="258">
                        <c:v>-1.3406762362983479E-2</c:v>
                      </c:pt>
                      <c:pt idx="259">
                        <c:v>-6.2162842790302649E-3</c:v>
                      </c:pt>
                      <c:pt idx="260">
                        <c:v>1.7890042016249868E-2</c:v>
                      </c:pt>
                      <c:pt idx="261">
                        <c:v>-4.4899068220075021E-3</c:v>
                      </c:pt>
                      <c:pt idx="262">
                        <c:v>-1.4980714938963729E-2</c:v>
                      </c:pt>
                      <c:pt idx="263">
                        <c:v>7.2700041088446677E-3</c:v>
                      </c:pt>
                      <c:pt idx="264">
                        <c:v>-2.9026999085452645E-3</c:v>
                      </c:pt>
                      <c:pt idx="265">
                        <c:v>8.8207615942316169E-3</c:v>
                      </c:pt>
                      <c:pt idx="266">
                        <c:v>1.6369106790197574E-3</c:v>
                      </c:pt>
                      <c:pt idx="267">
                        <c:v>5.5138043924872491E-3</c:v>
                      </c:pt>
                      <c:pt idx="268">
                        <c:v>4.0922766975492733E-3</c:v>
                      </c:pt>
                      <c:pt idx="269">
                        <c:v>4.8544011027608783E-3</c:v>
                      </c:pt>
                      <c:pt idx="270">
                        <c:v>-2.0027303935212848E-2</c:v>
                      </c:pt>
                      <c:pt idx="271">
                        <c:v>-3.4242580884594531E-2</c:v>
                      </c:pt>
                      <c:pt idx="272">
                        <c:v>2.97891234906628E-3</c:v>
                      </c:pt>
                      <c:pt idx="273">
                        <c:v>2.483862844115732E-2</c:v>
                      </c:pt>
                      <c:pt idx="274">
                        <c:v>2.8801675348257623E-2</c:v>
                      </c:pt>
                      <c:pt idx="275">
                        <c:v>1.4394210505387937E-2</c:v>
                      </c:pt>
                      <c:pt idx="276">
                        <c:v>3.545535276418244E-4</c:v>
                      </c:pt>
                      <c:pt idx="277">
                        <c:v>4.2910917597783873E-3</c:v>
                      </c:pt>
                      <c:pt idx="278">
                        <c:v>6.365395575702342E-3</c:v>
                      </c:pt>
                      <c:pt idx="279">
                        <c:v>4.0856495288081581E-3</c:v>
                      </c:pt>
                      <c:pt idx="280">
                        <c:v>4.181743475552278E-3</c:v>
                      </c:pt>
                      <c:pt idx="281">
                        <c:v>2.8069373202380673E-2</c:v>
                      </c:pt>
                      <c:pt idx="282">
                        <c:v>3.288732487706602E-2</c:v>
                      </c:pt>
                      <c:pt idx="283">
                        <c:v>4.8162948825002987E-2</c:v>
                      </c:pt>
                      <c:pt idx="284">
                        <c:v>4.7553249300833891E-2</c:v>
                      </c:pt>
                      <c:pt idx="285">
                        <c:v>7.2222884939096274E-2</c:v>
                      </c:pt>
                      <c:pt idx="286">
                        <c:v>8.1732872082388913E-2</c:v>
                      </c:pt>
                      <c:pt idx="287">
                        <c:v>8.0142351584556237E-2</c:v>
                      </c:pt>
                      <c:pt idx="288">
                        <c:v>8.8701340013519481E-2</c:v>
                      </c:pt>
                      <c:pt idx="289">
                        <c:v>0.1036588598618899</c:v>
                      </c:pt>
                      <c:pt idx="290">
                        <c:v>9.9589778254933925E-2</c:v>
                      </c:pt>
                      <c:pt idx="291">
                        <c:v>0.10783066258433063</c:v>
                      </c:pt>
                      <c:pt idx="292">
                        <c:v>0.1089473405171843</c:v>
                      </c:pt>
                      <c:pt idx="293">
                        <c:v>0.14453192307182511</c:v>
                      </c:pt>
                      <c:pt idx="294">
                        <c:v>0.15285233342611373</c:v>
                      </c:pt>
                      <c:pt idx="295">
                        <c:v>0.12136665473776308</c:v>
                      </c:pt>
                      <c:pt idx="296">
                        <c:v>0.14360080586371882</c:v>
                      </c:pt>
                      <c:pt idx="297">
                        <c:v>0.17407584131907172</c:v>
                      </c:pt>
                      <c:pt idx="298">
                        <c:v>0.18393044123689486</c:v>
                      </c:pt>
                      <c:pt idx="299">
                        <c:v>0.16848913807043342</c:v>
                      </c:pt>
                      <c:pt idx="300">
                        <c:v>0.16345248982729607</c:v>
                      </c:pt>
                      <c:pt idx="301">
                        <c:v>0.16699471151934486</c:v>
                      </c:pt>
                      <c:pt idx="302">
                        <c:v>0.15420427584927157</c:v>
                      </c:pt>
                      <c:pt idx="303">
                        <c:v>0.16097061513380259</c:v>
                      </c:pt>
                      <c:pt idx="304">
                        <c:v>0.17804220181054245</c:v>
                      </c:pt>
                      <c:pt idx="305">
                        <c:v>0.17969899399578507</c:v>
                      </c:pt>
                      <c:pt idx="306">
                        <c:v>0.15754436889472079</c:v>
                      </c:pt>
                      <c:pt idx="307">
                        <c:v>0.16607353506434985</c:v>
                      </c:pt>
                      <c:pt idx="308">
                        <c:v>0.14352127983882712</c:v>
                      </c:pt>
                      <c:pt idx="309">
                        <c:v>0.1459269420917996</c:v>
                      </c:pt>
                      <c:pt idx="310">
                        <c:v>0.15148713666547392</c:v>
                      </c:pt>
                      <c:pt idx="311">
                        <c:v>0.17379087306320978</c:v>
                      </c:pt>
                      <c:pt idx="312">
                        <c:v>0.151099447294127</c:v>
                      </c:pt>
                      <c:pt idx="313">
                        <c:v>0.16900937081659972</c:v>
                      </c:pt>
                      <c:pt idx="314">
                        <c:v>0.17740930719577983</c:v>
                      </c:pt>
                      <c:pt idx="315">
                        <c:v>0.17567630257001596</c:v>
                      </c:pt>
                      <c:pt idx="316">
                        <c:v>0.1569048471112173</c:v>
                      </c:pt>
                      <c:pt idx="317">
                        <c:v>0.14729545243680986</c:v>
                      </c:pt>
                      <c:pt idx="318">
                        <c:v>0.17630919718477883</c:v>
                      </c:pt>
                      <c:pt idx="319">
                        <c:v>0.16458904926637261</c:v>
                      </c:pt>
                      <c:pt idx="320">
                        <c:v>0.14398849523506574</c:v>
                      </c:pt>
                      <c:pt idx="321">
                        <c:v>0.14048272297109224</c:v>
                      </c:pt>
                      <c:pt idx="322">
                        <c:v>0.13969408989091689</c:v>
                      </c:pt>
                      <c:pt idx="323">
                        <c:v>0.13917054356038014</c:v>
                      </c:pt>
                      <c:pt idx="324">
                        <c:v>0.1444457698781928</c:v>
                      </c:pt>
                      <c:pt idx="325">
                        <c:v>0.15142086497806423</c:v>
                      </c:pt>
                      <c:pt idx="326">
                        <c:v>0.15606982384985488</c:v>
                      </c:pt>
                      <c:pt idx="327">
                        <c:v>0.13752037854387864</c:v>
                      </c:pt>
                      <c:pt idx="328">
                        <c:v>0.15038039948573156</c:v>
                      </c:pt>
                      <c:pt idx="329">
                        <c:v>0.13497554574734588</c:v>
                      </c:pt>
                      <c:pt idx="330">
                        <c:v>0.14367701830424007</c:v>
                      </c:pt>
                      <c:pt idx="331">
                        <c:v>0.14438943894389439</c:v>
                      </c:pt>
                      <c:pt idx="332">
                        <c:v>0.12937890174559624</c:v>
                      </c:pt>
                      <c:pt idx="333">
                        <c:v>0.10836414966797894</c:v>
                      </c:pt>
                      <c:pt idx="334">
                        <c:v>0.10056728564422708</c:v>
                      </c:pt>
                      <c:pt idx="335">
                        <c:v>0.1218239293808899</c:v>
                      </c:pt>
                      <c:pt idx="336">
                        <c:v>0.11816904582024482</c:v>
                      </c:pt>
                      <c:pt idx="337">
                        <c:v>0.11177051440083763</c:v>
                      </c:pt>
                      <c:pt idx="338">
                        <c:v>0.10949076835394393</c:v>
                      </c:pt>
                      <c:pt idx="339">
                        <c:v>0.10719114080082712</c:v>
                      </c:pt>
                      <c:pt idx="340">
                        <c:v>8.8234124617280862E-2</c:v>
                      </c:pt>
                      <c:pt idx="341">
                        <c:v>8.3515580473710077E-2</c:v>
                      </c:pt>
                      <c:pt idx="342">
                        <c:v>7.0373904860365655E-2</c:v>
                      </c:pt>
                      <c:pt idx="343">
                        <c:v>8.1795830185428187E-2</c:v>
                      </c:pt>
                      <c:pt idx="344">
                        <c:v>8.3296883905258093E-2</c:v>
                      </c:pt>
                      <c:pt idx="345">
                        <c:v>7.2560870544885914E-2</c:v>
                      </c:pt>
                      <c:pt idx="346">
                        <c:v>6.4230519437485728E-2</c:v>
                      </c:pt>
                      <c:pt idx="347">
                        <c:v>5.8030803080308127E-2</c:v>
                      </c:pt>
                      <c:pt idx="348">
                        <c:v>5.1516296207934194E-2</c:v>
                      </c:pt>
                      <c:pt idx="349">
                        <c:v>3.3841637175765625E-2</c:v>
                      </c:pt>
                      <c:pt idx="350">
                        <c:v>6.3372301085530242E-2</c:v>
                      </c:pt>
                      <c:pt idx="351">
                        <c:v>6.1433854228796374E-2</c:v>
                      </c:pt>
                      <c:pt idx="352">
                        <c:v>4.0147388232799133E-2</c:v>
                      </c:pt>
                      <c:pt idx="353">
                        <c:v>4.8322000874786372E-2</c:v>
                      </c:pt>
                      <c:pt idx="354">
                        <c:v>6.529418002041168E-2</c:v>
                      </c:pt>
                      <c:pt idx="355">
                        <c:v>5.7407849218656805E-2</c:v>
                      </c:pt>
                      <c:pt idx="356">
                        <c:v>6.4578445796386913E-2</c:v>
                      </c:pt>
                      <c:pt idx="357">
                        <c:v>6.4227205853115532E-2</c:v>
                      </c:pt>
                      <c:pt idx="358">
                        <c:v>8.520550850265754E-2</c:v>
                      </c:pt>
                      <c:pt idx="359">
                        <c:v>7.7793020265882154E-2</c:v>
                      </c:pt>
                      <c:pt idx="360">
                        <c:v>7.1957798189457453E-2</c:v>
                      </c:pt>
                      <c:pt idx="361">
                        <c:v>9.3906981059551739E-2</c:v>
                      </c:pt>
                      <c:pt idx="362">
                        <c:v>8.2322690100335383E-2</c:v>
                      </c:pt>
                      <c:pt idx="363">
                        <c:v>6.9591898948930947E-2</c:v>
                      </c:pt>
                      <c:pt idx="364">
                        <c:v>9.1196469044494716E-2</c:v>
                      </c:pt>
                      <c:pt idx="365">
                        <c:v>0.11926252866250495</c:v>
                      </c:pt>
                      <c:pt idx="366">
                        <c:v>0.11559439076437776</c:v>
                      </c:pt>
                      <c:pt idx="367">
                        <c:v>0.11913329887205598</c:v>
                      </c:pt>
                      <c:pt idx="368">
                        <c:v>0.11303630363036314</c:v>
                      </c:pt>
                      <c:pt idx="369">
                        <c:v>0.13593979879915716</c:v>
                      </c:pt>
                      <c:pt idx="370">
                        <c:v>0.13459779712911049</c:v>
                      </c:pt>
                      <c:pt idx="371">
                        <c:v>0.13031995970681409</c:v>
                      </c:pt>
                      <c:pt idx="372">
                        <c:v>0.16781979402759561</c:v>
                      </c:pt>
                      <c:pt idx="373">
                        <c:v>0.18835076278712198</c:v>
                      </c:pt>
                      <c:pt idx="374">
                        <c:v>0.18908306493299931</c:v>
                      </c:pt>
                      <c:pt idx="375">
                        <c:v>0.21437234084854281</c:v>
                      </c:pt>
                      <c:pt idx="376">
                        <c:v>0.2111946134372473</c:v>
                      </c:pt>
                      <c:pt idx="377">
                        <c:v>0.21950176945405381</c:v>
                      </c:pt>
                      <c:pt idx="378">
                        <c:v>0.21057497315996654</c:v>
                      </c:pt>
                      <c:pt idx="379">
                        <c:v>0.25151430805731179</c:v>
                      </c:pt>
                      <c:pt idx="380">
                        <c:v>0.27325473511206533</c:v>
                      </c:pt>
                      <c:pt idx="381">
                        <c:v>0.29950826407941983</c:v>
                      </c:pt>
                      <c:pt idx="382">
                        <c:v>0.30963126433125249</c:v>
                      </c:pt>
                      <c:pt idx="383">
                        <c:v>0.33547722242103728</c:v>
                      </c:pt>
                      <c:pt idx="384">
                        <c:v>0.34729677787055813</c:v>
                      </c:pt>
                      <c:pt idx="385">
                        <c:v>0.38023380651318145</c:v>
                      </c:pt>
                      <c:pt idx="386">
                        <c:v>0.38704322239452849</c:v>
                      </c:pt>
                      <c:pt idx="387">
                        <c:v>0.40246464405476701</c:v>
                      </c:pt>
                      <c:pt idx="388">
                        <c:v>0.43214441926120317</c:v>
                      </c:pt>
                      <c:pt idx="389">
                        <c:v>0.4256034037138654</c:v>
                      </c:pt>
                      <c:pt idx="390">
                        <c:v>0.46419009370816589</c:v>
                      </c:pt>
                      <c:pt idx="391">
                        <c:v>0.49018516309462284</c:v>
                      </c:pt>
                      <c:pt idx="392">
                        <c:v>0.49093403316235235</c:v>
                      </c:pt>
                      <c:pt idx="393">
                        <c:v>0.50871141331000558</c:v>
                      </c:pt>
                      <c:pt idx="394">
                        <c:v>0.49018847667899329</c:v>
                      </c:pt>
                      <c:pt idx="395">
                        <c:v>0.49049001285670729</c:v>
                      </c:pt>
                      <c:pt idx="396">
                        <c:v>0.50057656368046433</c:v>
                      </c:pt>
                      <c:pt idx="397">
                        <c:v>0.49034421514440601</c:v>
                      </c:pt>
                      <c:pt idx="398">
                        <c:v>0.52149853539570823</c:v>
                      </c:pt>
                      <c:pt idx="399">
                        <c:v>0.5127904356700731</c:v>
                      </c:pt>
                      <c:pt idx="400">
                        <c:v>0.54466711731414108</c:v>
                      </c:pt>
                      <c:pt idx="401">
                        <c:v>0.56985367211419946</c:v>
                      </c:pt>
                      <c:pt idx="402">
                        <c:v>0.59353917319442795</c:v>
                      </c:pt>
                      <c:pt idx="403">
                        <c:v>0.61451747584396998</c:v>
                      </c:pt>
                      <c:pt idx="404">
                        <c:v>0.62531313372301089</c:v>
                      </c:pt>
                      <c:pt idx="405">
                        <c:v>0.67148130475698176</c:v>
                      </c:pt>
                      <c:pt idx="406">
                        <c:v>0.72494267499039067</c:v>
                      </c:pt>
                      <c:pt idx="407">
                        <c:v>0.76768128620090925</c:v>
                      </c:pt>
                      <c:pt idx="408">
                        <c:v>0.79653597889909478</c:v>
                      </c:pt>
                      <c:pt idx="409">
                        <c:v>0.87197966784630265</c:v>
                      </c:pt>
                      <c:pt idx="410">
                        <c:v>0.92776054713905132</c:v>
                      </c:pt>
                      <c:pt idx="411">
                        <c:v>0.96615836282423428</c:v>
                      </c:pt>
                      <c:pt idx="412">
                        <c:v>1</c:v>
                      </c:pt>
                      <c:pt idx="413">
                        <c:v>0.99267366495685716</c:v>
                      </c:pt>
                      <c:pt idx="414">
                        <c:v>0.94004731798481056</c:v>
                      </c:pt>
                      <c:pt idx="415">
                        <c:v>0.91679589645711557</c:v>
                      </c:pt>
                      <c:pt idx="416">
                        <c:v>0.85406311715508898</c:v>
                      </c:pt>
                      <c:pt idx="417">
                        <c:v>0.78508754489906829</c:v>
                      </c:pt>
                      <c:pt idx="418">
                        <c:v>0.69061062732779299</c:v>
                      </c:pt>
                      <c:pt idx="419">
                        <c:v>0.61234707808130218</c:v>
                      </c:pt>
                      <c:pt idx="420">
                        <c:v>0.5162299362466366</c:v>
                      </c:pt>
                      <c:pt idx="421">
                        <c:v>0.41989078425914877</c:v>
                      </c:pt>
                      <c:pt idx="422">
                        <c:v>0.34983829708272024</c:v>
                      </c:pt>
                      <c:pt idx="423">
                        <c:v>0.27278089254708621</c:v>
                      </c:pt>
                      <c:pt idx="424">
                        <c:v>0.21520405052553457</c:v>
                      </c:pt>
                      <c:pt idx="425">
                        <c:v>0.1647646692380082</c:v>
                      </c:pt>
                      <c:pt idx="426">
                        <c:v>0.14050923164605622</c:v>
                      </c:pt>
                      <c:pt idx="427">
                        <c:v>0.10942118308216367</c:v>
                      </c:pt>
                      <c:pt idx="428">
                        <c:v>7.5496706297135785E-2</c:v>
                      </c:pt>
                      <c:pt idx="429">
                        <c:v>7.9383540763715066E-2</c:v>
                      </c:pt>
                      <c:pt idx="430">
                        <c:v>7.8760586902063626E-2</c:v>
                      </c:pt>
                      <c:pt idx="431">
                        <c:v>5.688430288812004E-2</c:v>
                      </c:pt>
                      <c:pt idx="432">
                        <c:v>5.2560075284636923E-2</c:v>
                      </c:pt>
                      <c:pt idx="433">
                        <c:v>3.6346706959852662E-2</c:v>
                      </c:pt>
                      <c:pt idx="434">
                        <c:v>3.2532771349424075E-2</c:v>
                      </c:pt>
                      <c:pt idx="435">
                        <c:v>1.2406059883096792E-2</c:v>
                      </c:pt>
                      <c:pt idx="436">
                        <c:v>1.1103821225496116E-2</c:v>
                      </c:pt>
                      <c:pt idx="437">
                        <c:v>-1.6581176189908196E-2</c:v>
                      </c:pt>
                      <c:pt idx="438">
                        <c:v>3.1412779832201052E-3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6"/>
                <c:tx>
                  <c:v>Out_4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Raw!$Z$6:$Z$506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Raw!$AE$6:$AE$506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-1.0561392396347862E-2</c:v>
                      </c:pt>
                      <c:pt idx="68">
                        <c:v>-1.3205182931027558E-2</c:v>
                      </c:pt>
                      <c:pt idx="69">
                        <c:v>-2.4785536262616524E-3</c:v>
                      </c:pt>
                      <c:pt idx="70">
                        <c:v>4.6885972763449586E-2</c:v>
                      </c:pt>
                      <c:pt idx="71">
                        <c:v>5.4011814438951838E-2</c:v>
                      </c:pt>
                      <c:pt idx="72">
                        <c:v>1.5091637635460139E-2</c:v>
                      </c:pt>
                      <c:pt idx="73">
                        <c:v>2.7684067031105743E-2</c:v>
                      </c:pt>
                      <c:pt idx="74">
                        <c:v>2.5363865442077173E-2</c:v>
                      </c:pt>
                      <c:pt idx="75">
                        <c:v>8.1034933836390908E-3</c:v>
                      </c:pt>
                      <c:pt idx="76">
                        <c:v>2.3504950222381436E-2</c:v>
                      </c:pt>
                      <c:pt idx="77">
                        <c:v>3.3667020090054109E-2</c:v>
                      </c:pt>
                      <c:pt idx="78">
                        <c:v>9.2808063561132768E-3</c:v>
                      </c:pt>
                      <c:pt idx="79">
                        <c:v>-2.0654613552380813E-5</c:v>
                      </c:pt>
                      <c:pt idx="80">
                        <c:v>-3.0362281921704239E-3</c:v>
                      </c:pt>
                      <c:pt idx="81">
                        <c:v>-7.1258416755022504E-3</c:v>
                      </c:pt>
                      <c:pt idx="82">
                        <c:v>4.0765322280820519E-2</c:v>
                      </c:pt>
                      <c:pt idx="83">
                        <c:v>6.6590474092229526E-2</c:v>
                      </c:pt>
                      <c:pt idx="84">
                        <c:v>6.4201423791360859E-2</c:v>
                      </c:pt>
                      <c:pt idx="85">
                        <c:v>8.4387866103025497E-2</c:v>
                      </c:pt>
                      <c:pt idx="86">
                        <c:v>8.7334590969802936E-2</c:v>
                      </c:pt>
                      <c:pt idx="87">
                        <c:v>8.14686807209834E-2</c:v>
                      </c:pt>
                      <c:pt idx="88">
                        <c:v>0.10436776227916784</c:v>
                      </c:pt>
                      <c:pt idx="89">
                        <c:v>0.12522892196687008</c:v>
                      </c:pt>
                      <c:pt idx="90">
                        <c:v>0.12890544317915831</c:v>
                      </c:pt>
                      <c:pt idx="91">
                        <c:v>0.12592429395646004</c:v>
                      </c:pt>
                      <c:pt idx="92">
                        <c:v>0.17221128292689611</c:v>
                      </c:pt>
                      <c:pt idx="93">
                        <c:v>0.15462043705162293</c:v>
                      </c:pt>
                      <c:pt idx="94">
                        <c:v>0.13613455792242096</c:v>
                      </c:pt>
                      <c:pt idx="95">
                        <c:v>0.1091940569791939</c:v>
                      </c:pt>
                      <c:pt idx="96">
                        <c:v>0.13276785591341594</c:v>
                      </c:pt>
                      <c:pt idx="97">
                        <c:v>0.17802211420624298</c:v>
                      </c:pt>
                      <c:pt idx="98">
                        <c:v>0.20893518582267354</c:v>
                      </c:pt>
                      <c:pt idx="99">
                        <c:v>0.19844952700934973</c:v>
                      </c:pt>
                      <c:pt idx="100">
                        <c:v>0.24302906792613915</c:v>
                      </c:pt>
                      <c:pt idx="101">
                        <c:v>0.25356980570893517</c:v>
                      </c:pt>
                      <c:pt idx="102">
                        <c:v>0.24041281687619631</c:v>
                      </c:pt>
                      <c:pt idx="103">
                        <c:v>0.25168335100450306</c:v>
                      </c:pt>
                      <c:pt idx="104">
                        <c:v>0.30313399336298424</c:v>
                      </c:pt>
                      <c:pt idx="105">
                        <c:v>0.32656321000234062</c:v>
                      </c:pt>
                      <c:pt idx="106">
                        <c:v>0.31040441733335167</c:v>
                      </c:pt>
                      <c:pt idx="107">
                        <c:v>0.32588160775511854</c:v>
                      </c:pt>
                      <c:pt idx="108">
                        <c:v>0.29546424686394113</c:v>
                      </c:pt>
                      <c:pt idx="109">
                        <c:v>0.32689368381917572</c:v>
                      </c:pt>
                      <c:pt idx="110">
                        <c:v>0.29909945884912459</c:v>
                      </c:pt>
                      <c:pt idx="111">
                        <c:v>0.34126929485149349</c:v>
                      </c:pt>
                      <c:pt idx="112">
                        <c:v>0.29076187984522783</c:v>
                      </c:pt>
                      <c:pt idx="113">
                        <c:v>0.29145725183481835</c:v>
                      </c:pt>
                      <c:pt idx="114">
                        <c:v>0.29441774644396418</c:v>
                      </c:pt>
                      <c:pt idx="115">
                        <c:v>0.23882241163267801</c:v>
                      </c:pt>
                      <c:pt idx="116">
                        <c:v>0.19172989273370714</c:v>
                      </c:pt>
                      <c:pt idx="117">
                        <c:v>0.22632637043360884</c:v>
                      </c:pt>
                      <c:pt idx="118">
                        <c:v>0.21357558900073018</c:v>
                      </c:pt>
                      <c:pt idx="119">
                        <c:v>0.19478677553942994</c:v>
                      </c:pt>
                      <c:pt idx="120">
                        <c:v>0.19305867287223044</c:v>
                      </c:pt>
                      <c:pt idx="121">
                        <c:v>0.21650854412513967</c:v>
                      </c:pt>
                      <c:pt idx="122">
                        <c:v>0.15513680239042746</c:v>
                      </c:pt>
                      <c:pt idx="123">
                        <c:v>0.16698566569819437</c:v>
                      </c:pt>
                      <c:pt idx="124">
                        <c:v>0.14875452680280341</c:v>
                      </c:pt>
                      <c:pt idx="125">
                        <c:v>0.16075485727662042</c:v>
                      </c:pt>
                      <c:pt idx="126">
                        <c:v>0.14520881814301292</c:v>
                      </c:pt>
                      <c:pt idx="127">
                        <c:v>0.15223138675075376</c:v>
                      </c:pt>
                      <c:pt idx="128">
                        <c:v>0.12876774575547659</c:v>
                      </c:pt>
                      <c:pt idx="129">
                        <c:v>0.12545612271594428</c:v>
                      </c:pt>
                      <c:pt idx="130">
                        <c:v>0.13204494443908962</c:v>
                      </c:pt>
                      <c:pt idx="131">
                        <c:v>0.11911515635542497</c:v>
                      </c:pt>
                      <c:pt idx="132">
                        <c:v>0.14799719097255679</c:v>
                      </c:pt>
                      <c:pt idx="133">
                        <c:v>0.11452983214684051</c:v>
                      </c:pt>
                      <c:pt idx="134">
                        <c:v>0.10335568621511119</c:v>
                      </c:pt>
                      <c:pt idx="135">
                        <c:v>7.2153450008950321E-2</c:v>
                      </c:pt>
                      <c:pt idx="136">
                        <c:v>8.528978422813728E-2</c:v>
                      </c:pt>
                      <c:pt idx="137">
                        <c:v>0.10593751290913375</c:v>
                      </c:pt>
                      <c:pt idx="138">
                        <c:v>0.1015243104801508</c:v>
                      </c:pt>
                      <c:pt idx="139">
                        <c:v>0.10398220949286058</c:v>
                      </c:pt>
                      <c:pt idx="140">
                        <c:v>8.5964501604174876E-2</c:v>
                      </c:pt>
                      <c:pt idx="141">
                        <c:v>8.8326012420307201E-2</c:v>
                      </c:pt>
                      <c:pt idx="142">
                        <c:v>4.0896134833317263E-2</c:v>
                      </c:pt>
                      <c:pt idx="143">
                        <c:v>8.5578948817867609E-2</c:v>
                      </c:pt>
                      <c:pt idx="144">
                        <c:v>0.1012489156327889</c:v>
                      </c:pt>
                      <c:pt idx="145">
                        <c:v>9.2615287167976873E-2</c:v>
                      </c:pt>
                      <c:pt idx="146">
                        <c:v>6.2280544731007977E-2</c:v>
                      </c:pt>
                      <c:pt idx="147">
                        <c:v>3.3198848849538318E-2</c:v>
                      </c:pt>
                      <c:pt idx="148">
                        <c:v>6.0931109978932287E-2</c:v>
                      </c:pt>
                      <c:pt idx="149">
                        <c:v>2.8296820566487198E-2</c:v>
                      </c:pt>
                      <c:pt idx="150">
                        <c:v>2.6100546658771911E-2</c:v>
                      </c:pt>
                      <c:pt idx="151">
                        <c:v>2.1797502168734318E-2</c:v>
                      </c:pt>
                      <c:pt idx="152">
                        <c:v>0.1049805158145493</c:v>
                      </c:pt>
                      <c:pt idx="153">
                        <c:v>8.9014499538713723E-2</c:v>
                      </c:pt>
                      <c:pt idx="154">
                        <c:v>4.0834170992660623E-2</c:v>
                      </c:pt>
                      <c:pt idx="155">
                        <c:v>5.681395701086462E-2</c:v>
                      </c:pt>
                      <c:pt idx="156">
                        <c:v>0.1043402227944315</c:v>
                      </c:pt>
                      <c:pt idx="157">
                        <c:v>6.074521845696286E-2</c:v>
                      </c:pt>
                      <c:pt idx="158">
                        <c:v>7.8990127094722251E-2</c:v>
                      </c:pt>
                      <c:pt idx="159">
                        <c:v>7.3840243449045051E-2</c:v>
                      </c:pt>
                      <c:pt idx="160">
                        <c:v>7.291078583919694E-2</c:v>
                      </c:pt>
                      <c:pt idx="161">
                        <c:v>9.4921719014637015E-2</c:v>
                      </c:pt>
                      <c:pt idx="162">
                        <c:v>7.2924555581565353E-2</c:v>
                      </c:pt>
                      <c:pt idx="163">
                        <c:v>0.14268895528964651</c:v>
                      </c:pt>
                      <c:pt idx="164">
                        <c:v>0.11467441444170567</c:v>
                      </c:pt>
                      <c:pt idx="165">
                        <c:v>0.14614516062404501</c:v>
                      </c:pt>
                      <c:pt idx="166">
                        <c:v>0.13762857496936232</c:v>
                      </c:pt>
                      <c:pt idx="167">
                        <c:v>0.13648568635280842</c:v>
                      </c:pt>
                      <c:pt idx="168">
                        <c:v>0.152795946187847</c:v>
                      </c:pt>
                      <c:pt idx="169">
                        <c:v>0.16242788097434674</c:v>
                      </c:pt>
                      <c:pt idx="170">
                        <c:v>0.16342618729603597</c:v>
                      </c:pt>
                      <c:pt idx="171">
                        <c:v>0.17219751318452819</c:v>
                      </c:pt>
                      <c:pt idx="172">
                        <c:v>0.19031849414097429</c:v>
                      </c:pt>
                      <c:pt idx="173">
                        <c:v>0.21155832174380035</c:v>
                      </c:pt>
                      <c:pt idx="174">
                        <c:v>0.20977514010712867</c:v>
                      </c:pt>
                      <c:pt idx="175">
                        <c:v>0.20400561805488657</c:v>
                      </c:pt>
                      <c:pt idx="176">
                        <c:v>0.23700480564008655</c:v>
                      </c:pt>
                      <c:pt idx="177">
                        <c:v>0.22698043319609457</c:v>
                      </c:pt>
                      <c:pt idx="178">
                        <c:v>0.26685760709417122</c:v>
                      </c:pt>
                      <c:pt idx="179">
                        <c:v>0.28492350908114517</c:v>
                      </c:pt>
                      <c:pt idx="180">
                        <c:v>0.26406234939344292</c:v>
                      </c:pt>
                      <c:pt idx="181">
                        <c:v>0.30508929677925739</c:v>
                      </c:pt>
                      <c:pt idx="182">
                        <c:v>0.34325902262368646</c:v>
                      </c:pt>
                      <c:pt idx="183">
                        <c:v>0.35140382523442981</c:v>
                      </c:pt>
                      <c:pt idx="184">
                        <c:v>0.40332952370461123</c:v>
                      </c:pt>
                      <c:pt idx="185">
                        <c:v>0.40222105944397812</c:v>
                      </c:pt>
                      <c:pt idx="186">
                        <c:v>0.38679894799168291</c:v>
                      </c:pt>
                      <c:pt idx="187">
                        <c:v>0.34093193616347395</c:v>
                      </c:pt>
                      <c:pt idx="188">
                        <c:v>0.37945967530947489</c:v>
                      </c:pt>
                      <c:pt idx="189">
                        <c:v>0.3723476033763406</c:v>
                      </c:pt>
                      <c:pt idx="190">
                        <c:v>0.39627253074094959</c:v>
                      </c:pt>
                      <c:pt idx="191">
                        <c:v>0.41295457361992749</c:v>
                      </c:pt>
                      <c:pt idx="192">
                        <c:v>0.44585737300855105</c:v>
                      </c:pt>
                      <c:pt idx="193">
                        <c:v>0.41533673904961271</c:v>
                      </c:pt>
                      <c:pt idx="194">
                        <c:v>0.38807953403191803</c:v>
                      </c:pt>
                      <c:pt idx="195">
                        <c:v>0.40034837448191296</c:v>
                      </c:pt>
                      <c:pt idx="196">
                        <c:v>0.41409746223648142</c:v>
                      </c:pt>
                      <c:pt idx="197">
                        <c:v>0.39867535078418664</c:v>
                      </c:pt>
                      <c:pt idx="198">
                        <c:v>0.42832160610275005</c:v>
                      </c:pt>
                      <c:pt idx="199">
                        <c:v>0.4089682332043566</c:v>
                      </c:pt>
                      <c:pt idx="200">
                        <c:v>0.33083183013645789</c:v>
                      </c:pt>
                      <c:pt idx="201">
                        <c:v>0.34030541288572508</c:v>
                      </c:pt>
                      <c:pt idx="202">
                        <c:v>0.36949038183495564</c:v>
                      </c:pt>
                      <c:pt idx="203">
                        <c:v>0.33079052090935412</c:v>
                      </c:pt>
                      <c:pt idx="204">
                        <c:v>0.33485947977913311</c:v>
                      </c:pt>
                      <c:pt idx="205">
                        <c:v>0.32354763642372208</c:v>
                      </c:pt>
                      <c:pt idx="206">
                        <c:v>0.34719028406978519</c:v>
                      </c:pt>
                      <c:pt idx="207">
                        <c:v>0.39066824559712504</c:v>
                      </c:pt>
                      <c:pt idx="208">
                        <c:v>0.32150971455324034</c:v>
                      </c:pt>
                      <c:pt idx="209">
                        <c:v>0.37374523222670497</c:v>
                      </c:pt>
                      <c:pt idx="210">
                        <c:v>0.31054211475703286</c:v>
                      </c:pt>
                      <c:pt idx="211">
                        <c:v>0.36239896451537418</c:v>
                      </c:pt>
                      <c:pt idx="212">
                        <c:v>0.35711138344601578</c:v>
                      </c:pt>
                      <c:pt idx="213">
                        <c:v>0.36111149360395461</c:v>
                      </c:pt>
                      <c:pt idx="214">
                        <c:v>0.32400203792187043</c:v>
                      </c:pt>
                      <c:pt idx="215">
                        <c:v>0.33523814769425642</c:v>
                      </c:pt>
                      <c:pt idx="216">
                        <c:v>0.31006017377414863</c:v>
                      </c:pt>
                      <c:pt idx="217">
                        <c:v>0.34012640623493912</c:v>
                      </c:pt>
                      <c:pt idx="218">
                        <c:v>0.31441141236247444</c:v>
                      </c:pt>
                      <c:pt idx="219">
                        <c:v>0.26137036476047548</c:v>
                      </c:pt>
                      <c:pt idx="220">
                        <c:v>0.26145986808586796</c:v>
                      </c:pt>
                      <c:pt idx="221">
                        <c:v>0.20965121242581589</c:v>
                      </c:pt>
                      <c:pt idx="222">
                        <c:v>0.18662820318631815</c:v>
                      </c:pt>
                      <c:pt idx="223">
                        <c:v>0.14675791415942596</c:v>
                      </c:pt>
                      <c:pt idx="224">
                        <c:v>0.17213554934387204</c:v>
                      </c:pt>
                      <c:pt idx="225">
                        <c:v>0.11179653828676883</c:v>
                      </c:pt>
                      <c:pt idx="226">
                        <c:v>6.4235848147281158E-2</c:v>
                      </c:pt>
                      <c:pt idx="227">
                        <c:v>5.6070390922985922E-2</c:v>
                      </c:pt>
                      <c:pt idx="228">
                        <c:v>3.7136995166820522E-2</c:v>
                      </c:pt>
                      <c:pt idx="229">
                        <c:v>3.7756633573385934E-2</c:v>
                      </c:pt>
                      <c:pt idx="230">
                        <c:v>2.9123005108574414E-2</c:v>
                      </c:pt>
                      <c:pt idx="231">
                        <c:v>1.9284524186552368E-2</c:v>
                      </c:pt>
                      <c:pt idx="232">
                        <c:v>3.7075031326163882E-2</c:v>
                      </c:pt>
                      <c:pt idx="233">
                        <c:v>-3.2379549178635066E-2</c:v>
                      </c:pt>
                      <c:pt idx="234">
                        <c:v>-1.9656307230491714E-2</c:v>
                      </c:pt>
                      <c:pt idx="235">
                        <c:v>-1.2234416094074678E-2</c:v>
                      </c:pt>
                      <c:pt idx="236">
                        <c:v>-3.7914985610619518E-2</c:v>
                      </c:pt>
                      <c:pt idx="237">
                        <c:v>-5.4287209286314246E-2</c:v>
                      </c:pt>
                      <c:pt idx="238">
                        <c:v>-4.5729314404527786E-2</c:v>
                      </c:pt>
                      <c:pt idx="239">
                        <c:v>-2.1191633504536827E-2</c:v>
                      </c:pt>
                      <c:pt idx="240">
                        <c:v>-2.7270974760062135E-2</c:v>
                      </c:pt>
                      <c:pt idx="241">
                        <c:v>-1.3666469300359389E-2</c:v>
                      </c:pt>
                      <c:pt idx="242">
                        <c:v>-3.259986505652479E-2</c:v>
                      </c:pt>
                      <c:pt idx="243">
                        <c:v>-4.366385304930949E-2</c:v>
                      </c:pt>
                      <c:pt idx="244">
                        <c:v>-5.8204700990044565E-2</c:v>
                      </c:pt>
                      <c:pt idx="245">
                        <c:v>-6.7726477837599441E-2</c:v>
                      </c:pt>
                      <c:pt idx="246">
                        <c:v>-3.6923564160114761E-2</c:v>
                      </c:pt>
                      <c:pt idx="247">
                        <c:v>-1.7363645126199485E-2</c:v>
                      </c:pt>
                      <c:pt idx="248">
                        <c:v>-5.0073668121669385E-2</c:v>
                      </c:pt>
                      <c:pt idx="249">
                        <c:v>-4.9536648169312997E-2</c:v>
                      </c:pt>
                      <c:pt idx="250">
                        <c:v>-5.9092849372788178E-2</c:v>
                      </c:pt>
                      <c:pt idx="251">
                        <c:v>-7.143742340580822E-2</c:v>
                      </c:pt>
                      <c:pt idx="252">
                        <c:v>-3.955358495242528E-2</c:v>
                      </c:pt>
                      <c:pt idx="253">
                        <c:v>-3.4417471049116764E-2</c:v>
                      </c:pt>
                      <c:pt idx="254">
                        <c:v>-4.1020062514630543E-2</c:v>
                      </c:pt>
                      <c:pt idx="255">
                        <c:v>-2.5549756964047099E-2</c:v>
                      </c:pt>
                      <c:pt idx="256">
                        <c:v>-1.7811161753163895E-2</c:v>
                      </c:pt>
                      <c:pt idx="257">
                        <c:v>-2.079919584704585E-2</c:v>
                      </c:pt>
                      <c:pt idx="258">
                        <c:v>-5.4142626991448832E-2</c:v>
                      </c:pt>
                      <c:pt idx="259">
                        <c:v>-2.891645897305261E-2</c:v>
                      </c:pt>
                      <c:pt idx="260">
                        <c:v>-3.897525577296438E-2</c:v>
                      </c:pt>
                      <c:pt idx="261">
                        <c:v>6.0242622860526267E-3</c:v>
                      </c:pt>
                      <c:pt idx="262">
                        <c:v>-2.0372333833634071E-2</c:v>
                      </c:pt>
                      <c:pt idx="263">
                        <c:v>-5.4996351018272389E-2</c:v>
                      </c:pt>
                      <c:pt idx="264">
                        <c:v>-8.9090233121739276E-3</c:v>
                      </c:pt>
                      <c:pt idx="265">
                        <c:v>-1.0196494223592974E-2</c:v>
                      </c:pt>
                      <c:pt idx="266">
                        <c:v>-5.1774231304132796E-3</c:v>
                      </c:pt>
                      <c:pt idx="267">
                        <c:v>-2.3126282307257877E-2</c:v>
                      </c:pt>
                      <c:pt idx="268">
                        <c:v>-1.561488784544836E-2</c:v>
                      </c:pt>
                      <c:pt idx="269">
                        <c:v>-5.5567795326549582E-2</c:v>
                      </c:pt>
                      <c:pt idx="270">
                        <c:v>-2.2134860856753365E-2</c:v>
                      </c:pt>
                      <c:pt idx="271">
                        <c:v>-2.9260702532255618E-2</c:v>
                      </c:pt>
                      <c:pt idx="272">
                        <c:v>3.6097379618027288E-2</c:v>
                      </c:pt>
                      <c:pt idx="273">
                        <c:v>1.0664665464109265E-2</c:v>
                      </c:pt>
                      <c:pt idx="274">
                        <c:v>2.9708219159219527E-2</c:v>
                      </c:pt>
                      <c:pt idx="275">
                        <c:v>4.4469382977844328E-2</c:v>
                      </c:pt>
                      <c:pt idx="276">
                        <c:v>6.5247924211338293E-2</c:v>
                      </c:pt>
                      <c:pt idx="277">
                        <c:v>6.8201533949299703E-2</c:v>
                      </c:pt>
                      <c:pt idx="278">
                        <c:v>6.2177271663247324E-2</c:v>
                      </c:pt>
                      <c:pt idx="279">
                        <c:v>7.7867893091720236E-2</c:v>
                      </c:pt>
                      <c:pt idx="280">
                        <c:v>8.8339782162675878E-2</c:v>
                      </c:pt>
                      <c:pt idx="281">
                        <c:v>0.1185230574335954</c:v>
                      </c:pt>
                      <c:pt idx="282">
                        <c:v>9.1479283422606944E-2</c:v>
                      </c:pt>
                      <c:pt idx="283">
                        <c:v>0.15957065943296203</c:v>
                      </c:pt>
                      <c:pt idx="284">
                        <c:v>0.20205719950979734</c:v>
                      </c:pt>
                      <c:pt idx="285">
                        <c:v>0.18669705189815899</c:v>
                      </c:pt>
                      <c:pt idx="286">
                        <c:v>0.21597152417278279</c:v>
                      </c:pt>
                      <c:pt idx="287">
                        <c:v>0.2522272558280434</c:v>
                      </c:pt>
                      <c:pt idx="288">
                        <c:v>0.26561833028104015</c:v>
                      </c:pt>
                      <c:pt idx="289">
                        <c:v>0.28667915123308046</c:v>
                      </c:pt>
                      <c:pt idx="290">
                        <c:v>0.28980488275064364</c:v>
                      </c:pt>
                      <c:pt idx="291">
                        <c:v>0.23966236591713366</c:v>
                      </c:pt>
                      <c:pt idx="292">
                        <c:v>0.28169450449582084</c:v>
                      </c:pt>
                      <c:pt idx="293">
                        <c:v>0.31935474987263007</c:v>
                      </c:pt>
                      <c:pt idx="294">
                        <c:v>0.32011208570287647</c:v>
                      </c:pt>
                      <c:pt idx="295">
                        <c:v>0.31428059980997719</c:v>
                      </c:pt>
                      <c:pt idx="296">
                        <c:v>0.29290307478347072</c:v>
                      </c:pt>
                      <c:pt idx="297">
                        <c:v>0.30046266334356869</c:v>
                      </c:pt>
                      <c:pt idx="298">
                        <c:v>0.36449885022651224</c:v>
                      </c:pt>
                      <c:pt idx="299">
                        <c:v>0.39200391060683276</c:v>
                      </c:pt>
                      <c:pt idx="300">
                        <c:v>0.38781790892692403</c:v>
                      </c:pt>
                      <c:pt idx="301">
                        <c:v>0.33744819134433984</c:v>
                      </c:pt>
                      <c:pt idx="302">
                        <c:v>0.27801109841234867</c:v>
                      </c:pt>
                      <c:pt idx="303">
                        <c:v>0.30455916169808472</c:v>
                      </c:pt>
                      <c:pt idx="304">
                        <c:v>0.35108023628877916</c:v>
                      </c:pt>
                      <c:pt idx="305">
                        <c:v>0.38826542555388793</c:v>
                      </c:pt>
                      <c:pt idx="306">
                        <c:v>0.37404816655880346</c:v>
                      </c:pt>
                      <c:pt idx="307">
                        <c:v>0.31882461479145741</c:v>
                      </c:pt>
                      <c:pt idx="308">
                        <c:v>0.33205733720722103</c:v>
                      </c:pt>
                      <c:pt idx="309">
                        <c:v>0.31810170331713084</c:v>
                      </c:pt>
                      <c:pt idx="310">
                        <c:v>0.33291106123404435</c:v>
                      </c:pt>
                      <c:pt idx="311">
                        <c:v>0.33853600099142156</c:v>
                      </c:pt>
                      <c:pt idx="312">
                        <c:v>0.32975779023174462</c:v>
                      </c:pt>
                      <c:pt idx="313">
                        <c:v>0.31527202126048198</c:v>
                      </c:pt>
                      <c:pt idx="314">
                        <c:v>0.31119617751951834</c:v>
                      </c:pt>
                      <c:pt idx="315">
                        <c:v>0.33019842198752458</c:v>
                      </c:pt>
                      <c:pt idx="316">
                        <c:v>0.35656747862247518</c:v>
                      </c:pt>
                      <c:pt idx="317">
                        <c:v>0.30784324525288148</c:v>
                      </c:pt>
                      <c:pt idx="318">
                        <c:v>0.31559561020613308</c:v>
                      </c:pt>
                      <c:pt idx="319">
                        <c:v>0.34016771546204361</c:v>
                      </c:pt>
                      <c:pt idx="320">
                        <c:v>0.33080429065172207</c:v>
                      </c:pt>
                      <c:pt idx="321">
                        <c:v>0.33517618385359998</c:v>
                      </c:pt>
                      <c:pt idx="322">
                        <c:v>0.35879129201492654</c:v>
                      </c:pt>
                      <c:pt idx="323">
                        <c:v>0.30752654117841433</c:v>
                      </c:pt>
                      <c:pt idx="324">
                        <c:v>0.28406978505432134</c:v>
                      </c:pt>
                      <c:pt idx="325">
                        <c:v>0.2934814039629316</c:v>
                      </c:pt>
                      <c:pt idx="326">
                        <c:v>0.2886206849069855</c:v>
                      </c:pt>
                      <c:pt idx="327">
                        <c:v>0.29138151825179354</c:v>
                      </c:pt>
                      <c:pt idx="328">
                        <c:v>0.27989066824559727</c:v>
                      </c:pt>
                      <c:pt idx="329">
                        <c:v>0.25840298528014544</c:v>
                      </c:pt>
                      <c:pt idx="330">
                        <c:v>0.29285488068518223</c:v>
                      </c:pt>
                      <c:pt idx="331">
                        <c:v>0.25764564944989854</c:v>
                      </c:pt>
                      <c:pt idx="332">
                        <c:v>0.25217906172975496</c:v>
                      </c:pt>
                      <c:pt idx="333">
                        <c:v>0.25538052683034318</c:v>
                      </c:pt>
                      <c:pt idx="334">
                        <c:v>0.19388485741431791</c:v>
                      </c:pt>
                      <c:pt idx="335">
                        <c:v>0.2373903584263938</c:v>
                      </c:pt>
                      <c:pt idx="336">
                        <c:v>0.17082053894771615</c:v>
                      </c:pt>
                      <c:pt idx="337">
                        <c:v>0.17735428170138909</c:v>
                      </c:pt>
                      <c:pt idx="338">
                        <c:v>0.1568373655728901</c:v>
                      </c:pt>
                      <c:pt idx="339">
                        <c:v>0.17250733238781116</c:v>
                      </c:pt>
                      <c:pt idx="340">
                        <c:v>0.17910992385332467</c:v>
                      </c:pt>
                      <c:pt idx="341">
                        <c:v>0.15449650937030965</c:v>
                      </c:pt>
                      <c:pt idx="342">
                        <c:v>0.14936728033818461</c:v>
                      </c:pt>
                      <c:pt idx="343">
                        <c:v>0.1602591465513678</c:v>
                      </c:pt>
                      <c:pt idx="344">
                        <c:v>0.17240405932004998</c:v>
                      </c:pt>
                      <c:pt idx="345">
                        <c:v>0.1464136706002232</c:v>
                      </c:pt>
                      <c:pt idx="346">
                        <c:v>0.12102915054459339</c:v>
                      </c:pt>
                      <c:pt idx="347">
                        <c:v>0.11006155074838563</c:v>
                      </c:pt>
                      <c:pt idx="348">
                        <c:v>0.12340443110309414</c:v>
                      </c:pt>
                      <c:pt idx="349">
                        <c:v>0.10827836911171371</c:v>
                      </c:pt>
                      <c:pt idx="350">
                        <c:v>0.10687385539016558</c:v>
                      </c:pt>
                      <c:pt idx="351">
                        <c:v>0.1061784834005756</c:v>
                      </c:pt>
                      <c:pt idx="352">
                        <c:v>9.6388196576842028E-2</c:v>
                      </c:pt>
                      <c:pt idx="353">
                        <c:v>9.4412238547016969E-2</c:v>
                      </c:pt>
                      <c:pt idx="354">
                        <c:v>0.1427578040014871</c:v>
                      </c:pt>
                      <c:pt idx="355">
                        <c:v>0.15568070721396807</c:v>
                      </c:pt>
                      <c:pt idx="356">
                        <c:v>0.16435564490588359</c:v>
                      </c:pt>
                      <c:pt idx="357">
                        <c:v>0.14331547856739613</c:v>
                      </c:pt>
                      <c:pt idx="358">
                        <c:v>0.17499965575644097</c:v>
                      </c:pt>
                      <c:pt idx="359">
                        <c:v>0.15773928369800189</c:v>
                      </c:pt>
                      <c:pt idx="360">
                        <c:v>0.1530300318081049</c:v>
                      </c:pt>
                      <c:pt idx="361">
                        <c:v>0.17561240929182242</c:v>
                      </c:pt>
                      <c:pt idx="362">
                        <c:v>0.16846591300276753</c:v>
                      </c:pt>
                      <c:pt idx="363">
                        <c:v>0.21422276689203118</c:v>
                      </c:pt>
                      <c:pt idx="364">
                        <c:v>0.21921429850047502</c:v>
                      </c:pt>
                      <c:pt idx="365">
                        <c:v>0.25270919681092791</c:v>
                      </c:pt>
                      <c:pt idx="366">
                        <c:v>0.26057171970312459</c:v>
                      </c:pt>
                      <c:pt idx="367">
                        <c:v>0.26886110460873264</c:v>
                      </c:pt>
                      <c:pt idx="368">
                        <c:v>0.32269391239689876</c:v>
                      </c:pt>
                      <c:pt idx="369">
                        <c:v>0.32425677815568044</c:v>
                      </c:pt>
                      <c:pt idx="370">
                        <c:v>0.36664693003593885</c:v>
                      </c:pt>
                      <c:pt idx="371">
                        <c:v>0.41661732508984783</c:v>
                      </c:pt>
                      <c:pt idx="372">
                        <c:v>0.44595376120512747</c:v>
                      </c:pt>
                      <c:pt idx="373">
                        <c:v>0.41197692191179092</c:v>
                      </c:pt>
                      <c:pt idx="374">
                        <c:v>0.46348264323974503</c:v>
                      </c:pt>
                      <c:pt idx="375">
                        <c:v>0.49715654820098332</c:v>
                      </c:pt>
                      <c:pt idx="376">
                        <c:v>0.54699613070239461</c:v>
                      </c:pt>
                      <c:pt idx="377">
                        <c:v>0.60489789736034039</c:v>
                      </c:pt>
                      <c:pt idx="378">
                        <c:v>0.61152114343940633</c:v>
                      </c:pt>
                      <c:pt idx="379">
                        <c:v>0.6615810418187078</c:v>
                      </c:pt>
                      <c:pt idx="380">
                        <c:v>0.74906021508337539</c:v>
                      </c:pt>
                      <c:pt idx="381">
                        <c:v>0.77004530245239111</c:v>
                      </c:pt>
                      <c:pt idx="382">
                        <c:v>0.78015229335059144</c:v>
                      </c:pt>
                      <c:pt idx="383">
                        <c:v>0.85066025914655152</c:v>
                      </c:pt>
                      <c:pt idx="384">
                        <c:v>0.88070583699378979</c:v>
                      </c:pt>
                      <c:pt idx="385">
                        <c:v>0.8939316745383693</c:v>
                      </c:pt>
                      <c:pt idx="386">
                        <c:v>0.89131542348842618</c:v>
                      </c:pt>
                      <c:pt idx="387">
                        <c:v>0.89977693017363647</c:v>
                      </c:pt>
                      <c:pt idx="388">
                        <c:v>0.91345028434518005</c:v>
                      </c:pt>
                      <c:pt idx="389">
                        <c:v>0.92330941988075421</c:v>
                      </c:pt>
                      <c:pt idx="390">
                        <c:v>0.94735139005549207</c:v>
                      </c:pt>
                      <c:pt idx="391">
                        <c:v>1</c:v>
                      </c:pt>
                      <c:pt idx="392">
                        <c:v>0.99650937030968145</c:v>
                      </c:pt>
                      <c:pt idx="393">
                        <c:v>0.93004282389876491</c:v>
                      </c:pt>
                      <c:pt idx="394">
                        <c:v>0.91683075609655318</c:v>
                      </c:pt>
                      <c:pt idx="395">
                        <c:v>0.90587004117152969</c:v>
                      </c:pt>
                      <c:pt idx="396">
                        <c:v>0.89689905401869929</c:v>
                      </c:pt>
                      <c:pt idx="397">
                        <c:v>0.87717389807636681</c:v>
                      </c:pt>
                      <c:pt idx="398">
                        <c:v>0.84440879611142439</c:v>
                      </c:pt>
                      <c:pt idx="399">
                        <c:v>0.88246147914572493</c:v>
                      </c:pt>
                      <c:pt idx="400">
                        <c:v>0.80241108188865751</c:v>
                      </c:pt>
                      <c:pt idx="401">
                        <c:v>0.82061468129931292</c:v>
                      </c:pt>
                      <c:pt idx="402">
                        <c:v>0.82672156203957436</c:v>
                      </c:pt>
                      <c:pt idx="403">
                        <c:v>0.84995800228577678</c:v>
                      </c:pt>
                      <c:pt idx="404">
                        <c:v>0.83675970422593393</c:v>
                      </c:pt>
                      <c:pt idx="405">
                        <c:v>0.79425939440673077</c:v>
                      </c:pt>
                      <c:pt idx="406">
                        <c:v>0.8115059967228011</c:v>
                      </c:pt>
                      <c:pt idx="407">
                        <c:v>0.89931564380430462</c:v>
                      </c:pt>
                      <c:pt idx="408">
                        <c:v>0.87915674097737628</c:v>
                      </c:pt>
                      <c:pt idx="409">
                        <c:v>0.95173705299973843</c:v>
                      </c:pt>
                      <c:pt idx="410">
                        <c:v>0.96322790300593464</c:v>
                      </c:pt>
                      <c:pt idx="411">
                        <c:v>0.9288999352822106</c:v>
                      </c:pt>
                      <c:pt idx="412">
                        <c:v>0.95305894826707793</c:v>
                      </c:pt>
                      <c:pt idx="413">
                        <c:v>0.96915577709541034</c:v>
                      </c:pt>
                      <c:pt idx="414">
                        <c:v>0.90854137119094491</c:v>
                      </c:pt>
                      <c:pt idx="415">
                        <c:v>0.87514974594825345</c:v>
                      </c:pt>
                      <c:pt idx="416">
                        <c:v>0.82587472288393471</c:v>
                      </c:pt>
                      <c:pt idx="417">
                        <c:v>0.77975297082191597</c:v>
                      </c:pt>
                      <c:pt idx="418">
                        <c:v>0.70697299753521603</c:v>
                      </c:pt>
                      <c:pt idx="419">
                        <c:v>0.58610219902785599</c:v>
                      </c:pt>
                      <c:pt idx="420">
                        <c:v>0.5148093579169134</c:v>
                      </c:pt>
                      <c:pt idx="421">
                        <c:v>0.44113435137628537</c:v>
                      </c:pt>
                      <c:pt idx="422">
                        <c:v>0.32795395398152083</c:v>
                      </c:pt>
                      <c:pt idx="423">
                        <c:v>0.28119190889938422</c:v>
                      </c:pt>
                      <c:pt idx="424">
                        <c:v>0.21359624361428203</c:v>
                      </c:pt>
                      <c:pt idx="425">
                        <c:v>0.16949175880919284</c:v>
                      </c:pt>
                      <c:pt idx="426">
                        <c:v>0.13039257535491494</c:v>
                      </c:pt>
                      <c:pt idx="427">
                        <c:v>7.5120829489280144E-2</c:v>
                      </c:pt>
                      <c:pt idx="428">
                        <c:v>0.10848491524723576</c:v>
                      </c:pt>
                      <c:pt idx="429">
                        <c:v>0.10838852705065881</c:v>
                      </c:pt>
                      <c:pt idx="430">
                        <c:v>4.3140602839320773E-2</c:v>
                      </c:pt>
                      <c:pt idx="431">
                        <c:v>8.1929967090315733E-2</c:v>
                      </c:pt>
                      <c:pt idx="432">
                        <c:v>7.7117442132657837E-2</c:v>
                      </c:pt>
                      <c:pt idx="433">
                        <c:v>3.8927061674676161E-2</c:v>
                      </c:pt>
                      <c:pt idx="434">
                        <c:v>3.2957878358095716E-2</c:v>
                      </c:pt>
                      <c:pt idx="435">
                        <c:v>3.2875259903887191E-2</c:v>
                      </c:pt>
                      <c:pt idx="436">
                        <c:v>3.2902799388623533E-2</c:v>
                      </c:pt>
                      <c:pt idx="437">
                        <c:v>-7.8074439227240541E-3</c:v>
                      </c:pt>
                      <c:pt idx="438">
                        <c:v>5.5010120760641563E-3</c:v>
                      </c:pt>
                      <c:pt idx="439">
                        <c:v>1.655123032648044E-2</c:v>
                      </c:pt>
                      <c:pt idx="440">
                        <c:v>-2.1067705823225548E-3</c:v>
                      </c:pt>
                      <c:pt idx="441">
                        <c:v>-1.4410035388237834E-2</c:v>
                      </c:pt>
                      <c:pt idx="442">
                        <c:v>3.4080112361097718E-3</c:v>
                      </c:pt>
                      <c:pt idx="443">
                        <c:v>2.2031587788992463E-2</c:v>
                      </c:pt>
                      <c:pt idx="444">
                        <c:v>-3.6551781116175408E-2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"/>
                <c:order val="7"/>
                <c:tx>
                  <c:v>Out_11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Raw!$AH$6:$AH$506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Raw!$AM$6:$AM$506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1.1054546423764374E-2</c:v>
                      </c:pt>
                      <c:pt idx="65">
                        <c:v>-3.1784319735600019E-3</c:v>
                      </c:pt>
                      <c:pt idx="66">
                        <c:v>-4.8442768234335798E-3</c:v>
                      </c:pt>
                      <c:pt idx="67">
                        <c:v>4.9029145621493596E-2</c:v>
                      </c:pt>
                      <c:pt idx="68">
                        <c:v>3.0105148126924251E-2</c:v>
                      </c:pt>
                      <c:pt idx="69">
                        <c:v>2.0509881791649164E-2</c:v>
                      </c:pt>
                      <c:pt idx="70">
                        <c:v>3.3536788517664333E-2</c:v>
                      </c:pt>
                      <c:pt idx="71">
                        <c:v>-1.6591814704745661E-2</c:v>
                      </c:pt>
                      <c:pt idx="72">
                        <c:v>1.2100696989485092E-2</c:v>
                      </c:pt>
                      <c:pt idx="73">
                        <c:v>2.0236683236270401E-2</c:v>
                      </c:pt>
                      <c:pt idx="74">
                        <c:v>1.4186334741527612E-2</c:v>
                      </c:pt>
                      <c:pt idx="75">
                        <c:v>7.7228567240162499E-3</c:v>
                      </c:pt>
                      <c:pt idx="76">
                        <c:v>8.7356903927394858E-3</c:v>
                      </c:pt>
                      <c:pt idx="77">
                        <c:v>2.9791969295148119E-2</c:v>
                      </c:pt>
                      <c:pt idx="78">
                        <c:v>2.1036288764209949E-2</c:v>
                      </c:pt>
                      <c:pt idx="79">
                        <c:v>3.4456334874795012E-2</c:v>
                      </c:pt>
                      <c:pt idx="80">
                        <c:v>1.6152031664379007E-2</c:v>
                      </c:pt>
                      <c:pt idx="81">
                        <c:v>4.5510881298556471E-3</c:v>
                      </c:pt>
                      <c:pt idx="82">
                        <c:v>1.8457560936604611E-2</c:v>
                      </c:pt>
                      <c:pt idx="83">
                        <c:v>2.4934365712915258E-2</c:v>
                      </c:pt>
                      <c:pt idx="84">
                        <c:v>5.8557778162773237E-2</c:v>
                      </c:pt>
                      <c:pt idx="85">
                        <c:v>4.589735730373036E-2</c:v>
                      </c:pt>
                      <c:pt idx="86">
                        <c:v>5.9064194997134854E-2</c:v>
                      </c:pt>
                      <c:pt idx="87">
                        <c:v>0.10118341618135054</c:v>
                      </c:pt>
                      <c:pt idx="88">
                        <c:v>8.3252262217306236E-2</c:v>
                      </c:pt>
                      <c:pt idx="89">
                        <c:v>5.5186108186628231E-2</c:v>
                      </c:pt>
                      <c:pt idx="90">
                        <c:v>0.10971254181270575</c:v>
                      </c:pt>
                      <c:pt idx="91">
                        <c:v>0.12975598704639019</c:v>
                      </c:pt>
                      <c:pt idx="92">
                        <c:v>0.12071378120127396</c:v>
                      </c:pt>
                      <c:pt idx="93">
                        <c:v>0.12465183842637663</c:v>
                      </c:pt>
                      <c:pt idx="94">
                        <c:v>0.14221650652344864</c:v>
                      </c:pt>
                      <c:pt idx="95">
                        <c:v>0.16881005370683808</c:v>
                      </c:pt>
                      <c:pt idx="96">
                        <c:v>0.19712941615469715</c:v>
                      </c:pt>
                      <c:pt idx="97">
                        <c:v>0.15329770646481061</c:v>
                      </c:pt>
                      <c:pt idx="98">
                        <c:v>0.19019283819982116</c:v>
                      </c:pt>
                      <c:pt idx="99">
                        <c:v>0.25233551447952357</c:v>
                      </c:pt>
                      <c:pt idx="100">
                        <c:v>0.27293202020336638</c:v>
                      </c:pt>
                      <c:pt idx="101">
                        <c:v>0.24160747364633461</c:v>
                      </c:pt>
                      <c:pt idx="102">
                        <c:v>0.26903394325466107</c:v>
                      </c:pt>
                      <c:pt idx="103">
                        <c:v>0.26967362767701264</c:v>
                      </c:pt>
                      <c:pt idx="104">
                        <c:v>0.24247371296826911</c:v>
                      </c:pt>
                      <c:pt idx="105">
                        <c:v>0.22696802910564154</c:v>
                      </c:pt>
                      <c:pt idx="106">
                        <c:v>0.25449444940496047</c:v>
                      </c:pt>
                      <c:pt idx="107">
                        <c:v>0.28331356530778173</c:v>
                      </c:pt>
                      <c:pt idx="108">
                        <c:v>0.28799792102562732</c:v>
                      </c:pt>
                      <c:pt idx="109">
                        <c:v>0.26546903527593058</c:v>
                      </c:pt>
                      <c:pt idx="110">
                        <c:v>0.28196089928968382</c:v>
                      </c:pt>
                      <c:pt idx="111">
                        <c:v>0.27369830883430846</c:v>
                      </c:pt>
                      <c:pt idx="112">
                        <c:v>0.26810107013873158</c:v>
                      </c:pt>
                      <c:pt idx="113">
                        <c:v>0.28341351599877368</c:v>
                      </c:pt>
                      <c:pt idx="114">
                        <c:v>0.2667217506030356</c:v>
                      </c:pt>
                      <c:pt idx="115">
                        <c:v>0.25031651052147652</c:v>
                      </c:pt>
                      <c:pt idx="116">
                        <c:v>0.25749297013473377</c:v>
                      </c:pt>
                      <c:pt idx="117">
                        <c:v>0.23395791409571273</c:v>
                      </c:pt>
                      <c:pt idx="118">
                        <c:v>0.20122073110598793</c:v>
                      </c:pt>
                      <c:pt idx="119">
                        <c:v>0.22133747351306673</c:v>
                      </c:pt>
                      <c:pt idx="120">
                        <c:v>0.16188013913136148</c:v>
                      </c:pt>
                      <c:pt idx="121">
                        <c:v>0.1899329664032412</c:v>
                      </c:pt>
                      <c:pt idx="122">
                        <c:v>0.19449738129189612</c:v>
                      </c:pt>
                      <c:pt idx="123">
                        <c:v>0.2041459546623664</c:v>
                      </c:pt>
                      <c:pt idx="124">
                        <c:v>0.18068419579674019</c:v>
                      </c:pt>
                      <c:pt idx="125">
                        <c:v>0.17555339365912809</c:v>
                      </c:pt>
                      <c:pt idx="126">
                        <c:v>0.13745219025280883</c:v>
                      </c:pt>
                      <c:pt idx="127">
                        <c:v>0.10419526366992314</c:v>
                      </c:pt>
                      <c:pt idx="128">
                        <c:v>8.4225115609632598E-2</c:v>
                      </c:pt>
                      <c:pt idx="129">
                        <c:v>0.11295760758026023</c:v>
                      </c:pt>
                      <c:pt idx="130">
                        <c:v>0.13550648346815564</c:v>
                      </c:pt>
                      <c:pt idx="131">
                        <c:v>8.5537801351333168E-2</c:v>
                      </c:pt>
                      <c:pt idx="132">
                        <c:v>5.6012367232165863E-2</c:v>
                      </c:pt>
                      <c:pt idx="133">
                        <c:v>8.2192784892786239E-2</c:v>
                      </c:pt>
                      <c:pt idx="134">
                        <c:v>0.11735543798392775</c:v>
                      </c:pt>
                      <c:pt idx="135">
                        <c:v>0.10751362661087198</c:v>
                      </c:pt>
                      <c:pt idx="136">
                        <c:v>0.10328904407159127</c:v>
                      </c:pt>
                      <c:pt idx="137">
                        <c:v>0.10199634846808939</c:v>
                      </c:pt>
                      <c:pt idx="138">
                        <c:v>5.0555059503978338E-2</c:v>
                      </c:pt>
                      <c:pt idx="139">
                        <c:v>8.2972400282527586E-2</c:v>
                      </c:pt>
                      <c:pt idx="140">
                        <c:v>6.5627623705638655E-2</c:v>
                      </c:pt>
                      <c:pt idx="141">
                        <c:v>5.8591095059770233E-2</c:v>
                      </c:pt>
                      <c:pt idx="142">
                        <c:v>3.8347748444100917E-2</c:v>
                      </c:pt>
                      <c:pt idx="143">
                        <c:v>5.0481762330583976E-2</c:v>
                      </c:pt>
                      <c:pt idx="144">
                        <c:v>7.0978317363434337E-2</c:v>
                      </c:pt>
                      <c:pt idx="145">
                        <c:v>8.0187107693537957E-2</c:v>
                      </c:pt>
                      <c:pt idx="146">
                        <c:v>4.5137732052187692E-2</c:v>
                      </c:pt>
                      <c:pt idx="147">
                        <c:v>6.4281621066940131E-2</c:v>
                      </c:pt>
                      <c:pt idx="148">
                        <c:v>7.810146994149593E-2</c:v>
                      </c:pt>
                      <c:pt idx="149">
                        <c:v>6.5654277223236746E-2</c:v>
                      </c:pt>
                      <c:pt idx="150">
                        <c:v>6.1569625651345349E-2</c:v>
                      </c:pt>
                      <c:pt idx="151">
                        <c:v>2.6540240148193756E-2</c:v>
                      </c:pt>
                      <c:pt idx="152">
                        <c:v>3.8847501899063136E-2</c:v>
                      </c:pt>
                      <c:pt idx="153">
                        <c:v>8.7330250409797749E-2</c:v>
                      </c:pt>
                      <c:pt idx="154">
                        <c:v>0.11301757799485627</c:v>
                      </c:pt>
                      <c:pt idx="155">
                        <c:v>8.7117022269014063E-2</c:v>
                      </c:pt>
                      <c:pt idx="156">
                        <c:v>8.6550635020056887E-2</c:v>
                      </c:pt>
                      <c:pt idx="157">
                        <c:v>0.10597438596958846</c:v>
                      </c:pt>
                      <c:pt idx="158">
                        <c:v>6.5201167424070797E-2</c:v>
                      </c:pt>
                      <c:pt idx="159">
                        <c:v>0.11746871543371948</c:v>
                      </c:pt>
                      <c:pt idx="160">
                        <c:v>8.49047803083815E-2</c:v>
                      </c:pt>
                      <c:pt idx="161">
                        <c:v>7.1371456748004228E-2</c:v>
                      </c:pt>
                      <c:pt idx="162">
                        <c:v>5.5865772885376655E-2</c:v>
                      </c:pt>
                      <c:pt idx="163">
                        <c:v>7.6175753295040935E-2</c:v>
                      </c:pt>
                      <c:pt idx="164">
                        <c:v>0.11412369897517208</c:v>
                      </c:pt>
                      <c:pt idx="165">
                        <c:v>0.1179618055092823</c:v>
                      </c:pt>
                      <c:pt idx="166">
                        <c:v>0.13386729213587964</c:v>
                      </c:pt>
                      <c:pt idx="167">
                        <c:v>0.12669083252262239</c:v>
                      </c:pt>
                      <c:pt idx="168">
                        <c:v>0.1245518877353837</c:v>
                      </c:pt>
                      <c:pt idx="169">
                        <c:v>0.12491171022295659</c:v>
                      </c:pt>
                      <c:pt idx="170">
                        <c:v>0.15113210815997483</c:v>
                      </c:pt>
                      <c:pt idx="171">
                        <c:v>0.15401068806055701</c:v>
                      </c:pt>
                      <c:pt idx="172">
                        <c:v>0.150479096978824</c:v>
                      </c:pt>
                      <c:pt idx="173">
                        <c:v>0.19552354171941863</c:v>
                      </c:pt>
                      <c:pt idx="174">
                        <c:v>0.20561189813025557</c:v>
                      </c:pt>
                      <c:pt idx="175">
                        <c:v>0.20627157269080582</c:v>
                      </c:pt>
                      <c:pt idx="176">
                        <c:v>0.19969481722350318</c:v>
                      </c:pt>
                      <c:pt idx="177">
                        <c:v>0.24819089249303711</c:v>
                      </c:pt>
                      <c:pt idx="178">
                        <c:v>0.2853592227834269</c:v>
                      </c:pt>
                      <c:pt idx="179">
                        <c:v>0.27260551461279098</c:v>
                      </c:pt>
                      <c:pt idx="180">
                        <c:v>0.27084638245132386</c:v>
                      </c:pt>
                      <c:pt idx="181">
                        <c:v>0.2622572864053731</c:v>
                      </c:pt>
                      <c:pt idx="182">
                        <c:v>0.28213414715407109</c:v>
                      </c:pt>
                      <c:pt idx="183">
                        <c:v>0.30744166211335755</c:v>
                      </c:pt>
                      <c:pt idx="184">
                        <c:v>0.31305889094713257</c:v>
                      </c:pt>
                      <c:pt idx="185">
                        <c:v>0.3053826778789131</c:v>
                      </c:pt>
                      <c:pt idx="186">
                        <c:v>0.35287258285912271</c:v>
                      </c:pt>
                      <c:pt idx="187">
                        <c:v>0.33650065967456061</c:v>
                      </c:pt>
                      <c:pt idx="188">
                        <c:v>0.44722603515599008</c:v>
                      </c:pt>
                      <c:pt idx="189">
                        <c:v>0.43097405280061862</c:v>
                      </c:pt>
                      <c:pt idx="190">
                        <c:v>0.40912483174967029</c:v>
                      </c:pt>
                      <c:pt idx="191">
                        <c:v>0.3774004824286683</c:v>
                      </c:pt>
                      <c:pt idx="192">
                        <c:v>0.41620800405133457</c:v>
                      </c:pt>
                      <c:pt idx="193">
                        <c:v>0.47072111091861374</c:v>
                      </c:pt>
                      <c:pt idx="194">
                        <c:v>0.38739555152791316</c:v>
                      </c:pt>
                      <c:pt idx="195">
                        <c:v>0.4002558737689409</c:v>
                      </c:pt>
                      <c:pt idx="196">
                        <c:v>0.39351253381665041</c:v>
                      </c:pt>
                      <c:pt idx="197">
                        <c:v>0.38263789863667225</c:v>
                      </c:pt>
                      <c:pt idx="198">
                        <c:v>0.407925423457761</c:v>
                      </c:pt>
                      <c:pt idx="199">
                        <c:v>0.37428868424910372</c:v>
                      </c:pt>
                      <c:pt idx="200">
                        <c:v>0.42915495022455596</c:v>
                      </c:pt>
                      <c:pt idx="201">
                        <c:v>0.35619094580007199</c:v>
                      </c:pt>
                      <c:pt idx="202">
                        <c:v>0.35608433172967968</c:v>
                      </c:pt>
                      <c:pt idx="203">
                        <c:v>0.37724722470248018</c:v>
                      </c:pt>
                      <c:pt idx="204">
                        <c:v>0.39457201114117041</c:v>
                      </c:pt>
                      <c:pt idx="205">
                        <c:v>0.36490664605461332</c:v>
                      </c:pt>
                      <c:pt idx="206">
                        <c:v>0.34365046577022029</c:v>
                      </c:pt>
                      <c:pt idx="207">
                        <c:v>0.32733851300025324</c:v>
                      </c:pt>
                      <c:pt idx="208">
                        <c:v>0.33253594893186034</c:v>
                      </c:pt>
                      <c:pt idx="209">
                        <c:v>0.4164278955715181</c:v>
                      </c:pt>
                      <c:pt idx="210">
                        <c:v>0.37380225755294078</c:v>
                      </c:pt>
                      <c:pt idx="211">
                        <c:v>0.38114530165118549</c:v>
                      </c:pt>
                      <c:pt idx="212">
                        <c:v>0.39836347401948385</c:v>
                      </c:pt>
                      <c:pt idx="213">
                        <c:v>0.3740154856937245</c:v>
                      </c:pt>
                      <c:pt idx="214">
                        <c:v>0.38978770473233193</c:v>
                      </c:pt>
                      <c:pt idx="215">
                        <c:v>0.34043871689966326</c:v>
                      </c:pt>
                      <c:pt idx="216">
                        <c:v>0.35617761904127321</c:v>
                      </c:pt>
                      <c:pt idx="217">
                        <c:v>0.3225941868678121</c:v>
                      </c:pt>
                      <c:pt idx="218">
                        <c:v>0.32112158002052305</c:v>
                      </c:pt>
                      <c:pt idx="219">
                        <c:v>0.28131455148793238</c:v>
                      </c:pt>
                      <c:pt idx="220">
                        <c:v>0.24545224355984424</c:v>
                      </c:pt>
                      <c:pt idx="221">
                        <c:v>0.2622572864053736</c:v>
                      </c:pt>
                      <c:pt idx="222">
                        <c:v>0.17737915961459017</c:v>
                      </c:pt>
                      <c:pt idx="223">
                        <c:v>8.1273238535655559E-2</c:v>
                      </c:pt>
                      <c:pt idx="224">
                        <c:v>9.731865612964273E-2</c:v>
                      </c:pt>
                      <c:pt idx="225">
                        <c:v>6.7166864346922192E-2</c:v>
                      </c:pt>
                      <c:pt idx="226">
                        <c:v>4.8202886575955964E-2</c:v>
                      </c:pt>
                      <c:pt idx="227">
                        <c:v>5.2340845183043043E-2</c:v>
                      </c:pt>
                      <c:pt idx="228">
                        <c:v>2.4741127710329769E-2</c:v>
                      </c:pt>
                      <c:pt idx="229">
                        <c:v>1.9883524128096904E-2</c:v>
                      </c:pt>
                      <c:pt idx="230">
                        <c:v>-2.108293242000623E-2</c:v>
                      </c:pt>
                      <c:pt idx="231">
                        <c:v>-8.6623932193160351E-5</c:v>
                      </c:pt>
                      <c:pt idx="232">
                        <c:v>1.6511854151951902E-2</c:v>
                      </c:pt>
                      <c:pt idx="233">
                        <c:v>-2.2189053400322512E-2</c:v>
                      </c:pt>
                      <c:pt idx="234">
                        <c:v>-2.911230459639921E-2</c:v>
                      </c:pt>
                      <c:pt idx="235">
                        <c:v>-3.0125138265122448E-2</c:v>
                      </c:pt>
                      <c:pt idx="236">
                        <c:v>-7.1031624398630255E-2</c:v>
                      </c:pt>
                      <c:pt idx="237">
                        <c:v>-2.6180417660620375E-2</c:v>
                      </c:pt>
                      <c:pt idx="238">
                        <c:v>-1.6398576702160172E-2</c:v>
                      </c:pt>
                      <c:pt idx="239">
                        <c:v>-4.4837879979210363E-2</c:v>
                      </c:pt>
                      <c:pt idx="240">
                        <c:v>-5.3866759065527778E-2</c:v>
                      </c:pt>
                      <c:pt idx="241">
                        <c:v>-8.1666377920226185E-2</c:v>
                      </c:pt>
                      <c:pt idx="242">
                        <c:v>-4.1586150832255996E-2</c:v>
                      </c:pt>
                      <c:pt idx="243">
                        <c:v>-1.9497048122925929E-2</c:v>
                      </c:pt>
                      <c:pt idx="244">
                        <c:v>-3.8760877966869486E-2</c:v>
                      </c:pt>
                      <c:pt idx="245">
                        <c:v>-8.0500286525314338E-2</c:v>
                      </c:pt>
                      <c:pt idx="246">
                        <c:v>-6.9752255553926931E-2</c:v>
                      </c:pt>
                      <c:pt idx="247">
                        <c:v>-4.6570358623079386E-2</c:v>
                      </c:pt>
                      <c:pt idx="248">
                        <c:v>-4.5470901022162259E-2</c:v>
                      </c:pt>
                      <c:pt idx="249">
                        <c:v>-7.2864053733491488E-2</c:v>
                      </c:pt>
                      <c:pt idx="250">
                        <c:v>2.1476071804576606E-2</c:v>
                      </c:pt>
                      <c:pt idx="251">
                        <c:v>-6.3475352159601414E-2</c:v>
                      </c:pt>
                      <c:pt idx="252">
                        <c:v>-7.7788291109719312E-2</c:v>
                      </c:pt>
                      <c:pt idx="253">
                        <c:v>-3.5462505164118849E-2</c:v>
                      </c:pt>
                      <c:pt idx="254">
                        <c:v>-4.4564681423830868E-2</c:v>
                      </c:pt>
                      <c:pt idx="255">
                        <c:v>-4.3785066034089756E-2</c:v>
                      </c:pt>
                      <c:pt idx="256">
                        <c:v>-2.7419806228927066E-2</c:v>
                      </c:pt>
                      <c:pt idx="257">
                        <c:v>-6.5607633567440218E-2</c:v>
                      </c:pt>
                      <c:pt idx="258">
                        <c:v>-3.2310726708157413E-2</c:v>
                      </c:pt>
                      <c:pt idx="259">
                        <c:v>-5.8064688087210173E-2</c:v>
                      </c:pt>
                      <c:pt idx="260">
                        <c:v>-8.1073337153670669E-2</c:v>
                      </c:pt>
                      <c:pt idx="261">
                        <c:v>-2.1076269040606589E-2</c:v>
                      </c:pt>
                      <c:pt idx="262">
                        <c:v>-3.9193997627836985E-2</c:v>
                      </c:pt>
                      <c:pt idx="263">
                        <c:v>-9.1781387848661439E-2</c:v>
                      </c:pt>
                      <c:pt idx="264">
                        <c:v>-9.9930700854245061E-2</c:v>
                      </c:pt>
                      <c:pt idx="265">
                        <c:v>-8.0120473899542757E-2</c:v>
                      </c:pt>
                      <c:pt idx="266">
                        <c:v>-5.2733984567613412E-2</c:v>
                      </c:pt>
                      <c:pt idx="267">
                        <c:v>-4.5450910883964066E-2</c:v>
                      </c:pt>
                      <c:pt idx="268">
                        <c:v>-2.61071204872265E-2</c:v>
                      </c:pt>
                      <c:pt idx="269">
                        <c:v>-8.5291256313554421E-3</c:v>
                      </c:pt>
                      <c:pt idx="270">
                        <c:v>1.0581446486400237E-2</c:v>
                      </c:pt>
                      <c:pt idx="271">
                        <c:v>8.489145354958318E-3</c:v>
                      </c:pt>
                      <c:pt idx="272">
                        <c:v>6.0170315977453072E-3</c:v>
                      </c:pt>
                      <c:pt idx="273">
                        <c:v>-2.2962005410664222E-2</c:v>
                      </c:pt>
                      <c:pt idx="274">
                        <c:v>-1.4872662819675678E-2</c:v>
                      </c:pt>
                      <c:pt idx="275">
                        <c:v>-1.2986926449618286E-2</c:v>
                      </c:pt>
                      <c:pt idx="276">
                        <c:v>4.2459053533590391E-2</c:v>
                      </c:pt>
                      <c:pt idx="277">
                        <c:v>6.1029891919986243E-2</c:v>
                      </c:pt>
                      <c:pt idx="278">
                        <c:v>4.1639457867452163E-2</c:v>
                      </c:pt>
                      <c:pt idx="279">
                        <c:v>7.0931673707637574E-2</c:v>
                      </c:pt>
                      <c:pt idx="280">
                        <c:v>0.11512320588509675</c:v>
                      </c:pt>
                      <c:pt idx="281">
                        <c:v>7.8421312152671216E-2</c:v>
                      </c:pt>
                      <c:pt idx="282">
                        <c:v>0.12918293641803408</c:v>
                      </c:pt>
                      <c:pt idx="283">
                        <c:v>0.12931620400602353</c:v>
                      </c:pt>
                      <c:pt idx="284">
                        <c:v>0.12499167077575035</c:v>
                      </c:pt>
                      <c:pt idx="285">
                        <c:v>0.1933712701733814</c:v>
                      </c:pt>
                      <c:pt idx="286">
                        <c:v>0.26982022202380157</c:v>
                      </c:pt>
                      <c:pt idx="287">
                        <c:v>0.21993150045977311</c:v>
                      </c:pt>
                      <c:pt idx="288">
                        <c:v>0.24406626064474882</c:v>
                      </c:pt>
                      <c:pt idx="289">
                        <c:v>0.25079627383824005</c:v>
                      </c:pt>
                      <c:pt idx="290">
                        <c:v>0.23291842690939141</c:v>
                      </c:pt>
                      <c:pt idx="291">
                        <c:v>0.29556752002345521</c:v>
                      </c:pt>
                      <c:pt idx="292">
                        <c:v>0.2905899756120312</c:v>
                      </c:pt>
                      <c:pt idx="293">
                        <c:v>0.27623039300611701</c:v>
                      </c:pt>
                      <c:pt idx="294">
                        <c:v>0.29915241814038412</c:v>
                      </c:pt>
                      <c:pt idx="295">
                        <c:v>0.33990564654770311</c:v>
                      </c:pt>
                      <c:pt idx="296">
                        <c:v>0.34383704039340612</c:v>
                      </c:pt>
                      <c:pt idx="297">
                        <c:v>0.34272425603368994</c:v>
                      </c:pt>
                      <c:pt idx="298">
                        <c:v>0.29922571531377851</c:v>
                      </c:pt>
                      <c:pt idx="299">
                        <c:v>0.32058850966856334</c:v>
                      </c:pt>
                      <c:pt idx="300">
                        <c:v>0.28839106041019769</c:v>
                      </c:pt>
                      <c:pt idx="301">
                        <c:v>0.29490784546290472</c:v>
                      </c:pt>
                      <c:pt idx="302">
                        <c:v>0.29143622479576753</c:v>
                      </c:pt>
                      <c:pt idx="303">
                        <c:v>0.32757839465863525</c:v>
                      </c:pt>
                      <c:pt idx="304">
                        <c:v>0.34539627117288807</c:v>
                      </c:pt>
                      <c:pt idx="305">
                        <c:v>0.34529632048189562</c:v>
                      </c:pt>
                      <c:pt idx="306">
                        <c:v>0.34476325012993597</c:v>
                      </c:pt>
                      <c:pt idx="307">
                        <c:v>0.29220917680610897</c:v>
                      </c:pt>
                      <c:pt idx="308">
                        <c:v>0.31164625451443934</c:v>
                      </c:pt>
                      <c:pt idx="309">
                        <c:v>0.30239748390793908</c:v>
                      </c:pt>
                      <c:pt idx="310">
                        <c:v>0.29540093553846752</c:v>
                      </c:pt>
                      <c:pt idx="311">
                        <c:v>0.30640883830643562</c:v>
                      </c:pt>
                      <c:pt idx="312">
                        <c:v>0.35465170515878847</c:v>
                      </c:pt>
                      <c:pt idx="313">
                        <c:v>0.34632914428881784</c:v>
                      </c:pt>
                      <c:pt idx="314">
                        <c:v>0.34636912456521468</c:v>
                      </c:pt>
                      <c:pt idx="315">
                        <c:v>0.2696802910564125</c:v>
                      </c:pt>
                      <c:pt idx="316">
                        <c:v>0.29252235563788537</c:v>
                      </c:pt>
                      <c:pt idx="317">
                        <c:v>0.3073217212841664</c:v>
                      </c:pt>
                      <c:pt idx="318">
                        <c:v>0.33142316457214444</c:v>
                      </c:pt>
                      <c:pt idx="319">
                        <c:v>0.29564081719684954</c:v>
                      </c:pt>
                      <c:pt idx="320">
                        <c:v>0.23260524807761526</c:v>
                      </c:pt>
                      <c:pt idx="321">
                        <c:v>0.30087823340485376</c:v>
                      </c:pt>
                      <c:pt idx="322">
                        <c:v>0.33045697455921769</c:v>
                      </c:pt>
                      <c:pt idx="323">
                        <c:v>0.239655103482282</c:v>
                      </c:pt>
                      <c:pt idx="324">
                        <c:v>0.25775284193131398</c:v>
                      </c:pt>
                      <c:pt idx="325">
                        <c:v>0.25102282873782278</c:v>
                      </c:pt>
                      <c:pt idx="326">
                        <c:v>0.22550874901715176</c:v>
                      </c:pt>
                      <c:pt idx="327">
                        <c:v>0.27701667177525779</c:v>
                      </c:pt>
                      <c:pt idx="328">
                        <c:v>0.28150112611111844</c:v>
                      </c:pt>
                      <c:pt idx="329">
                        <c:v>0.26181083998560728</c:v>
                      </c:pt>
                      <c:pt idx="330">
                        <c:v>0.29498780601569874</c:v>
                      </c:pt>
                      <c:pt idx="331">
                        <c:v>0.26901395311646287</c:v>
                      </c:pt>
                      <c:pt idx="332">
                        <c:v>0.2089369244506043</c:v>
                      </c:pt>
                      <c:pt idx="333">
                        <c:v>0.21350133933925924</c:v>
                      </c:pt>
                      <c:pt idx="334">
                        <c:v>0.1941842024601195</c:v>
                      </c:pt>
                      <c:pt idx="335">
                        <c:v>0.21192878180097846</c:v>
                      </c:pt>
                      <c:pt idx="336">
                        <c:v>0.19473726295027766</c:v>
                      </c:pt>
                      <c:pt idx="337">
                        <c:v>0.17389421218865392</c:v>
                      </c:pt>
                      <c:pt idx="338">
                        <c:v>0.16409238109199453</c:v>
                      </c:pt>
                      <c:pt idx="339">
                        <c:v>0.15318442901501939</c:v>
                      </c:pt>
                      <c:pt idx="340">
                        <c:v>0.15559657235763708</c:v>
                      </c:pt>
                      <c:pt idx="341">
                        <c:v>0.14348254860935269</c:v>
                      </c:pt>
                      <c:pt idx="342">
                        <c:v>0.10776683502805304</c:v>
                      </c:pt>
                      <c:pt idx="343">
                        <c:v>0.10248277516425232</c:v>
                      </c:pt>
                      <c:pt idx="344">
                        <c:v>0.116375921212202</c:v>
                      </c:pt>
                      <c:pt idx="345">
                        <c:v>0.10357556938576956</c:v>
                      </c:pt>
                      <c:pt idx="346">
                        <c:v>0.10925276863414066</c:v>
                      </c:pt>
                      <c:pt idx="347">
                        <c:v>0.11195810067033603</c:v>
                      </c:pt>
                      <c:pt idx="348">
                        <c:v>8.7656756000373162E-2</c:v>
                      </c:pt>
                      <c:pt idx="349">
                        <c:v>8.7943281314551452E-2</c:v>
                      </c:pt>
                      <c:pt idx="350">
                        <c:v>6.5967456055012863E-2</c:v>
                      </c:pt>
                      <c:pt idx="351">
                        <c:v>0.115396404440476</c:v>
                      </c:pt>
                      <c:pt idx="352">
                        <c:v>0.10836653917400746</c:v>
                      </c:pt>
                      <c:pt idx="353">
                        <c:v>9.8098271519383828E-2</c:v>
                      </c:pt>
                      <c:pt idx="354">
                        <c:v>8.8269786905126865E-2</c:v>
                      </c:pt>
                      <c:pt idx="355">
                        <c:v>0.12665085224622527</c:v>
                      </c:pt>
                      <c:pt idx="356">
                        <c:v>9.0495355624558474E-2</c:v>
                      </c:pt>
                      <c:pt idx="357">
                        <c:v>0.12435198635339906</c:v>
                      </c:pt>
                      <c:pt idx="358">
                        <c:v>0.14976611538307785</c:v>
                      </c:pt>
                      <c:pt idx="359">
                        <c:v>0.13192824873062634</c:v>
                      </c:pt>
                      <c:pt idx="360">
                        <c:v>0.1593480549595534</c:v>
                      </c:pt>
                      <c:pt idx="361">
                        <c:v>0.20678465290456682</c:v>
                      </c:pt>
                      <c:pt idx="362">
                        <c:v>0.20440582645894709</c:v>
                      </c:pt>
                      <c:pt idx="363">
                        <c:v>0.18995295654143962</c:v>
                      </c:pt>
                      <c:pt idx="364">
                        <c:v>0.1968762077375161</c:v>
                      </c:pt>
                      <c:pt idx="365">
                        <c:v>0.24717139544491398</c:v>
                      </c:pt>
                      <c:pt idx="366">
                        <c:v>0.2144408758345881</c:v>
                      </c:pt>
                      <c:pt idx="367">
                        <c:v>0.26972693471220877</c:v>
                      </c:pt>
                      <c:pt idx="368">
                        <c:v>0.28304703013180166</c:v>
                      </c:pt>
                      <c:pt idx="369">
                        <c:v>0.30644881858283229</c:v>
                      </c:pt>
                      <c:pt idx="370">
                        <c:v>0.29755987046390442</c:v>
                      </c:pt>
                      <c:pt idx="371">
                        <c:v>0.34420352626037815</c:v>
                      </c:pt>
                      <c:pt idx="372">
                        <c:v>0.4208523794927837</c:v>
                      </c:pt>
                      <c:pt idx="373">
                        <c:v>0.42161200474432614</c:v>
                      </c:pt>
                      <c:pt idx="374">
                        <c:v>0.46854218585497842</c:v>
                      </c:pt>
                      <c:pt idx="375">
                        <c:v>0.5247278009515306</c:v>
                      </c:pt>
                      <c:pt idx="376">
                        <c:v>0.55662539813691925</c:v>
                      </c:pt>
                      <c:pt idx="377">
                        <c:v>0.55865772885376552</c:v>
                      </c:pt>
                      <c:pt idx="378">
                        <c:v>0.58343883684049225</c:v>
                      </c:pt>
                      <c:pt idx="379">
                        <c:v>0.65005264069725621</c:v>
                      </c:pt>
                      <c:pt idx="380">
                        <c:v>0.67637298932526646</c:v>
                      </c:pt>
                      <c:pt idx="381">
                        <c:v>0.75358156642722951</c:v>
                      </c:pt>
                      <c:pt idx="382">
                        <c:v>0.74805096152564765</c:v>
                      </c:pt>
                      <c:pt idx="383">
                        <c:v>0.7684409024881057</c:v>
                      </c:pt>
                      <c:pt idx="384">
                        <c:v>0.82345376281034688</c:v>
                      </c:pt>
                      <c:pt idx="385">
                        <c:v>0.9072857390354091</c:v>
                      </c:pt>
                      <c:pt idx="386">
                        <c:v>0.96777589722403623</c:v>
                      </c:pt>
                      <c:pt idx="387">
                        <c:v>0.90125538067886524</c:v>
                      </c:pt>
                      <c:pt idx="388">
                        <c:v>0.93483881285232628</c:v>
                      </c:pt>
                      <c:pt idx="389">
                        <c:v>0.96424430614230294</c:v>
                      </c:pt>
                      <c:pt idx="390">
                        <c:v>0.99913376067806547</c:v>
                      </c:pt>
                      <c:pt idx="391">
                        <c:v>0.98877220571184887</c:v>
                      </c:pt>
                      <c:pt idx="392">
                        <c:v>0.98216879672694835</c:v>
                      </c:pt>
                      <c:pt idx="393">
                        <c:v>0.92784226448285523</c:v>
                      </c:pt>
                      <c:pt idx="394">
                        <c:v>0.92102562735717042</c:v>
                      </c:pt>
                      <c:pt idx="395">
                        <c:v>0.93536521982488641</c:v>
                      </c:pt>
                      <c:pt idx="396">
                        <c:v>0.92848194890520708</c:v>
                      </c:pt>
                      <c:pt idx="397">
                        <c:v>0.93793728427309186</c:v>
                      </c:pt>
                      <c:pt idx="398">
                        <c:v>0.92007276410304273</c:v>
                      </c:pt>
                      <c:pt idx="399">
                        <c:v>0.88435705052174285</c:v>
                      </c:pt>
                      <c:pt idx="400">
                        <c:v>0.93216013433372857</c:v>
                      </c:pt>
                      <c:pt idx="401">
                        <c:v>0.90413396057944762</c:v>
                      </c:pt>
                      <c:pt idx="402">
                        <c:v>0.89397897037461527</c:v>
                      </c:pt>
                      <c:pt idx="403">
                        <c:v>0.92521689299945364</c:v>
                      </c:pt>
                      <c:pt idx="404">
                        <c:v>0.90923144582006199</c:v>
                      </c:pt>
                      <c:pt idx="405">
                        <c:v>0.86432026866745737</c:v>
                      </c:pt>
                      <c:pt idx="406">
                        <c:v>0.84061862814344956</c:v>
                      </c:pt>
                      <c:pt idx="407">
                        <c:v>0.88296440422724776</c:v>
                      </c:pt>
                      <c:pt idx="408">
                        <c:v>0.84838812852326217</c:v>
                      </c:pt>
                      <c:pt idx="409">
                        <c:v>0.89209989738395723</c:v>
                      </c:pt>
                      <c:pt idx="410">
                        <c:v>0.92303130455641913</c:v>
                      </c:pt>
                      <c:pt idx="411">
                        <c:v>0.95718778735823684</c:v>
                      </c:pt>
                      <c:pt idx="412">
                        <c:v>1</c:v>
                      </c:pt>
                      <c:pt idx="413">
                        <c:v>0.98116928981702367</c:v>
                      </c:pt>
                      <c:pt idx="414">
                        <c:v>0.90845849380972055</c:v>
                      </c:pt>
                      <c:pt idx="415">
                        <c:v>0.89474525900555757</c:v>
                      </c:pt>
                      <c:pt idx="416">
                        <c:v>0.83612751042818878</c:v>
                      </c:pt>
                      <c:pt idx="417">
                        <c:v>0.78856430827458457</c:v>
                      </c:pt>
                      <c:pt idx="418">
                        <c:v>0.68468222343643803</c:v>
                      </c:pt>
                      <c:pt idx="419">
                        <c:v>0.58329224249370326</c:v>
                      </c:pt>
                      <c:pt idx="420">
                        <c:v>0.50511081199941377</c:v>
                      </c:pt>
                      <c:pt idx="421">
                        <c:v>0.38008582432666549</c:v>
                      </c:pt>
                      <c:pt idx="422">
                        <c:v>0.29425483428175436</c:v>
                      </c:pt>
                      <c:pt idx="423">
                        <c:v>0.26557564934632266</c:v>
                      </c:pt>
                      <c:pt idx="424">
                        <c:v>0.21775257539613779</c:v>
                      </c:pt>
                      <c:pt idx="425">
                        <c:v>0.15270466569825561</c:v>
                      </c:pt>
                      <c:pt idx="426">
                        <c:v>0.11672908032037525</c:v>
                      </c:pt>
                      <c:pt idx="427">
                        <c:v>0.1015432386689232</c:v>
                      </c:pt>
                      <c:pt idx="428">
                        <c:v>5.0041979290216837E-2</c:v>
                      </c:pt>
                      <c:pt idx="429">
                        <c:v>6.1123179231579047E-2</c:v>
                      </c:pt>
                      <c:pt idx="430">
                        <c:v>5.043511867478697E-2</c:v>
                      </c:pt>
                      <c:pt idx="431">
                        <c:v>2.1022962005410668E-2</c:v>
                      </c:pt>
                      <c:pt idx="432">
                        <c:v>-5.6372189719737301E-3</c:v>
                      </c:pt>
                      <c:pt idx="433">
                        <c:v>6.3235470501217953E-3</c:v>
                      </c:pt>
                      <c:pt idx="434">
                        <c:v>-3.171768594160118E-3</c:v>
                      </c:pt>
                      <c:pt idx="435">
                        <c:v>1.4905979716673158E-2</c:v>
                      </c:pt>
                      <c:pt idx="436">
                        <c:v>1.6438556978557298E-2</c:v>
                      </c:pt>
                      <c:pt idx="437">
                        <c:v>1.2207311059877178E-2</c:v>
                      </c:pt>
                      <c:pt idx="438">
                        <c:v>2.3181896930847306E-2</c:v>
                      </c:pt>
                      <c:pt idx="439">
                        <c:v>3.5462505164119092E-2</c:v>
                      </c:pt>
                      <c:pt idx="440">
                        <c:v>1.3753215080560356E-2</c:v>
                      </c:pt>
                      <c:pt idx="441">
                        <c:v>1.3473353145781465E-2</c:v>
                      </c:pt>
                      <c:pt idx="442">
                        <c:v>3.7135013393392792E-2</c:v>
                      </c:pt>
                      <c:pt idx="443">
                        <c:v>3.608886282767159E-2</c:v>
                      </c:pt>
                      <c:pt idx="444">
                        <c:v>2.2995322307661461E-2</c:v>
                      </c:pt>
                      <c:pt idx="445">
                        <c:v>-2.648026973359795E-2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5"/>
                <c:order val="8"/>
                <c:tx>
                  <c:v>Out_14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Raw!$AP$6:$AP$506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Raw!$AU$6:$AU$506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1.1210814159373857E-2</c:v>
                      </c:pt>
                      <c:pt idx="73">
                        <c:v>8.2890679537144969E-3</c:v>
                      </c:pt>
                      <c:pt idx="74">
                        <c:v>-8.2197227114915658E-3</c:v>
                      </c:pt>
                      <c:pt idx="75">
                        <c:v>2.3272263290015738E-2</c:v>
                      </c:pt>
                      <c:pt idx="76">
                        <c:v>1.8381112205224863E-2</c:v>
                      </c:pt>
                      <c:pt idx="77">
                        <c:v>-1.7017322441507221E-2</c:v>
                      </c:pt>
                      <c:pt idx="78">
                        <c:v>5.1130558599040508E-3</c:v>
                      </c:pt>
                      <c:pt idx="79">
                        <c:v>2.4788612586623966E-2</c:v>
                      </c:pt>
                      <c:pt idx="80">
                        <c:v>2.4492739553139391E-2</c:v>
                      </c:pt>
                      <c:pt idx="81">
                        <c:v>1.2047580082197159E-2</c:v>
                      </c:pt>
                      <c:pt idx="82">
                        <c:v>5.9729368634686654E-3</c:v>
                      </c:pt>
                      <c:pt idx="83">
                        <c:v>6.8189488185882233E-3</c:v>
                      </c:pt>
                      <c:pt idx="84">
                        <c:v>-4.9928574400490199E-4</c:v>
                      </c:pt>
                      <c:pt idx="85">
                        <c:v>2.3364723612979647E-2</c:v>
                      </c:pt>
                      <c:pt idx="86">
                        <c:v>4.3077264468884921E-2</c:v>
                      </c:pt>
                      <c:pt idx="87">
                        <c:v>4.5901927335432247E-2</c:v>
                      </c:pt>
                      <c:pt idx="88">
                        <c:v>6.2831412470123693E-2</c:v>
                      </c:pt>
                      <c:pt idx="89">
                        <c:v>4.2439288240433824E-2</c:v>
                      </c:pt>
                      <c:pt idx="90">
                        <c:v>4.0617819878044761E-2</c:v>
                      </c:pt>
                      <c:pt idx="91">
                        <c:v>6.8591690590775425E-2</c:v>
                      </c:pt>
                      <c:pt idx="92">
                        <c:v>5.8777027308156447E-2</c:v>
                      </c:pt>
                      <c:pt idx="93">
                        <c:v>7.1018774068578025E-2</c:v>
                      </c:pt>
                      <c:pt idx="94">
                        <c:v>4.4214526441340926E-2</c:v>
                      </c:pt>
                      <c:pt idx="95">
                        <c:v>6.5360202303186773E-2</c:v>
                      </c:pt>
                      <c:pt idx="96">
                        <c:v>0.11247335986944608</c:v>
                      </c:pt>
                      <c:pt idx="97">
                        <c:v>9.7957089164112179E-2</c:v>
                      </c:pt>
                      <c:pt idx="98">
                        <c:v>0.11191397491551451</c:v>
                      </c:pt>
                      <c:pt idx="99">
                        <c:v>9.6630283529580224E-2</c:v>
                      </c:pt>
                      <c:pt idx="100">
                        <c:v>0.10339837917053871</c:v>
                      </c:pt>
                      <c:pt idx="101">
                        <c:v>0.16119070403912905</c:v>
                      </c:pt>
                      <c:pt idx="102">
                        <c:v>0.14242125847745604</c:v>
                      </c:pt>
                      <c:pt idx="103">
                        <c:v>0.13913429399608884</c:v>
                      </c:pt>
                      <c:pt idx="104">
                        <c:v>0.15284615989163636</c:v>
                      </c:pt>
                      <c:pt idx="105">
                        <c:v>0.18693165795228123</c:v>
                      </c:pt>
                      <c:pt idx="106">
                        <c:v>0.18201739178674936</c:v>
                      </c:pt>
                      <c:pt idx="107">
                        <c:v>0.16773227188882589</c:v>
                      </c:pt>
                      <c:pt idx="108">
                        <c:v>0.19134663837380783</c:v>
                      </c:pt>
                      <c:pt idx="109">
                        <c:v>0.18279405849964633</c:v>
                      </c:pt>
                      <c:pt idx="110">
                        <c:v>0.19083348358135821</c:v>
                      </c:pt>
                      <c:pt idx="111">
                        <c:v>0.21651433828458336</c:v>
                      </c:pt>
                      <c:pt idx="112">
                        <c:v>0.18488366179863086</c:v>
                      </c:pt>
                      <c:pt idx="113">
                        <c:v>0.17389012939822171</c:v>
                      </c:pt>
                      <c:pt idx="114">
                        <c:v>0.18921542792948981</c:v>
                      </c:pt>
                      <c:pt idx="115">
                        <c:v>0.15694215219893742</c:v>
                      </c:pt>
                      <c:pt idx="116">
                        <c:v>0.18250743149845836</c:v>
                      </c:pt>
                      <c:pt idx="117">
                        <c:v>0.17572546680905549</c:v>
                      </c:pt>
                      <c:pt idx="118">
                        <c:v>0.15408512821935286</c:v>
                      </c:pt>
                      <c:pt idx="119">
                        <c:v>0.14026230993624861</c:v>
                      </c:pt>
                      <c:pt idx="120">
                        <c:v>0.13795542487829901</c:v>
                      </c:pt>
                      <c:pt idx="121">
                        <c:v>0.13586582157931484</c:v>
                      </c:pt>
                      <c:pt idx="122">
                        <c:v>0.13294407537365513</c:v>
                      </c:pt>
                      <c:pt idx="123">
                        <c:v>0.1205035389188617</c:v>
                      </c:pt>
                      <c:pt idx="124">
                        <c:v>0.13391490876477616</c:v>
                      </c:pt>
                      <c:pt idx="125">
                        <c:v>9.9436454331535043E-2</c:v>
                      </c:pt>
                      <c:pt idx="126">
                        <c:v>0.14739562385291424</c:v>
                      </c:pt>
                      <c:pt idx="127">
                        <c:v>0.1247012375814226</c:v>
                      </c:pt>
                      <c:pt idx="128">
                        <c:v>7.9455778539034627E-2</c:v>
                      </c:pt>
                      <c:pt idx="129">
                        <c:v>6.6039785676971371E-2</c:v>
                      </c:pt>
                      <c:pt idx="130">
                        <c:v>7.2109805879552069E-2</c:v>
                      </c:pt>
                      <c:pt idx="131">
                        <c:v>7.1656750297028782E-2</c:v>
                      </c:pt>
                      <c:pt idx="132">
                        <c:v>7.7000956964342934E-2</c:v>
                      </c:pt>
                      <c:pt idx="133">
                        <c:v>8.8271870333643143E-2</c:v>
                      </c:pt>
                      <c:pt idx="134">
                        <c:v>8.3861512928264659E-2</c:v>
                      </c:pt>
                      <c:pt idx="135">
                        <c:v>9.1443259411305114E-2</c:v>
                      </c:pt>
                      <c:pt idx="136">
                        <c:v>7.5891433088775703E-2</c:v>
                      </c:pt>
                      <c:pt idx="137">
                        <c:v>5.6040201748424903E-2</c:v>
                      </c:pt>
                      <c:pt idx="138">
                        <c:v>5.9003555099417758E-2</c:v>
                      </c:pt>
                      <c:pt idx="139">
                        <c:v>3.3498375009824173E-2</c:v>
                      </c:pt>
                      <c:pt idx="140">
                        <c:v>3.1681529663583244E-2</c:v>
                      </c:pt>
                      <c:pt idx="141">
                        <c:v>5.4676411984706921E-2</c:v>
                      </c:pt>
                      <c:pt idx="142">
                        <c:v>2.7164842886796135E-2</c:v>
                      </c:pt>
                      <c:pt idx="143">
                        <c:v>1.6883254973209486E-2</c:v>
                      </c:pt>
                      <c:pt idx="144">
                        <c:v>5.4209487353739254E-2</c:v>
                      </c:pt>
                      <c:pt idx="145">
                        <c:v>4.3405498615406726E-2</c:v>
                      </c:pt>
                      <c:pt idx="146">
                        <c:v>5.5050876292711021E-2</c:v>
                      </c:pt>
                      <c:pt idx="147">
                        <c:v>4.6281014659584133E-2</c:v>
                      </c:pt>
                      <c:pt idx="148">
                        <c:v>2.7932263567396504E-2</c:v>
                      </c:pt>
                      <c:pt idx="149">
                        <c:v>2.5768692010041255E-2</c:v>
                      </c:pt>
                      <c:pt idx="150">
                        <c:v>2.7349763532723951E-2</c:v>
                      </c:pt>
                      <c:pt idx="151">
                        <c:v>2.4654545118326231E-2</c:v>
                      </c:pt>
                      <c:pt idx="152">
                        <c:v>4.8495439394569802E-2</c:v>
                      </c:pt>
                      <c:pt idx="153">
                        <c:v>5.127849511578364E-2</c:v>
                      </c:pt>
                      <c:pt idx="154">
                        <c:v>4.3368514486221033E-2</c:v>
                      </c:pt>
                      <c:pt idx="155">
                        <c:v>5.8199150289631692E-2</c:v>
                      </c:pt>
                      <c:pt idx="156">
                        <c:v>5.4685658017003515E-2</c:v>
                      </c:pt>
                      <c:pt idx="157">
                        <c:v>7.3533694853196052E-2</c:v>
                      </c:pt>
                      <c:pt idx="158">
                        <c:v>6.5910341224822089E-2</c:v>
                      </c:pt>
                      <c:pt idx="159">
                        <c:v>5.5124844551082082E-2</c:v>
                      </c:pt>
                      <c:pt idx="160">
                        <c:v>4.9420042624208883E-2</c:v>
                      </c:pt>
                      <c:pt idx="161">
                        <c:v>3.5282859243027202E-2</c:v>
                      </c:pt>
                      <c:pt idx="162">
                        <c:v>5.6544110508578271E-2</c:v>
                      </c:pt>
                      <c:pt idx="163">
                        <c:v>5.8434924113189922E-2</c:v>
                      </c:pt>
                      <c:pt idx="164">
                        <c:v>6.9835281934639726E-2</c:v>
                      </c:pt>
                      <c:pt idx="165">
                        <c:v>9.7471672468551998E-2</c:v>
                      </c:pt>
                      <c:pt idx="166">
                        <c:v>6.3866968087319523E-2</c:v>
                      </c:pt>
                      <c:pt idx="167">
                        <c:v>7.364002422460468E-2</c:v>
                      </c:pt>
                      <c:pt idx="168">
                        <c:v>0.10202996639067259</c:v>
                      </c:pt>
                      <c:pt idx="169">
                        <c:v>9.0791414134409637E-2</c:v>
                      </c:pt>
                      <c:pt idx="170">
                        <c:v>9.6394509706022327E-2</c:v>
                      </c:pt>
                      <c:pt idx="171">
                        <c:v>0.12553338048809776</c:v>
                      </c:pt>
                      <c:pt idx="172">
                        <c:v>0.10952849858304574</c:v>
                      </c:pt>
                      <c:pt idx="173">
                        <c:v>0.10213629576208089</c:v>
                      </c:pt>
                      <c:pt idx="174">
                        <c:v>0.12222330092599026</c:v>
                      </c:pt>
                      <c:pt idx="175">
                        <c:v>0.12629617815255034</c:v>
                      </c:pt>
                      <c:pt idx="176">
                        <c:v>0.13856566300986101</c:v>
                      </c:pt>
                      <c:pt idx="177">
                        <c:v>0.1484866556638883</c:v>
                      </c:pt>
                      <c:pt idx="178">
                        <c:v>0.15879598167436371</c:v>
                      </c:pt>
                      <c:pt idx="179">
                        <c:v>0.16464409710183123</c:v>
                      </c:pt>
                      <c:pt idx="180">
                        <c:v>0.18036697502184373</c:v>
                      </c:pt>
                      <c:pt idx="181">
                        <c:v>0.18493451497626093</c:v>
                      </c:pt>
                      <c:pt idx="182">
                        <c:v>0.1729331650555454</c:v>
                      </c:pt>
                      <c:pt idx="183">
                        <c:v>0.19573388069844533</c:v>
                      </c:pt>
                      <c:pt idx="184">
                        <c:v>0.20914987356050826</c:v>
                      </c:pt>
                      <c:pt idx="185">
                        <c:v>0.2391624943945927</c:v>
                      </c:pt>
                      <c:pt idx="186">
                        <c:v>0.24098858577313023</c:v>
                      </c:pt>
                      <c:pt idx="187">
                        <c:v>0.24820973699661131</c:v>
                      </c:pt>
                      <c:pt idx="188">
                        <c:v>0.27549940131940892</c:v>
                      </c:pt>
                      <c:pt idx="189">
                        <c:v>0.24305969700752156</c:v>
                      </c:pt>
                      <c:pt idx="190">
                        <c:v>0.29566037474168905</c:v>
                      </c:pt>
                      <c:pt idx="191">
                        <c:v>0.27111678201091954</c:v>
                      </c:pt>
                      <c:pt idx="192">
                        <c:v>0.26471852766181736</c:v>
                      </c:pt>
                      <c:pt idx="193">
                        <c:v>0.29161523561201802</c:v>
                      </c:pt>
                      <c:pt idx="194">
                        <c:v>0.25465422150719541</c:v>
                      </c:pt>
                      <c:pt idx="195">
                        <c:v>0.26299876565468849</c:v>
                      </c:pt>
                      <c:pt idx="196">
                        <c:v>0.27959539362670999</c:v>
                      </c:pt>
                      <c:pt idx="197">
                        <c:v>0.27291513529256761</c:v>
                      </c:pt>
                      <c:pt idx="198">
                        <c:v>0.27802819115247168</c:v>
                      </c:pt>
                      <c:pt idx="199">
                        <c:v>0.26927219856778983</c:v>
                      </c:pt>
                      <c:pt idx="200">
                        <c:v>0.27915158407648327</c:v>
                      </c:pt>
                      <c:pt idx="201">
                        <c:v>0.29254908487395337</c:v>
                      </c:pt>
                      <c:pt idx="202">
                        <c:v>0.25780711852026489</c:v>
                      </c:pt>
                      <c:pt idx="203">
                        <c:v>0.29058430301097032</c:v>
                      </c:pt>
                      <c:pt idx="204">
                        <c:v>0.32984757915759405</c:v>
                      </c:pt>
                      <c:pt idx="205">
                        <c:v>0.33497912708209093</c:v>
                      </c:pt>
                      <c:pt idx="206">
                        <c:v>0.32086505878165056</c:v>
                      </c:pt>
                      <c:pt idx="207">
                        <c:v>0.31536366956529771</c:v>
                      </c:pt>
                      <c:pt idx="208">
                        <c:v>0.33565408743972741</c:v>
                      </c:pt>
                      <c:pt idx="209">
                        <c:v>0.35563476323222815</c:v>
                      </c:pt>
                      <c:pt idx="210">
                        <c:v>0.36566208525766369</c:v>
                      </c:pt>
                      <c:pt idx="211">
                        <c:v>0.36038722383257282</c:v>
                      </c:pt>
                      <c:pt idx="212">
                        <c:v>0.352181370169526</c:v>
                      </c:pt>
                      <c:pt idx="213">
                        <c:v>0.36102057704487578</c:v>
                      </c:pt>
                      <c:pt idx="214">
                        <c:v>0.38098276077278337</c:v>
                      </c:pt>
                      <c:pt idx="215">
                        <c:v>0.37025274029282157</c:v>
                      </c:pt>
                      <c:pt idx="216">
                        <c:v>0.35287944560790341</c:v>
                      </c:pt>
                      <c:pt idx="217">
                        <c:v>0.33968073450480551</c:v>
                      </c:pt>
                      <c:pt idx="218">
                        <c:v>0.30853085169826511</c:v>
                      </c:pt>
                      <c:pt idx="219">
                        <c:v>0.2883837473244294</c:v>
                      </c:pt>
                      <c:pt idx="220">
                        <c:v>0.25739567008307579</c:v>
                      </c:pt>
                      <c:pt idx="221">
                        <c:v>0.20218298822517791</c:v>
                      </c:pt>
                      <c:pt idx="222">
                        <c:v>0.1841624712795121</c:v>
                      </c:pt>
                      <c:pt idx="223">
                        <c:v>0.16338663670952189</c:v>
                      </c:pt>
                      <c:pt idx="224">
                        <c:v>0.12046655478967568</c:v>
                      </c:pt>
                      <c:pt idx="225">
                        <c:v>9.1202862571599097E-2</c:v>
                      </c:pt>
                      <c:pt idx="226">
                        <c:v>6.1342801270404902E-2</c:v>
                      </c:pt>
                      <c:pt idx="227">
                        <c:v>4.3558058148297309E-2</c:v>
                      </c:pt>
                      <c:pt idx="228">
                        <c:v>3.8065914964241034E-2</c:v>
                      </c:pt>
                      <c:pt idx="229">
                        <c:v>3.9947482536556764E-2</c:v>
                      </c:pt>
                      <c:pt idx="230">
                        <c:v>1.4719683415854237E-2</c:v>
                      </c:pt>
                      <c:pt idx="231">
                        <c:v>-1.6092719211868476E-2</c:v>
                      </c:pt>
                      <c:pt idx="232">
                        <c:v>-1.7937302654998172E-2</c:v>
                      </c:pt>
                      <c:pt idx="233">
                        <c:v>-6.6617662695495116E-3</c:v>
                      </c:pt>
                      <c:pt idx="234">
                        <c:v>-2.3138195821718003E-2</c:v>
                      </c:pt>
                      <c:pt idx="235">
                        <c:v>-1.3577798427250107E-2</c:v>
                      </c:pt>
                      <c:pt idx="236">
                        <c:v>1.5071032643119713E-3</c:v>
                      </c:pt>
                      <c:pt idx="237">
                        <c:v>-1.5718254903864377E-2</c:v>
                      </c:pt>
                      <c:pt idx="238">
                        <c:v>-1.9388929725531596E-2</c:v>
                      </c:pt>
                      <c:pt idx="239">
                        <c:v>-3.5195021936211421E-2</c:v>
                      </c:pt>
                      <c:pt idx="240">
                        <c:v>-4.5661530495726223E-2</c:v>
                      </c:pt>
                      <c:pt idx="241">
                        <c:v>-2.5597640412557826E-2</c:v>
                      </c:pt>
                      <c:pt idx="242">
                        <c:v>-4.2869228742216131E-2</c:v>
                      </c:pt>
                      <c:pt idx="243">
                        <c:v>-3.6947145056377542E-2</c:v>
                      </c:pt>
                      <c:pt idx="244">
                        <c:v>-2.9235954121187811E-2</c:v>
                      </c:pt>
                      <c:pt idx="245">
                        <c:v>-1.9388929725531596E-2</c:v>
                      </c:pt>
                      <c:pt idx="246">
                        <c:v>-5.1888733247345296E-2</c:v>
                      </c:pt>
                      <c:pt idx="247">
                        <c:v>-3.5093315580951592E-2</c:v>
                      </c:pt>
                      <c:pt idx="248">
                        <c:v>-1.2241746760421231E-2</c:v>
                      </c:pt>
                      <c:pt idx="249">
                        <c:v>-3.8514347530615854E-2</c:v>
                      </c:pt>
                      <c:pt idx="250">
                        <c:v>-3.4852918741244888E-2</c:v>
                      </c:pt>
                      <c:pt idx="251">
                        <c:v>-2.0207203583762049E-2</c:v>
                      </c:pt>
                      <c:pt idx="252">
                        <c:v>-2.7229565112870939E-2</c:v>
                      </c:pt>
                      <c:pt idx="253">
                        <c:v>-2.7275795274352893E-2</c:v>
                      </c:pt>
                      <c:pt idx="254">
                        <c:v>-3.9198553920548912E-2</c:v>
                      </c:pt>
                      <c:pt idx="255">
                        <c:v>-3.5153414790877927E-2</c:v>
                      </c:pt>
                      <c:pt idx="256">
                        <c:v>-4.2910835887549952E-2</c:v>
                      </c:pt>
                      <c:pt idx="257">
                        <c:v>-5.2794844412390185E-3</c:v>
                      </c:pt>
                      <c:pt idx="258">
                        <c:v>-7.9423417425998413E-3</c:v>
                      </c:pt>
                      <c:pt idx="259">
                        <c:v>-4.7617066326412676E-3</c:v>
                      </c:pt>
                      <c:pt idx="260">
                        <c:v>-5.523117392249037E-2</c:v>
                      </c:pt>
                      <c:pt idx="261">
                        <c:v>-4.3729109745780405E-2</c:v>
                      </c:pt>
                      <c:pt idx="262">
                        <c:v>-3.1584446324470876E-2</c:v>
                      </c:pt>
                      <c:pt idx="263">
                        <c:v>-2.4104406196690912E-2</c:v>
                      </c:pt>
                      <c:pt idx="264">
                        <c:v>-4.3377760518517286E-2</c:v>
                      </c:pt>
                      <c:pt idx="265">
                        <c:v>-2.9693632719859222E-2</c:v>
                      </c:pt>
                      <c:pt idx="266">
                        <c:v>-1.9504505129236144E-2</c:v>
                      </c:pt>
                      <c:pt idx="267">
                        <c:v>2.5888890429894272E-3</c:v>
                      </c:pt>
                      <c:pt idx="268">
                        <c:v>-1.7035814506100068E-2</c:v>
                      </c:pt>
                      <c:pt idx="269">
                        <c:v>-2.5255537217591297E-2</c:v>
                      </c:pt>
                      <c:pt idx="270">
                        <c:v>-1.1418849886042651E-2</c:v>
                      </c:pt>
                      <c:pt idx="271">
                        <c:v>-3.9027502323065476E-2</c:v>
                      </c:pt>
                      <c:pt idx="272">
                        <c:v>-1.8991350336786859E-2</c:v>
                      </c:pt>
                      <c:pt idx="273">
                        <c:v>-2.6628573013604863E-3</c:v>
                      </c:pt>
                      <c:pt idx="274">
                        <c:v>3.8833335644848134E-4</c:v>
                      </c:pt>
                      <c:pt idx="275">
                        <c:v>-1.5084901691561741E-2</c:v>
                      </c:pt>
                      <c:pt idx="276">
                        <c:v>8.5063497126802181E-4</c:v>
                      </c:pt>
                      <c:pt idx="277">
                        <c:v>-1.189964356545504E-2</c:v>
                      </c:pt>
                      <c:pt idx="278">
                        <c:v>2.4284703826470598E-2</c:v>
                      </c:pt>
                      <c:pt idx="279">
                        <c:v>5.2605300750315581E-2</c:v>
                      </c:pt>
                      <c:pt idx="280">
                        <c:v>4.4847879653643896E-2</c:v>
                      </c:pt>
                      <c:pt idx="281">
                        <c:v>6.1074666333809431E-2</c:v>
                      </c:pt>
                      <c:pt idx="282">
                        <c:v>5.9646154344016988E-2</c:v>
                      </c:pt>
                      <c:pt idx="283">
                        <c:v>7.8207564179021874E-2</c:v>
                      </c:pt>
                      <c:pt idx="284">
                        <c:v>8.8211771123716462E-2</c:v>
                      </c:pt>
                      <c:pt idx="285">
                        <c:v>0.13267594043705999</c:v>
                      </c:pt>
                      <c:pt idx="286">
                        <c:v>0.14427046493673387</c:v>
                      </c:pt>
                      <c:pt idx="287">
                        <c:v>0.1276877060131571</c:v>
                      </c:pt>
                      <c:pt idx="288">
                        <c:v>0.14667905634994396</c:v>
                      </c:pt>
                      <c:pt idx="289">
                        <c:v>0.15361820358838485</c:v>
                      </c:pt>
                      <c:pt idx="290">
                        <c:v>0.15280917576245098</c:v>
                      </c:pt>
                      <c:pt idx="291">
                        <c:v>0.16991895852692213</c:v>
                      </c:pt>
                      <c:pt idx="292">
                        <c:v>0.18072294726525498</c:v>
                      </c:pt>
                      <c:pt idx="293">
                        <c:v>0.19771253160987276</c:v>
                      </c:pt>
                      <c:pt idx="294">
                        <c:v>0.21587636205613292</c:v>
                      </c:pt>
                      <c:pt idx="295">
                        <c:v>0.19972816665048623</c:v>
                      </c:pt>
                      <c:pt idx="296">
                        <c:v>0.21418896116204159</c:v>
                      </c:pt>
                      <c:pt idx="297">
                        <c:v>0.22165975525752496</c:v>
                      </c:pt>
                      <c:pt idx="298">
                        <c:v>0.2152152707469405</c:v>
                      </c:pt>
                      <c:pt idx="299">
                        <c:v>0.20323241289081814</c:v>
                      </c:pt>
                      <c:pt idx="300">
                        <c:v>0.19447179728998784</c:v>
                      </c:pt>
                      <c:pt idx="301">
                        <c:v>0.19269193607293295</c:v>
                      </c:pt>
                      <c:pt idx="302">
                        <c:v>0.21232588565431837</c:v>
                      </c:pt>
                      <c:pt idx="303">
                        <c:v>0.20606632178966205</c:v>
                      </c:pt>
                      <c:pt idx="304">
                        <c:v>0.18853122153955676</c:v>
                      </c:pt>
                      <c:pt idx="305">
                        <c:v>0.1949248528725108</c:v>
                      </c:pt>
                      <c:pt idx="306">
                        <c:v>0.17665931607099117</c:v>
                      </c:pt>
                      <c:pt idx="307">
                        <c:v>0.18236874101401215</c:v>
                      </c:pt>
                      <c:pt idx="308">
                        <c:v>0.18238261006245687</c:v>
                      </c:pt>
                      <c:pt idx="309">
                        <c:v>0.17469915722415624</c:v>
                      </c:pt>
                      <c:pt idx="310">
                        <c:v>0.18363544743861809</c:v>
                      </c:pt>
                      <c:pt idx="311">
                        <c:v>0.18908598347734021</c:v>
                      </c:pt>
                      <c:pt idx="312">
                        <c:v>0.16408471214789933</c:v>
                      </c:pt>
                      <c:pt idx="313">
                        <c:v>0.18126384015459371</c:v>
                      </c:pt>
                      <c:pt idx="314">
                        <c:v>0.17860560586938101</c:v>
                      </c:pt>
                      <c:pt idx="315">
                        <c:v>0.19247003129781945</c:v>
                      </c:pt>
                      <c:pt idx="316">
                        <c:v>0.1534517750070499</c:v>
                      </c:pt>
                      <c:pt idx="317">
                        <c:v>0.1702148315604067</c:v>
                      </c:pt>
                      <c:pt idx="318">
                        <c:v>0.16736705361311841</c:v>
                      </c:pt>
                      <c:pt idx="319">
                        <c:v>0.15456129888261677</c:v>
                      </c:pt>
                      <c:pt idx="320">
                        <c:v>0.16690475199829885</c:v>
                      </c:pt>
                      <c:pt idx="321">
                        <c:v>0.20419862326579105</c:v>
                      </c:pt>
                      <c:pt idx="322">
                        <c:v>0.17302562537850963</c:v>
                      </c:pt>
                      <c:pt idx="323">
                        <c:v>0.2184005288730472</c:v>
                      </c:pt>
                      <c:pt idx="324">
                        <c:v>0.19306177736478858</c:v>
                      </c:pt>
                      <c:pt idx="325">
                        <c:v>0.18814751119925674</c:v>
                      </c:pt>
                      <c:pt idx="326">
                        <c:v>0.17823114156137726</c:v>
                      </c:pt>
                      <c:pt idx="327">
                        <c:v>0.17104235145093374</c:v>
                      </c:pt>
                      <c:pt idx="328">
                        <c:v>0.17289155791021157</c:v>
                      </c:pt>
                      <c:pt idx="329">
                        <c:v>0.170644772062189</c:v>
                      </c:pt>
                      <c:pt idx="330">
                        <c:v>0.16182868026758016</c:v>
                      </c:pt>
                      <c:pt idx="331">
                        <c:v>0.15610076325996633</c:v>
                      </c:pt>
                      <c:pt idx="332">
                        <c:v>0.17065864111063339</c:v>
                      </c:pt>
                      <c:pt idx="333">
                        <c:v>0.16316010891826058</c:v>
                      </c:pt>
                      <c:pt idx="334">
                        <c:v>0.15853246975391672</c:v>
                      </c:pt>
                      <c:pt idx="335">
                        <c:v>0.15713631887716184</c:v>
                      </c:pt>
                      <c:pt idx="336">
                        <c:v>0.11750320143868281</c:v>
                      </c:pt>
                      <c:pt idx="337">
                        <c:v>0.1052429626136684</c:v>
                      </c:pt>
                      <c:pt idx="338">
                        <c:v>0.11130373678395268</c:v>
                      </c:pt>
                      <c:pt idx="339">
                        <c:v>0.11372619724560697</c:v>
                      </c:pt>
                      <c:pt idx="340">
                        <c:v>9.9089728120420217E-2</c:v>
                      </c:pt>
                      <c:pt idx="341">
                        <c:v>6.7093833358760055E-2</c:v>
                      </c:pt>
                      <c:pt idx="342">
                        <c:v>7.4065341710238694E-2</c:v>
                      </c:pt>
                      <c:pt idx="343">
                        <c:v>8.7550679814524718E-2</c:v>
                      </c:pt>
                      <c:pt idx="344">
                        <c:v>7.5923794201812944E-2</c:v>
                      </c:pt>
                      <c:pt idx="345">
                        <c:v>6.885057949507431E-2</c:v>
                      </c:pt>
                      <c:pt idx="346">
                        <c:v>4.796841555367546E-2</c:v>
                      </c:pt>
                      <c:pt idx="347">
                        <c:v>6.7107702407204609E-2</c:v>
                      </c:pt>
                      <c:pt idx="348">
                        <c:v>5.0335399821551705E-2</c:v>
                      </c:pt>
                      <c:pt idx="349">
                        <c:v>4.0358930973746057E-2</c:v>
                      </c:pt>
                      <c:pt idx="350">
                        <c:v>5.2739368218613317E-2</c:v>
                      </c:pt>
                      <c:pt idx="351">
                        <c:v>6.8249587395808733E-2</c:v>
                      </c:pt>
                      <c:pt idx="352">
                        <c:v>8.5243794756575147E-2</c:v>
                      </c:pt>
                      <c:pt idx="353">
                        <c:v>0.10031482739969216</c:v>
                      </c:pt>
                      <c:pt idx="354">
                        <c:v>7.2123674927996623E-2</c:v>
                      </c:pt>
                      <c:pt idx="355">
                        <c:v>8.0431234946303803E-2</c:v>
                      </c:pt>
                      <c:pt idx="356">
                        <c:v>9.8687525715527358E-2</c:v>
                      </c:pt>
                      <c:pt idx="357">
                        <c:v>9.9135958281902345E-2</c:v>
                      </c:pt>
                      <c:pt idx="358">
                        <c:v>7.6769806156933004E-2</c:v>
                      </c:pt>
                      <c:pt idx="359">
                        <c:v>6.205474575722706E-2</c:v>
                      </c:pt>
                      <c:pt idx="360">
                        <c:v>0.10270954976445719</c:v>
                      </c:pt>
                      <c:pt idx="361">
                        <c:v>0.10358792283261448</c:v>
                      </c:pt>
                      <c:pt idx="362">
                        <c:v>0.10357867680031806</c:v>
                      </c:pt>
                      <c:pt idx="363">
                        <c:v>0.13805713123355937</c:v>
                      </c:pt>
                      <c:pt idx="364">
                        <c:v>0.13189927372416305</c:v>
                      </c:pt>
                      <c:pt idx="365">
                        <c:v>0.148338719147146</c:v>
                      </c:pt>
                      <c:pt idx="366">
                        <c:v>0.14728004844920936</c:v>
                      </c:pt>
                      <c:pt idx="367">
                        <c:v>0.15629955295433853</c:v>
                      </c:pt>
                      <c:pt idx="368">
                        <c:v>0.16842572431105504</c:v>
                      </c:pt>
                      <c:pt idx="369">
                        <c:v>0.16728846233859887</c:v>
                      </c:pt>
                      <c:pt idx="370">
                        <c:v>0.21396243337077978</c:v>
                      </c:pt>
                      <c:pt idx="371">
                        <c:v>0.20179465486872944</c:v>
                      </c:pt>
                      <c:pt idx="372">
                        <c:v>0.20083769052605296</c:v>
                      </c:pt>
                      <c:pt idx="373">
                        <c:v>0.26553217850389971</c:v>
                      </c:pt>
                      <c:pt idx="374">
                        <c:v>0.27400154408739352</c:v>
                      </c:pt>
                      <c:pt idx="375">
                        <c:v>0.2843755923239441</c:v>
                      </c:pt>
                      <c:pt idx="376">
                        <c:v>0.32292230096759716</c:v>
                      </c:pt>
                      <c:pt idx="377">
                        <c:v>0.34713303653569655</c:v>
                      </c:pt>
                      <c:pt idx="378">
                        <c:v>0.35456684650199471</c:v>
                      </c:pt>
                      <c:pt idx="379">
                        <c:v>0.37658627241584941</c:v>
                      </c:pt>
                      <c:pt idx="380">
                        <c:v>0.39025653116606329</c:v>
                      </c:pt>
                      <c:pt idx="381">
                        <c:v>0.41824427092723832</c:v>
                      </c:pt>
                      <c:pt idx="382">
                        <c:v>0.46761808338996524</c:v>
                      </c:pt>
                      <c:pt idx="383">
                        <c:v>0.49128330305257761</c:v>
                      </c:pt>
                      <c:pt idx="384">
                        <c:v>0.51812453480899989</c:v>
                      </c:pt>
                      <c:pt idx="385">
                        <c:v>0.51841116181018798</c:v>
                      </c:pt>
                      <c:pt idx="386">
                        <c:v>0.55199737412682781</c:v>
                      </c:pt>
                      <c:pt idx="387">
                        <c:v>0.58357719743515069</c:v>
                      </c:pt>
                      <c:pt idx="388">
                        <c:v>0.58562057057265315</c:v>
                      </c:pt>
                      <c:pt idx="389">
                        <c:v>0.62539700151172628</c:v>
                      </c:pt>
                      <c:pt idx="390">
                        <c:v>0.62990444225621678</c:v>
                      </c:pt>
                      <c:pt idx="391">
                        <c:v>0.60965563152712077</c:v>
                      </c:pt>
                      <c:pt idx="392">
                        <c:v>0.65929295591029491</c:v>
                      </c:pt>
                      <c:pt idx="393">
                        <c:v>0.62242440212843675</c:v>
                      </c:pt>
                      <c:pt idx="394">
                        <c:v>0.61667799305622983</c:v>
                      </c:pt>
                      <c:pt idx="395">
                        <c:v>0.63013559306362643</c:v>
                      </c:pt>
                      <c:pt idx="396">
                        <c:v>0.6308197994535597</c:v>
                      </c:pt>
                      <c:pt idx="397">
                        <c:v>0.6178291240771302</c:v>
                      </c:pt>
                      <c:pt idx="398">
                        <c:v>0.62263706087125359</c:v>
                      </c:pt>
                      <c:pt idx="399">
                        <c:v>0.63968212140965008</c:v>
                      </c:pt>
                      <c:pt idx="400">
                        <c:v>0.62315946169599945</c:v>
                      </c:pt>
                      <c:pt idx="401">
                        <c:v>0.66106819411120199</c:v>
                      </c:pt>
                      <c:pt idx="402">
                        <c:v>0.68869071559666972</c:v>
                      </c:pt>
                      <c:pt idx="403">
                        <c:v>0.69320277935730823</c:v>
                      </c:pt>
                      <c:pt idx="404">
                        <c:v>0.69944847417352007</c:v>
                      </c:pt>
                      <c:pt idx="405">
                        <c:v>0.73575301998529863</c:v>
                      </c:pt>
                      <c:pt idx="406">
                        <c:v>0.77313472855960674</c:v>
                      </c:pt>
                      <c:pt idx="407">
                        <c:v>0.8335020734227423</c:v>
                      </c:pt>
                      <c:pt idx="408">
                        <c:v>0.85617796762964093</c:v>
                      </c:pt>
                      <c:pt idx="409">
                        <c:v>0.9063284468052647</c:v>
                      </c:pt>
                      <c:pt idx="410">
                        <c:v>0.90989741527167156</c:v>
                      </c:pt>
                      <c:pt idx="411">
                        <c:v>0.95766241811482633</c:v>
                      </c:pt>
                      <c:pt idx="412">
                        <c:v>1</c:v>
                      </c:pt>
                      <c:pt idx="413">
                        <c:v>0.96099098974152708</c:v>
                      </c:pt>
                      <c:pt idx="414">
                        <c:v>0.94132930206325205</c:v>
                      </c:pt>
                      <c:pt idx="415">
                        <c:v>0.90250521245070703</c:v>
                      </c:pt>
                      <c:pt idx="416">
                        <c:v>0.84898455450304877</c:v>
                      </c:pt>
                      <c:pt idx="417">
                        <c:v>0.7565011164583999</c:v>
                      </c:pt>
                      <c:pt idx="418">
                        <c:v>0.6509391657305057</c:v>
                      </c:pt>
                      <c:pt idx="419">
                        <c:v>0.53420800798857193</c:v>
                      </c:pt>
                      <c:pt idx="420">
                        <c:v>0.48200490964314924</c:v>
                      </c:pt>
                      <c:pt idx="421">
                        <c:v>0.36879186718999202</c:v>
                      </c:pt>
                      <c:pt idx="422">
                        <c:v>0.31654716169923564</c:v>
                      </c:pt>
                      <c:pt idx="423">
                        <c:v>0.26159799176178533</c:v>
                      </c:pt>
                      <c:pt idx="424">
                        <c:v>0.18139328460674298</c:v>
                      </c:pt>
                      <c:pt idx="425">
                        <c:v>0.14287431405997916</c:v>
                      </c:pt>
                      <c:pt idx="426">
                        <c:v>8.6783259133924179E-2</c:v>
                      </c:pt>
                      <c:pt idx="427">
                        <c:v>7.9557484894294636E-2</c:v>
                      </c:pt>
                      <c:pt idx="428">
                        <c:v>6.4565043525696961E-2</c:v>
                      </c:pt>
                      <c:pt idx="429">
                        <c:v>2.1866866380964266E-2</c:v>
                      </c:pt>
                      <c:pt idx="430">
                        <c:v>1.8968235256045716E-2</c:v>
                      </c:pt>
                      <c:pt idx="431">
                        <c:v>-3.9110716613732456E-3</c:v>
                      </c:pt>
                      <c:pt idx="432">
                        <c:v>1.0193750606770869E-2</c:v>
                      </c:pt>
                      <c:pt idx="433">
                        <c:v>2.5320259443666268E-2</c:v>
                      </c:pt>
                      <c:pt idx="434">
                        <c:v>1.6162064454091071E-2</c:v>
                      </c:pt>
                      <c:pt idx="435">
                        <c:v>8.1180163562310642E-3</c:v>
                      </c:pt>
                      <c:pt idx="436">
                        <c:v>2.7137104789905684E-3</c:v>
                      </c:pt>
                      <c:pt idx="437">
                        <c:v>-2.375305696942796E-2</c:v>
                      </c:pt>
                      <c:pt idx="438">
                        <c:v>-5.1223018922004751E-3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7"/>
                <c:order val="9"/>
                <c:tx>
                  <c:v>Out_19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Raw!$BF$6:$BF$506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Raw!$BK$6:$BK$506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-3.4387695879280235E-2</c:v>
                      </c:pt>
                      <c:pt idx="79">
                        <c:v>2.8665875999899157E-2</c:v>
                      </c:pt>
                      <c:pt idx="80">
                        <c:v>-1.8597491735850194E-2</c:v>
                      </c:pt>
                      <c:pt idx="81">
                        <c:v>-2.0818087764029567E-4</c:v>
                      </c:pt>
                      <c:pt idx="82">
                        <c:v>-7.6396073582476569E-3</c:v>
                      </c:pt>
                      <c:pt idx="83">
                        <c:v>3.2760099926820996E-2</c:v>
                      </c:pt>
                      <c:pt idx="84">
                        <c:v>2.1638194251681619E-3</c:v>
                      </c:pt>
                      <c:pt idx="85">
                        <c:v>1.7335789447121785E-2</c:v>
                      </c:pt>
                      <c:pt idx="86">
                        <c:v>4.4916601478715089E-2</c:v>
                      </c:pt>
                      <c:pt idx="87">
                        <c:v>1.5266597693606382E-3</c:v>
                      </c:pt>
                      <c:pt idx="88">
                        <c:v>9.778192737641626E-4</c:v>
                      </c:pt>
                      <c:pt idx="89">
                        <c:v>3.6784930227863347E-2</c:v>
                      </c:pt>
                      <c:pt idx="90">
                        <c:v>5.8580837265638716E-2</c:v>
                      </c:pt>
                      <c:pt idx="91">
                        <c:v>3.0325014509576139E-2</c:v>
                      </c:pt>
                      <c:pt idx="92">
                        <c:v>4.015367533876707E-2</c:v>
                      </c:pt>
                      <c:pt idx="93">
                        <c:v>6.9191753513840604E-2</c:v>
                      </c:pt>
                      <c:pt idx="94">
                        <c:v>0.11396325922935226</c:v>
                      </c:pt>
                      <c:pt idx="95">
                        <c:v>8.836331979106192E-2</c:v>
                      </c:pt>
                      <c:pt idx="96">
                        <c:v>9.4514118448610684E-2</c:v>
                      </c:pt>
                      <c:pt idx="97">
                        <c:v>0.10567387519240952</c:v>
                      </c:pt>
                      <c:pt idx="98">
                        <c:v>0.12967776123545879</c:v>
                      </c:pt>
                      <c:pt idx="99">
                        <c:v>0.14587801862272542</c:v>
                      </c:pt>
                      <c:pt idx="100">
                        <c:v>0.20837013298342125</c:v>
                      </c:pt>
                      <c:pt idx="101">
                        <c:v>0.15716394559539704</c:v>
                      </c:pt>
                      <c:pt idx="102">
                        <c:v>0.20651543061899152</c:v>
                      </c:pt>
                      <c:pt idx="103">
                        <c:v>0.20978954805824021</c:v>
                      </c:pt>
                      <c:pt idx="104">
                        <c:v>0.2330994978424891</c:v>
                      </c:pt>
                      <c:pt idx="105">
                        <c:v>0.20793484569381049</c:v>
                      </c:pt>
                      <c:pt idx="106">
                        <c:v>0.19591713139367672</c:v>
                      </c:pt>
                      <c:pt idx="107">
                        <c:v>0.24163491382573388</c:v>
                      </c:pt>
                      <c:pt idx="108">
                        <c:v>0.2731017689066092</c:v>
                      </c:pt>
                      <c:pt idx="109">
                        <c:v>0.23898533901940519</c:v>
                      </c:pt>
                      <c:pt idx="110">
                        <c:v>0.21809154911807049</c:v>
                      </c:pt>
                      <c:pt idx="111">
                        <c:v>0.21052133538570278</c:v>
                      </c:pt>
                      <c:pt idx="112">
                        <c:v>0.20939842034873471</c:v>
                      </c:pt>
                      <c:pt idx="113">
                        <c:v>0.21392793156526779</c:v>
                      </c:pt>
                      <c:pt idx="114">
                        <c:v>0.20733553710666425</c:v>
                      </c:pt>
                      <c:pt idx="115">
                        <c:v>0.19337480128188972</c:v>
                      </c:pt>
                      <c:pt idx="116">
                        <c:v>0.19551969517272724</c:v>
                      </c:pt>
                      <c:pt idx="117">
                        <c:v>0.18545131090867828</c:v>
                      </c:pt>
                      <c:pt idx="118">
                        <c:v>0.17150950061823442</c:v>
                      </c:pt>
                      <c:pt idx="119">
                        <c:v>0.18075777839461021</c:v>
                      </c:pt>
                      <c:pt idx="120">
                        <c:v>0.17719977794039729</c:v>
                      </c:pt>
                      <c:pt idx="121">
                        <c:v>0.13407479371167599</c:v>
                      </c:pt>
                      <c:pt idx="122">
                        <c:v>0.13603674077064787</c:v>
                      </c:pt>
                      <c:pt idx="123">
                        <c:v>0.14269222034368781</c:v>
                      </c:pt>
                      <c:pt idx="124">
                        <c:v>8.2307148805167762E-2</c:v>
                      </c:pt>
                      <c:pt idx="125">
                        <c:v>9.7390799666910791E-2</c:v>
                      </c:pt>
                      <c:pt idx="126">
                        <c:v>9.1082288223271024E-2</c:v>
                      </c:pt>
                      <c:pt idx="127">
                        <c:v>5.3294304675868868E-2</c:v>
                      </c:pt>
                      <c:pt idx="128">
                        <c:v>0.10877766282268056</c:v>
                      </c:pt>
                      <c:pt idx="129">
                        <c:v>9.4451033334174289E-2</c:v>
                      </c:pt>
                      <c:pt idx="130">
                        <c:v>7.0655328168765311E-2</c:v>
                      </c:pt>
                      <c:pt idx="131">
                        <c:v>9.385172474702852E-2</c:v>
                      </c:pt>
                      <c:pt idx="132">
                        <c:v>5.4568623987483918E-2</c:v>
                      </c:pt>
                      <c:pt idx="133">
                        <c:v>8.8117287844760347E-2</c:v>
                      </c:pt>
                      <c:pt idx="134">
                        <c:v>8.3802266017310653E-2</c:v>
                      </c:pt>
                      <c:pt idx="135">
                        <c:v>8.7536904791945203E-2</c:v>
                      </c:pt>
                      <c:pt idx="136">
                        <c:v>7.828862701556942E-2</c:v>
                      </c:pt>
                      <c:pt idx="137">
                        <c:v>3.5270887481389804E-2</c:v>
                      </c:pt>
                      <c:pt idx="138">
                        <c:v>5.2764389714603038E-2</c:v>
                      </c:pt>
                      <c:pt idx="139">
                        <c:v>4.7881601857225772E-2</c:v>
                      </c:pt>
                      <c:pt idx="140">
                        <c:v>6.5299401953115052E-2</c:v>
                      </c:pt>
                      <c:pt idx="141">
                        <c:v>2.3101768906608616E-2</c:v>
                      </c:pt>
                      <c:pt idx="142">
                        <c:v>2.7467258825607604E-2</c:v>
                      </c:pt>
                      <c:pt idx="143">
                        <c:v>6.7614625652930666E-2</c:v>
                      </c:pt>
                      <c:pt idx="144">
                        <c:v>5.7603017991874554E-2</c:v>
                      </c:pt>
                      <c:pt idx="145">
                        <c:v>4.5036463196144336E-2</c:v>
                      </c:pt>
                      <c:pt idx="146">
                        <c:v>3.7945696333493151E-2</c:v>
                      </c:pt>
                      <c:pt idx="147">
                        <c:v>-1.6982512806278507E-2</c:v>
                      </c:pt>
                      <c:pt idx="148">
                        <c:v>-5.671351787832235E-3</c:v>
                      </c:pt>
                      <c:pt idx="149">
                        <c:v>4.5736707966388254E-3</c:v>
                      </c:pt>
                      <c:pt idx="150">
                        <c:v>3.2110323248126377E-2</c:v>
                      </c:pt>
                      <c:pt idx="151">
                        <c:v>2.2546619899568132E-2</c:v>
                      </c:pt>
                      <c:pt idx="152">
                        <c:v>2.6022609705014008E-2</c:v>
                      </c:pt>
                      <c:pt idx="153">
                        <c:v>4.1402760604607465E-2</c:v>
                      </c:pt>
                      <c:pt idx="154">
                        <c:v>8.4407883115897222E-3</c:v>
                      </c:pt>
                      <c:pt idx="155">
                        <c:v>1.3916576244669217E-2</c:v>
                      </c:pt>
                      <c:pt idx="156">
                        <c:v>3.3290014888086826E-2</c:v>
                      </c:pt>
                      <c:pt idx="157">
                        <c:v>2.5915365010472317E-2</c:v>
                      </c:pt>
                      <c:pt idx="158">
                        <c:v>5.7722879709303801E-2</c:v>
                      </c:pt>
                      <c:pt idx="159">
                        <c:v>3.0785535844962027E-2</c:v>
                      </c:pt>
                      <c:pt idx="160">
                        <c:v>2.7031971535996367E-2</c:v>
                      </c:pt>
                      <c:pt idx="161">
                        <c:v>6.8270710843069751E-2</c:v>
                      </c:pt>
                      <c:pt idx="162">
                        <c:v>5.753993287743861E-2</c:v>
                      </c:pt>
                      <c:pt idx="163">
                        <c:v>5.9893007645915965E-2</c:v>
                      </c:pt>
                      <c:pt idx="164">
                        <c:v>0.10094249160968016</c:v>
                      </c:pt>
                      <c:pt idx="165">
                        <c:v>5.8883645814933605E-2</c:v>
                      </c:pt>
                      <c:pt idx="166">
                        <c:v>0.10159226828837478</c:v>
                      </c:pt>
                      <c:pt idx="167">
                        <c:v>8.358146811678327E-2</c:v>
                      </c:pt>
                      <c:pt idx="168">
                        <c:v>0.10294859824875732</c:v>
                      </c:pt>
                      <c:pt idx="169">
                        <c:v>9.8374927452118496E-2</c:v>
                      </c:pt>
                      <c:pt idx="170">
                        <c:v>0.12733730348986855</c:v>
                      </c:pt>
                      <c:pt idx="171">
                        <c:v>0.14616821014913323</c:v>
                      </c:pt>
                      <c:pt idx="172">
                        <c:v>0.12496530318706009</c:v>
                      </c:pt>
                      <c:pt idx="173">
                        <c:v>0.156924222160539</c:v>
                      </c:pt>
                      <c:pt idx="174">
                        <c:v>0.19751949330036087</c:v>
                      </c:pt>
                      <c:pt idx="175">
                        <c:v>0.1825304701102729</c:v>
                      </c:pt>
                      <c:pt idx="176">
                        <c:v>0.15836256276968907</c:v>
                      </c:pt>
                      <c:pt idx="177">
                        <c:v>0.17614625652930962</c:v>
                      </c:pt>
                      <c:pt idx="178">
                        <c:v>0.1887822049509198</c:v>
                      </c:pt>
                      <c:pt idx="179">
                        <c:v>0.2226715284261524</c:v>
                      </c:pt>
                      <c:pt idx="180">
                        <c:v>0.2280526886875773</c:v>
                      </c:pt>
                      <c:pt idx="181">
                        <c:v>0.23726942390673489</c:v>
                      </c:pt>
                      <c:pt idx="182">
                        <c:v>0.26662292765399087</c:v>
                      </c:pt>
                      <c:pt idx="183">
                        <c:v>0.28886043049282101</c:v>
                      </c:pt>
                      <c:pt idx="184">
                        <c:v>0.29561684624895912</c:v>
                      </c:pt>
                      <c:pt idx="185">
                        <c:v>0.27108304524464399</c:v>
                      </c:pt>
                      <c:pt idx="186">
                        <c:v>0.31616997653233764</c:v>
                      </c:pt>
                      <c:pt idx="187">
                        <c:v>0.33960609654545937</c:v>
                      </c:pt>
                      <c:pt idx="188">
                        <c:v>0.30634762421459028</c:v>
                      </c:pt>
                      <c:pt idx="189">
                        <c:v>0.3329758510181936</c:v>
                      </c:pt>
                      <c:pt idx="190">
                        <c:v>0.32929798884655187</c:v>
                      </c:pt>
                      <c:pt idx="191">
                        <c:v>0.35679048171793371</c:v>
                      </c:pt>
                      <c:pt idx="192">
                        <c:v>0.35233036412728058</c:v>
                      </c:pt>
                      <c:pt idx="193">
                        <c:v>0.33649600040374478</c:v>
                      </c:pt>
                      <c:pt idx="194">
                        <c:v>0.34534684195917109</c:v>
                      </c:pt>
                      <c:pt idx="195">
                        <c:v>0.36504832319765823</c:v>
                      </c:pt>
                      <c:pt idx="196">
                        <c:v>0.3499078957329228</c:v>
                      </c:pt>
                      <c:pt idx="197">
                        <c:v>0.35701758812990464</c:v>
                      </c:pt>
                      <c:pt idx="198">
                        <c:v>0.31471901890030002</c:v>
                      </c:pt>
                      <c:pt idx="199">
                        <c:v>0.34292437356481376</c:v>
                      </c:pt>
                      <c:pt idx="200">
                        <c:v>0.31883847687299699</c:v>
                      </c:pt>
                      <c:pt idx="201">
                        <c:v>0.32998561659390824</c:v>
                      </c:pt>
                      <c:pt idx="202">
                        <c:v>0.34057760730777953</c:v>
                      </c:pt>
                      <c:pt idx="203">
                        <c:v>0.34593984203487332</c:v>
                      </c:pt>
                      <c:pt idx="204">
                        <c:v>0.32840218022155476</c:v>
                      </c:pt>
                      <c:pt idx="205">
                        <c:v>0.33363824471977577</c:v>
                      </c:pt>
                      <c:pt idx="206">
                        <c:v>0.31123672058341106</c:v>
                      </c:pt>
                      <c:pt idx="207">
                        <c:v>0.30612682631406285</c:v>
                      </c:pt>
                      <c:pt idx="208">
                        <c:v>0.24994322339700725</c:v>
                      </c:pt>
                      <c:pt idx="209">
                        <c:v>0.31650432763885028</c:v>
                      </c:pt>
                      <c:pt idx="210">
                        <c:v>0.34673471447677184</c:v>
                      </c:pt>
                      <c:pt idx="211">
                        <c:v>0.36056928007267397</c:v>
                      </c:pt>
                      <c:pt idx="212">
                        <c:v>0.35629841782533006</c:v>
                      </c:pt>
                      <c:pt idx="213">
                        <c:v>0.34756112947588902</c:v>
                      </c:pt>
                      <c:pt idx="214">
                        <c:v>0.32844003129021698</c:v>
                      </c:pt>
                      <c:pt idx="215">
                        <c:v>0.33590930883948655</c:v>
                      </c:pt>
                      <c:pt idx="216">
                        <c:v>0.32361402003583256</c:v>
                      </c:pt>
                      <c:pt idx="217">
                        <c:v>0.3128769335587579</c:v>
                      </c:pt>
                      <c:pt idx="218">
                        <c:v>0.29851245300158985</c:v>
                      </c:pt>
                      <c:pt idx="219">
                        <c:v>0.28805294102803541</c:v>
                      </c:pt>
                      <c:pt idx="220">
                        <c:v>0.26032703323323869</c:v>
                      </c:pt>
                      <c:pt idx="221">
                        <c:v>0.19569002498170535</c:v>
                      </c:pt>
                      <c:pt idx="222">
                        <c:v>0.16973050039112772</c:v>
                      </c:pt>
                      <c:pt idx="223">
                        <c:v>0.16289838249766614</c:v>
                      </c:pt>
                      <c:pt idx="224">
                        <c:v>0.11196346110171863</c:v>
                      </c:pt>
                      <c:pt idx="225">
                        <c:v>7.3197658280552316E-2</c:v>
                      </c:pt>
                      <c:pt idx="226">
                        <c:v>8.9719649751444933E-2</c:v>
                      </c:pt>
                      <c:pt idx="227">
                        <c:v>1.7209619218249449E-2</c:v>
                      </c:pt>
                      <c:pt idx="228">
                        <c:v>8.0938201821899956E-3</c:v>
                      </c:pt>
                      <c:pt idx="229">
                        <c:v>-8.8508415554263073E-3</c:v>
                      </c:pt>
                      <c:pt idx="230">
                        <c:v>7.7342350299022533E-3</c:v>
                      </c:pt>
                      <c:pt idx="231">
                        <c:v>-1.0396426859118048E-2</c:v>
                      </c:pt>
                      <c:pt idx="232">
                        <c:v>-1.6294885058921224E-2</c:v>
                      </c:pt>
                      <c:pt idx="233">
                        <c:v>-6.2580433520904579E-3</c:v>
                      </c:pt>
                      <c:pt idx="234">
                        <c:v>-4.0267228544752766E-2</c:v>
                      </c:pt>
                      <c:pt idx="235">
                        <c:v>-5.0089580862499691E-2</c:v>
                      </c:pt>
                      <c:pt idx="236">
                        <c:v>-6.5343561533220587E-2</c:v>
                      </c:pt>
                      <c:pt idx="237">
                        <c:v>-3.454540866537123E-2</c:v>
                      </c:pt>
                      <c:pt idx="238">
                        <c:v>-4.747785712483274E-2</c:v>
                      </c:pt>
                      <c:pt idx="239">
                        <c:v>-3.384516389512731E-2</c:v>
                      </c:pt>
                      <c:pt idx="240">
                        <c:v>-4.9521814832572113E-2</c:v>
                      </c:pt>
                      <c:pt idx="241">
                        <c:v>-3.5151025763960557E-2</c:v>
                      </c:pt>
                      <c:pt idx="242">
                        <c:v>-3.5832344999873832E-2</c:v>
                      </c:pt>
                      <c:pt idx="243">
                        <c:v>-5.299149612657398E-2</c:v>
                      </c:pt>
                      <c:pt idx="244">
                        <c:v>-0.10797017335789448</c:v>
                      </c:pt>
                      <c:pt idx="245">
                        <c:v>-0.10082893840369446</c:v>
                      </c:pt>
                      <c:pt idx="246">
                        <c:v>-6.4662242297307534E-2</c:v>
                      </c:pt>
                      <c:pt idx="247">
                        <c:v>-5.64864114663505E-2</c:v>
                      </c:pt>
                      <c:pt idx="248">
                        <c:v>-9.6709480430997516E-2</c:v>
                      </c:pt>
                      <c:pt idx="249">
                        <c:v>-7.2428019884428221E-2</c:v>
                      </c:pt>
                      <c:pt idx="250">
                        <c:v>-3.1201897600242386E-2</c:v>
                      </c:pt>
                      <c:pt idx="251">
                        <c:v>-4.7843750788564024E-2</c:v>
                      </c:pt>
                      <c:pt idx="252">
                        <c:v>-6.1873880239218942E-2</c:v>
                      </c:pt>
                      <c:pt idx="253">
                        <c:v>-5.4455070781498451E-2</c:v>
                      </c:pt>
                      <c:pt idx="254">
                        <c:v>-4.7477857124832969E-2</c:v>
                      </c:pt>
                      <c:pt idx="255">
                        <c:v>-6.7879583133563806E-2</c:v>
                      </c:pt>
                      <c:pt idx="256">
                        <c:v>-6.5955487143253916E-2</c:v>
                      </c:pt>
                      <c:pt idx="257">
                        <c:v>-8.2174670064851643E-2</c:v>
                      </c:pt>
                      <c:pt idx="258">
                        <c:v>-5.3193368492770725E-2</c:v>
                      </c:pt>
                      <c:pt idx="259">
                        <c:v>-4.8808953039441091E-2</c:v>
                      </c:pt>
                      <c:pt idx="260">
                        <c:v>-5.9785762951374277E-2</c:v>
                      </c:pt>
                      <c:pt idx="261">
                        <c:v>-3.1277599737566109E-2</c:v>
                      </c:pt>
                      <c:pt idx="262">
                        <c:v>-5.9300007570213968E-2</c:v>
                      </c:pt>
                      <c:pt idx="263">
                        <c:v>-3.8324207020111765E-2</c:v>
                      </c:pt>
                      <c:pt idx="264">
                        <c:v>-4.3042973579954263E-2</c:v>
                      </c:pt>
                      <c:pt idx="265">
                        <c:v>-4.549067602008644E-2</c:v>
                      </c:pt>
                      <c:pt idx="266">
                        <c:v>-5.6183602917055604E-2</c:v>
                      </c:pt>
                      <c:pt idx="267">
                        <c:v>-3.0243003860809099E-2</c:v>
                      </c:pt>
                      <c:pt idx="268">
                        <c:v>-5.2486815211083256E-3</c:v>
                      </c:pt>
                      <c:pt idx="269">
                        <c:v>-2.0458502611723692E-2</c:v>
                      </c:pt>
                      <c:pt idx="270">
                        <c:v>-1.6850034065961934E-2</c:v>
                      </c:pt>
                      <c:pt idx="271">
                        <c:v>-1.3891342198894796E-2</c:v>
                      </c:pt>
                      <c:pt idx="272">
                        <c:v>-2.5940599056246735E-2</c:v>
                      </c:pt>
                      <c:pt idx="273">
                        <c:v>5.6082666733956081E-3</c:v>
                      </c:pt>
                      <c:pt idx="274">
                        <c:v>-1.3878725176012062E-4</c:v>
                      </c:pt>
                      <c:pt idx="275">
                        <c:v>-1.7159151126700605E-3</c:v>
                      </c:pt>
                      <c:pt idx="276">
                        <c:v>-1.0421660904892929E-2</c:v>
                      </c:pt>
                      <c:pt idx="277">
                        <c:v>2.3732620050972819E-2</c:v>
                      </c:pt>
                      <c:pt idx="278">
                        <c:v>1.5026874258749953E-2</c:v>
                      </c:pt>
                      <c:pt idx="279">
                        <c:v>4.1737111711120559E-2</c:v>
                      </c:pt>
                      <c:pt idx="280">
                        <c:v>7.2642509273511832E-2</c:v>
                      </c:pt>
                      <c:pt idx="281">
                        <c:v>8.0439829417850481E-2</c:v>
                      </c:pt>
                      <c:pt idx="282">
                        <c:v>9.4129299250548762E-2</c:v>
                      </c:pt>
                      <c:pt idx="283">
                        <c:v>9.2381841580660734E-2</c:v>
                      </c:pt>
                      <c:pt idx="284">
                        <c:v>0.11001413106563386</c:v>
                      </c:pt>
                      <c:pt idx="285">
                        <c:v>0.15783895631986677</c:v>
                      </c:pt>
                      <c:pt idx="286">
                        <c:v>0.14468570995987787</c:v>
                      </c:pt>
                      <c:pt idx="287">
                        <c:v>0.16480355295364515</c:v>
                      </c:pt>
                      <c:pt idx="288">
                        <c:v>0.17263241565520202</c:v>
                      </c:pt>
                      <c:pt idx="289">
                        <c:v>0.17774230992455023</c:v>
                      </c:pt>
                      <c:pt idx="290">
                        <c:v>0.17149057508390331</c:v>
                      </c:pt>
                      <c:pt idx="291">
                        <c:v>0.18567841732064921</c:v>
                      </c:pt>
                      <c:pt idx="292">
                        <c:v>0.24251810542784344</c:v>
                      </c:pt>
                      <c:pt idx="293">
                        <c:v>0.23573645562593071</c:v>
                      </c:pt>
                      <c:pt idx="294">
                        <c:v>0.1930467586868202</c:v>
                      </c:pt>
                      <c:pt idx="295">
                        <c:v>0.26765121501930389</c:v>
                      </c:pt>
                      <c:pt idx="296">
                        <c:v>0.31255519947513188</c:v>
                      </c:pt>
                      <c:pt idx="297">
                        <c:v>0.26159504403340972</c:v>
                      </c:pt>
                      <c:pt idx="298">
                        <c:v>0.26962577910116331</c:v>
                      </c:pt>
                      <c:pt idx="299">
                        <c:v>0.31333114638269977</c:v>
                      </c:pt>
                      <c:pt idx="300">
                        <c:v>0.2888036538898282</c:v>
                      </c:pt>
                      <c:pt idx="301">
                        <c:v>0.27891821645764442</c:v>
                      </c:pt>
                      <c:pt idx="302">
                        <c:v>0.28239420626309025</c:v>
                      </c:pt>
                      <c:pt idx="303">
                        <c:v>0.25485755381160274</c:v>
                      </c:pt>
                      <c:pt idx="304">
                        <c:v>0.22928915693053059</c:v>
                      </c:pt>
                      <c:pt idx="305">
                        <c:v>0.25239092583713924</c:v>
                      </c:pt>
                      <c:pt idx="306">
                        <c:v>0.26811804486613333</c:v>
                      </c:pt>
                      <c:pt idx="307">
                        <c:v>0.25574074541371228</c:v>
                      </c:pt>
                      <c:pt idx="308">
                        <c:v>0.27356859875343814</c:v>
                      </c:pt>
                      <c:pt idx="309">
                        <c:v>0.25061823412147655</c:v>
                      </c:pt>
                      <c:pt idx="310">
                        <c:v>0.29388200560195821</c:v>
                      </c:pt>
                      <c:pt idx="311">
                        <c:v>0.26159504403340994</c:v>
                      </c:pt>
                      <c:pt idx="312">
                        <c:v>0.25656085190138522</c:v>
                      </c:pt>
                      <c:pt idx="313">
                        <c:v>0.25280728759241961</c:v>
                      </c:pt>
                      <c:pt idx="314">
                        <c:v>0.27315223699815783</c:v>
                      </c:pt>
                      <c:pt idx="315">
                        <c:v>0.22855106109162471</c:v>
                      </c:pt>
                      <c:pt idx="316">
                        <c:v>0.24262535012238537</c:v>
                      </c:pt>
                      <c:pt idx="317">
                        <c:v>0.20406772817885888</c:v>
                      </c:pt>
                      <c:pt idx="318">
                        <c:v>0.2487509147341595</c:v>
                      </c:pt>
                      <c:pt idx="319">
                        <c:v>0.25254233011178689</c:v>
                      </c:pt>
                      <c:pt idx="320">
                        <c:v>0.23484695551237736</c:v>
                      </c:pt>
                      <c:pt idx="321">
                        <c:v>0.24878245729137768</c:v>
                      </c:pt>
                      <c:pt idx="322">
                        <c:v>0.24026596684246401</c:v>
                      </c:pt>
                      <c:pt idx="323">
                        <c:v>0.24924297862676312</c:v>
                      </c:pt>
                      <c:pt idx="324">
                        <c:v>0.26103989502636948</c:v>
                      </c:pt>
                      <c:pt idx="325">
                        <c:v>0.25804966060208412</c:v>
                      </c:pt>
                      <c:pt idx="326">
                        <c:v>0.24519922279139011</c:v>
                      </c:pt>
                      <c:pt idx="327">
                        <c:v>0.22684145449039841</c:v>
                      </c:pt>
                      <c:pt idx="328">
                        <c:v>0.22826717807666091</c:v>
                      </c:pt>
                      <c:pt idx="329">
                        <c:v>0.22376290090590203</c:v>
                      </c:pt>
                      <c:pt idx="330">
                        <c:v>0.19936788715334727</c:v>
                      </c:pt>
                      <c:pt idx="331">
                        <c:v>0.20159479169295227</c:v>
                      </c:pt>
                      <c:pt idx="332">
                        <c:v>0.19100910949052458</c:v>
                      </c:pt>
                      <c:pt idx="333">
                        <c:v>0.16838047894218872</c:v>
                      </c:pt>
                      <c:pt idx="334">
                        <c:v>0.14751192308662867</c:v>
                      </c:pt>
                      <c:pt idx="335">
                        <c:v>0.14267960332080071</c:v>
                      </c:pt>
                      <c:pt idx="336">
                        <c:v>0.14991546594665534</c:v>
                      </c:pt>
                      <c:pt idx="337">
                        <c:v>0.12328093063160846</c:v>
                      </c:pt>
                      <c:pt idx="338">
                        <c:v>0.11123167377425629</c:v>
                      </c:pt>
                      <c:pt idx="339">
                        <c:v>0.1348381235963563</c:v>
                      </c:pt>
                      <c:pt idx="340">
                        <c:v>0.15282368972217317</c:v>
                      </c:pt>
                      <c:pt idx="341">
                        <c:v>0.12798708016856361</c:v>
                      </c:pt>
                      <c:pt idx="342">
                        <c:v>0.11925610033056611</c:v>
                      </c:pt>
                      <c:pt idx="343">
                        <c:v>0.11498523808322193</c:v>
                      </c:pt>
                      <c:pt idx="344">
                        <c:v>9.8759746650180433E-2</c:v>
                      </c:pt>
                      <c:pt idx="345">
                        <c:v>0.11126321633147448</c:v>
                      </c:pt>
                      <c:pt idx="346">
                        <c:v>8.9221277347397071E-2</c:v>
                      </c:pt>
                      <c:pt idx="347">
                        <c:v>8.7675692043705331E-2</c:v>
                      </c:pt>
                      <c:pt idx="348">
                        <c:v>5.564107093290268E-2</c:v>
                      </c:pt>
                      <c:pt idx="349">
                        <c:v>7.0491306871230758E-2</c:v>
                      </c:pt>
                      <c:pt idx="350">
                        <c:v>0.1072762370990941</c:v>
                      </c:pt>
                      <c:pt idx="351">
                        <c:v>0.11256276968886418</c:v>
                      </c:pt>
                      <c:pt idx="352">
                        <c:v>0.10379393878220491</c:v>
                      </c:pt>
                      <c:pt idx="353">
                        <c:v>8.6943904716243206E-2</c:v>
                      </c:pt>
                      <c:pt idx="354">
                        <c:v>7.6358222513815743E-2</c:v>
                      </c:pt>
                      <c:pt idx="355">
                        <c:v>0.12874410154180016</c:v>
                      </c:pt>
                      <c:pt idx="356">
                        <c:v>0.13208761260692922</c:v>
                      </c:pt>
                      <c:pt idx="357">
                        <c:v>0.11891544071260947</c:v>
                      </c:pt>
                      <c:pt idx="358">
                        <c:v>0.12557092028564942</c:v>
                      </c:pt>
                      <c:pt idx="359">
                        <c:v>0.14259128416058944</c:v>
                      </c:pt>
                      <c:pt idx="360">
                        <c:v>0.1394433369502131</c:v>
                      </c:pt>
                      <c:pt idx="361">
                        <c:v>0.14993439148098597</c:v>
                      </c:pt>
                      <c:pt idx="362">
                        <c:v>0.14117817759721404</c:v>
                      </c:pt>
                      <c:pt idx="363">
                        <c:v>0.16203411642988721</c:v>
                      </c:pt>
                      <c:pt idx="364">
                        <c:v>0.23148451891291741</c:v>
                      </c:pt>
                      <c:pt idx="365">
                        <c:v>0.22146029422897376</c:v>
                      </c:pt>
                      <c:pt idx="366">
                        <c:v>0.25968356506598694</c:v>
                      </c:pt>
                      <c:pt idx="367">
                        <c:v>0.28710035580004567</c:v>
                      </c:pt>
                      <c:pt idx="368">
                        <c:v>0.27843246107648456</c:v>
                      </c:pt>
                      <c:pt idx="369">
                        <c:v>0.29507431426480596</c:v>
                      </c:pt>
                      <c:pt idx="370">
                        <c:v>0.32223876454111916</c:v>
                      </c:pt>
                      <c:pt idx="371">
                        <c:v>0.33064170178404712</c:v>
                      </c:pt>
                      <c:pt idx="372">
                        <c:v>0.32498927553054596</c:v>
                      </c:pt>
                      <c:pt idx="373">
                        <c:v>0.36497892957177852</c:v>
                      </c:pt>
                      <c:pt idx="374">
                        <c:v>0.41447551035857599</c:v>
                      </c:pt>
                      <c:pt idx="375">
                        <c:v>0.42113729844305947</c:v>
                      </c:pt>
                      <c:pt idx="376">
                        <c:v>0.46091246309520817</c:v>
                      </c:pt>
                      <c:pt idx="377">
                        <c:v>0.51709606601226377</c:v>
                      </c:pt>
                      <c:pt idx="378">
                        <c:v>0.52877942920588439</c:v>
                      </c:pt>
                      <c:pt idx="379">
                        <c:v>0.5957821292487826</c:v>
                      </c:pt>
                      <c:pt idx="380">
                        <c:v>0.59026218173559786</c:v>
                      </c:pt>
                      <c:pt idx="381">
                        <c:v>0.63869262408842009</c:v>
                      </c:pt>
                      <c:pt idx="382">
                        <c:v>0.6644692018471321</c:v>
                      </c:pt>
                      <c:pt idx="383">
                        <c:v>0.69037194983471684</c:v>
                      </c:pt>
                      <c:pt idx="384">
                        <c:v>0.72957303994549438</c:v>
                      </c:pt>
                      <c:pt idx="385">
                        <c:v>0.7725024603194629</c:v>
                      </c:pt>
                      <c:pt idx="386">
                        <c:v>0.78551061091624841</c:v>
                      </c:pt>
                      <c:pt idx="387">
                        <c:v>0.79244997350425217</c:v>
                      </c:pt>
                      <c:pt idx="388">
                        <c:v>0.79699841025511653</c:v>
                      </c:pt>
                      <c:pt idx="389">
                        <c:v>0.83532892578667162</c:v>
                      </c:pt>
                      <c:pt idx="390">
                        <c:v>0.86049988644679432</c:v>
                      </c:pt>
                      <c:pt idx="391">
                        <c:v>0.83970703272855773</c:v>
                      </c:pt>
                      <c:pt idx="392">
                        <c:v>0.85147871508238937</c:v>
                      </c:pt>
                      <c:pt idx="393">
                        <c:v>0.83350576597945969</c:v>
                      </c:pt>
                      <c:pt idx="394">
                        <c:v>0.79694163365212367</c:v>
                      </c:pt>
                      <c:pt idx="395">
                        <c:v>0.80118095334224948</c:v>
                      </c:pt>
                      <c:pt idx="396">
                        <c:v>0.81680713618814538</c:v>
                      </c:pt>
                      <c:pt idx="397">
                        <c:v>0.79033662217063261</c:v>
                      </c:pt>
                      <c:pt idx="398">
                        <c:v>0.81147013550682578</c:v>
                      </c:pt>
                      <c:pt idx="399">
                        <c:v>0.78100002523404577</c:v>
                      </c:pt>
                      <c:pt idx="400">
                        <c:v>0.80119987887658051</c:v>
                      </c:pt>
                      <c:pt idx="401">
                        <c:v>0.78178228065305722</c:v>
                      </c:pt>
                      <c:pt idx="402">
                        <c:v>0.80432259204118217</c:v>
                      </c:pt>
                      <c:pt idx="403">
                        <c:v>0.81476317848040603</c:v>
                      </c:pt>
                      <c:pt idx="404">
                        <c:v>0.82579676499533161</c:v>
                      </c:pt>
                      <c:pt idx="405">
                        <c:v>0.82722248858159453</c:v>
                      </c:pt>
                      <c:pt idx="406">
                        <c:v>0.80126927250246049</c:v>
                      </c:pt>
                      <c:pt idx="407">
                        <c:v>0.85897322667743314</c:v>
                      </c:pt>
                      <c:pt idx="408">
                        <c:v>0.87696510131469407</c:v>
                      </c:pt>
                      <c:pt idx="409">
                        <c:v>0.89887456155845469</c:v>
                      </c:pt>
                      <c:pt idx="410">
                        <c:v>0.89179010320724705</c:v>
                      </c:pt>
                      <c:pt idx="411">
                        <c:v>0.92167983042721235</c:v>
                      </c:pt>
                      <c:pt idx="412">
                        <c:v>0.95143707890686091</c:v>
                      </c:pt>
                      <c:pt idx="413">
                        <c:v>1</c:v>
                      </c:pt>
                      <c:pt idx="414">
                        <c:v>0.99203865855812678</c:v>
                      </c:pt>
                      <c:pt idx="415">
                        <c:v>0.93328749148350953</c:v>
                      </c:pt>
                      <c:pt idx="416">
                        <c:v>0.8325468722400261</c:v>
                      </c:pt>
                      <c:pt idx="417">
                        <c:v>0.74152766913119195</c:v>
                      </c:pt>
                      <c:pt idx="418">
                        <c:v>0.6621035100557674</c:v>
                      </c:pt>
                      <c:pt idx="419">
                        <c:v>0.58939160715637517</c:v>
                      </c:pt>
                      <c:pt idx="420">
                        <c:v>0.51231421433798485</c:v>
                      </c:pt>
                      <c:pt idx="421">
                        <c:v>0.41851926619394897</c:v>
                      </c:pt>
                      <c:pt idx="422">
                        <c:v>0.31717302985187623</c:v>
                      </c:pt>
                      <c:pt idx="423">
                        <c:v>0.24103560523858789</c:v>
                      </c:pt>
                      <c:pt idx="424">
                        <c:v>0.16529561684624902</c:v>
                      </c:pt>
                      <c:pt idx="425">
                        <c:v>0.15342299830931894</c:v>
                      </c:pt>
                      <c:pt idx="426">
                        <c:v>0.12170380277069828</c:v>
                      </c:pt>
                      <c:pt idx="427">
                        <c:v>0.14220015645108394</c:v>
                      </c:pt>
                      <c:pt idx="428">
                        <c:v>9.2205203260238858E-2</c:v>
                      </c:pt>
                      <c:pt idx="429">
                        <c:v>6.2895859093088397E-2</c:v>
                      </c:pt>
                      <c:pt idx="430">
                        <c:v>5.8776401120391682E-2</c:v>
                      </c:pt>
                      <c:pt idx="431">
                        <c:v>3.6318100381034141E-2</c:v>
                      </c:pt>
                      <c:pt idx="432">
                        <c:v>6.3697040046430689E-2</c:v>
                      </c:pt>
                      <c:pt idx="433">
                        <c:v>5.1426985288551365E-2</c:v>
                      </c:pt>
                      <c:pt idx="434">
                        <c:v>3.5062706603749737E-2</c:v>
                      </c:pt>
                      <c:pt idx="435">
                        <c:v>2.4559035050089537E-2</c:v>
                      </c:pt>
                      <c:pt idx="436">
                        <c:v>4.8468293421484225E-2</c:v>
                      </c:pt>
                      <c:pt idx="437">
                        <c:v>3.8166494234020541E-2</c:v>
                      </c:pt>
                      <c:pt idx="438">
                        <c:v>2.9807716571197861E-2</c:v>
                      </c:pt>
                      <c:pt idx="439">
                        <c:v>2.7555577985818421E-2</c:v>
                      </c:pt>
                      <c:pt idx="440">
                        <c:v>1.5228746624946242E-2</c:v>
                      </c:pt>
                      <c:pt idx="441">
                        <c:v>4.3339473617805144E-2</c:v>
                      </c:pt>
                      <c:pt idx="442">
                        <c:v>-1.1349012087108019E-2</c:v>
                      </c:pt>
                      <c:pt idx="443">
                        <c:v>-1.134901208710779E-2</c:v>
                      </c:pt>
                      <c:pt idx="444">
                        <c:v>3.9421888011304945E-2</c:v>
                      </c:pt>
                      <c:pt idx="445">
                        <c:v>3.8481919806202533E-3</c:v>
                      </c:pt>
                      <c:pt idx="446">
                        <c:v>2.500063085114455E-2</c:v>
                      </c:pt>
                      <c:pt idx="447">
                        <c:v>1.4452799717378827E-2</c:v>
                      </c:pt>
                      <c:pt idx="448">
                        <c:v>1.8427161926871875E-2</c:v>
                      </c:pt>
                      <c:pt idx="449">
                        <c:v>1.8319917232329952E-2</c:v>
                      </c:pt>
                      <c:pt idx="450">
                        <c:v>4.1774962779782529E-2</c:v>
                      </c:pt>
                      <c:pt idx="451">
                        <c:v>9.2356607534887E-3</c:v>
                      </c:pt>
                      <c:pt idx="452">
                        <c:v>-1.7014055363496247E-2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8"/>
                <c:order val="10"/>
                <c:tx>
                  <c:v>Limit_22</c:v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Raw!$BN$6:$BN$506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Raw!$BS$6:$BS$506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-1.2904281786041782E-2</c:v>
                      </c:pt>
                      <c:pt idx="76">
                        <c:v>9.0546025926412799E-3</c:v>
                      </c:pt>
                      <c:pt idx="77">
                        <c:v>2.4980358779625459E-2</c:v>
                      </c:pt>
                      <c:pt idx="78">
                        <c:v>-1.7808039806207101E-3</c:v>
                      </c:pt>
                      <c:pt idx="79">
                        <c:v>-1.0891056697656052E-2</c:v>
                      </c:pt>
                      <c:pt idx="80">
                        <c:v>6.4390467461043956E-3</c:v>
                      </c:pt>
                      <c:pt idx="81">
                        <c:v>1.1725808563571988E-2</c:v>
                      </c:pt>
                      <c:pt idx="82">
                        <c:v>1.7408668325258704E-2</c:v>
                      </c:pt>
                      <c:pt idx="83">
                        <c:v>7.1690454366897995E-3</c:v>
                      </c:pt>
                      <c:pt idx="84">
                        <c:v>3.5910697918029688E-3</c:v>
                      </c:pt>
                      <c:pt idx="85">
                        <c:v>2.2855833442451366E-2</c:v>
                      </c:pt>
                      <c:pt idx="86">
                        <c:v>2.0092968443105787E-2</c:v>
                      </c:pt>
                      <c:pt idx="87">
                        <c:v>3.1700929684430869E-2</c:v>
                      </c:pt>
                      <c:pt idx="88">
                        <c:v>2.0227183448998345E-2</c:v>
                      </c:pt>
                      <c:pt idx="89">
                        <c:v>2.2731439046746151E-2</c:v>
                      </c:pt>
                      <c:pt idx="90">
                        <c:v>1.0328008380254026E-2</c:v>
                      </c:pt>
                      <c:pt idx="91">
                        <c:v>3.0073981930077397E-2</c:v>
                      </c:pt>
                      <c:pt idx="92">
                        <c:v>2.5798742961895986E-2</c:v>
                      </c:pt>
                      <c:pt idx="93">
                        <c:v>3.7573654576404443E-2</c:v>
                      </c:pt>
                      <c:pt idx="94">
                        <c:v>5.0729998690585212E-2</c:v>
                      </c:pt>
                      <c:pt idx="95">
                        <c:v>8.4139714547597083E-2</c:v>
                      </c:pt>
                      <c:pt idx="96">
                        <c:v>6.3820872070184817E-2</c:v>
                      </c:pt>
                      <c:pt idx="97">
                        <c:v>8.1406311378813767E-2</c:v>
                      </c:pt>
                      <c:pt idx="98">
                        <c:v>8.2614246431844868E-2</c:v>
                      </c:pt>
                      <c:pt idx="99">
                        <c:v>5.9352494434987753E-2</c:v>
                      </c:pt>
                      <c:pt idx="100">
                        <c:v>8.1134607830299854E-2</c:v>
                      </c:pt>
                      <c:pt idx="101">
                        <c:v>8.6987691501898515E-2</c:v>
                      </c:pt>
                      <c:pt idx="102">
                        <c:v>9.487691501898661E-2</c:v>
                      </c:pt>
                      <c:pt idx="103">
                        <c:v>8.7642398847715172E-2</c:v>
                      </c:pt>
                      <c:pt idx="104">
                        <c:v>0.11061280607568418</c:v>
                      </c:pt>
                      <c:pt idx="105">
                        <c:v>0.13466020688752123</c:v>
                      </c:pt>
                      <c:pt idx="106">
                        <c:v>0.11802081969359682</c:v>
                      </c:pt>
                      <c:pt idx="107">
                        <c:v>0.13642136964776727</c:v>
                      </c:pt>
                      <c:pt idx="108">
                        <c:v>0.13978001833180567</c:v>
                      </c:pt>
                      <c:pt idx="109">
                        <c:v>0.12525533586486826</c:v>
                      </c:pt>
                      <c:pt idx="110">
                        <c:v>0.14101741521539882</c:v>
                      </c:pt>
                      <c:pt idx="111">
                        <c:v>0.16669831085504788</c:v>
                      </c:pt>
                      <c:pt idx="112">
                        <c:v>0.147688883069268</c:v>
                      </c:pt>
                      <c:pt idx="113">
                        <c:v>0.14739426476365083</c:v>
                      </c:pt>
                      <c:pt idx="114">
                        <c:v>0.12572345161712709</c:v>
                      </c:pt>
                      <c:pt idx="115">
                        <c:v>0.14154445462878099</c:v>
                      </c:pt>
                      <c:pt idx="116">
                        <c:v>0.13243420191174565</c:v>
                      </c:pt>
                      <c:pt idx="117">
                        <c:v>0.13252258740343076</c:v>
                      </c:pt>
                      <c:pt idx="118">
                        <c:v>0.13103967526515647</c:v>
                      </c:pt>
                      <c:pt idx="119">
                        <c:v>0.11950700536860037</c:v>
                      </c:pt>
                      <c:pt idx="120">
                        <c:v>9.0686788005761521E-2</c:v>
                      </c:pt>
                      <c:pt idx="121">
                        <c:v>8.8421500589236562E-2</c:v>
                      </c:pt>
                      <c:pt idx="122">
                        <c:v>9.6340185936886216E-2</c:v>
                      </c:pt>
                      <c:pt idx="123">
                        <c:v>7.1664266073065239E-2</c:v>
                      </c:pt>
                      <c:pt idx="124">
                        <c:v>8.4748592379206303E-2</c:v>
                      </c:pt>
                      <c:pt idx="125">
                        <c:v>6.665902841429891E-2</c:v>
                      </c:pt>
                      <c:pt idx="126">
                        <c:v>8.18842477412597E-2</c:v>
                      </c:pt>
                      <c:pt idx="127">
                        <c:v>7.1759198638208913E-2</c:v>
                      </c:pt>
                      <c:pt idx="128">
                        <c:v>6.7333376980489773E-2</c:v>
                      </c:pt>
                      <c:pt idx="129">
                        <c:v>6.9598664397014481E-2</c:v>
                      </c:pt>
                      <c:pt idx="130">
                        <c:v>6.5457640434725864E-2</c:v>
                      </c:pt>
                      <c:pt idx="131">
                        <c:v>6.0488411679979141E-2</c:v>
                      </c:pt>
                      <c:pt idx="132">
                        <c:v>6.6171271441665624E-2</c:v>
                      </c:pt>
                      <c:pt idx="133">
                        <c:v>5.7604425821657861E-2</c:v>
                      </c:pt>
                      <c:pt idx="134">
                        <c:v>4.7273143904674561E-2</c:v>
                      </c:pt>
                      <c:pt idx="135">
                        <c:v>5.2769412072803459E-2</c:v>
                      </c:pt>
                      <c:pt idx="136">
                        <c:v>5.6717297368076659E-2</c:v>
                      </c:pt>
                      <c:pt idx="137">
                        <c:v>5.7876129370171531E-2</c:v>
                      </c:pt>
                      <c:pt idx="138">
                        <c:v>5.3486316616472247E-2</c:v>
                      </c:pt>
                      <c:pt idx="139">
                        <c:v>5.9830430797433692E-2</c:v>
                      </c:pt>
                      <c:pt idx="140">
                        <c:v>5.1486185675003369E-2</c:v>
                      </c:pt>
                      <c:pt idx="141">
                        <c:v>5.0330627209637289E-2</c:v>
                      </c:pt>
                      <c:pt idx="142">
                        <c:v>4.1524813408406441E-2</c:v>
                      </c:pt>
                      <c:pt idx="143">
                        <c:v>2.790362707869587E-2</c:v>
                      </c:pt>
                      <c:pt idx="144">
                        <c:v>4.0238313473877081E-2</c:v>
                      </c:pt>
                      <c:pt idx="145">
                        <c:v>1.6370957182139535E-2</c:v>
                      </c:pt>
                      <c:pt idx="146">
                        <c:v>9.8762603116406018E-3</c:v>
                      </c:pt>
                      <c:pt idx="147">
                        <c:v>3.4152808694513648E-2</c:v>
                      </c:pt>
                      <c:pt idx="148">
                        <c:v>2.9563310200340399E-2</c:v>
                      </c:pt>
                      <c:pt idx="149">
                        <c:v>3.896163414953506E-2</c:v>
                      </c:pt>
                      <c:pt idx="150">
                        <c:v>2.1317271179782781E-2</c:v>
                      </c:pt>
                      <c:pt idx="151">
                        <c:v>3.2646981799135881E-2</c:v>
                      </c:pt>
                      <c:pt idx="152">
                        <c:v>1.3323294487364148E-2</c:v>
                      </c:pt>
                      <c:pt idx="153">
                        <c:v>3.2646981799135881E-2</c:v>
                      </c:pt>
                      <c:pt idx="154">
                        <c:v>3.4021867225350361E-2</c:v>
                      </c:pt>
                      <c:pt idx="155">
                        <c:v>4.766924184889345E-2</c:v>
                      </c:pt>
                      <c:pt idx="156">
                        <c:v>3.987167736021998E-2</c:v>
                      </c:pt>
                      <c:pt idx="157">
                        <c:v>5.3001833180568239E-2</c:v>
                      </c:pt>
                      <c:pt idx="158">
                        <c:v>4.6539871677360123E-2</c:v>
                      </c:pt>
                      <c:pt idx="159">
                        <c:v>2.3631661647243729E-2</c:v>
                      </c:pt>
                      <c:pt idx="160">
                        <c:v>3.777988739033647E-2</c:v>
                      </c:pt>
                      <c:pt idx="161">
                        <c:v>3.9498494173104574E-2</c:v>
                      </c:pt>
                      <c:pt idx="162">
                        <c:v>3.4689668718083162E-2</c:v>
                      </c:pt>
                      <c:pt idx="163">
                        <c:v>4.7741259656933398E-2</c:v>
                      </c:pt>
                      <c:pt idx="164">
                        <c:v>5.3466675396098041E-2</c:v>
                      </c:pt>
                      <c:pt idx="165">
                        <c:v>5.4304700798743007E-2</c:v>
                      </c:pt>
                      <c:pt idx="166">
                        <c:v>4.3099384575094886E-2</c:v>
                      </c:pt>
                      <c:pt idx="167">
                        <c:v>7.0246824669372834E-2</c:v>
                      </c:pt>
                      <c:pt idx="168">
                        <c:v>6.60763388765222E-2</c:v>
                      </c:pt>
                      <c:pt idx="169">
                        <c:v>6.2619484090611549E-2</c:v>
                      </c:pt>
                      <c:pt idx="170">
                        <c:v>6.6704857928506098E-2</c:v>
                      </c:pt>
                      <c:pt idx="171">
                        <c:v>8.2728820217362747E-2</c:v>
                      </c:pt>
                      <c:pt idx="172">
                        <c:v>7.630286761817448E-2</c:v>
                      </c:pt>
                      <c:pt idx="173">
                        <c:v>6.218410370564377E-2</c:v>
                      </c:pt>
                      <c:pt idx="174">
                        <c:v>0.10178407751734984</c:v>
                      </c:pt>
                      <c:pt idx="175">
                        <c:v>0.11956920256645275</c:v>
                      </c:pt>
                      <c:pt idx="176">
                        <c:v>0.13305944742700027</c:v>
                      </c:pt>
                      <c:pt idx="177">
                        <c:v>0.10312295403954423</c:v>
                      </c:pt>
                      <c:pt idx="178">
                        <c:v>9.8867356291737499E-2</c:v>
                      </c:pt>
                      <c:pt idx="179">
                        <c:v>0.1186231504517482</c:v>
                      </c:pt>
                      <c:pt idx="180">
                        <c:v>0.13869975121120859</c:v>
                      </c:pt>
                      <c:pt idx="181">
                        <c:v>0.11620400680895625</c:v>
                      </c:pt>
                      <c:pt idx="182">
                        <c:v>0.14506678014927327</c:v>
                      </c:pt>
                      <c:pt idx="183">
                        <c:v>0.14605538824145597</c:v>
                      </c:pt>
                      <c:pt idx="184">
                        <c:v>0.14895246824669386</c:v>
                      </c:pt>
                      <c:pt idx="185">
                        <c:v>0.18097093099384584</c:v>
                      </c:pt>
                      <c:pt idx="186">
                        <c:v>0.17592313735760109</c:v>
                      </c:pt>
                      <c:pt idx="187">
                        <c:v>0.18598598926279952</c:v>
                      </c:pt>
                      <c:pt idx="188">
                        <c:v>0.21728100039282441</c:v>
                      </c:pt>
                      <c:pt idx="189">
                        <c:v>0.20886801099908342</c:v>
                      </c:pt>
                      <c:pt idx="190">
                        <c:v>0.21317598533455565</c:v>
                      </c:pt>
                      <c:pt idx="191">
                        <c:v>0.201993583868011</c:v>
                      </c:pt>
                      <c:pt idx="192">
                        <c:v>0.22660730653397912</c:v>
                      </c:pt>
                      <c:pt idx="193">
                        <c:v>0.21821068482388378</c:v>
                      </c:pt>
                      <c:pt idx="194">
                        <c:v>0.22760900877307844</c:v>
                      </c:pt>
                      <c:pt idx="195">
                        <c:v>0.21327091789969885</c:v>
                      </c:pt>
                      <c:pt idx="196">
                        <c:v>0.24232028283357343</c:v>
                      </c:pt>
                      <c:pt idx="197">
                        <c:v>0.24556763126882278</c:v>
                      </c:pt>
                      <c:pt idx="198">
                        <c:v>0.26332002095063489</c:v>
                      </c:pt>
                      <c:pt idx="199">
                        <c:v>0.22683318056828608</c:v>
                      </c:pt>
                      <c:pt idx="200">
                        <c:v>0.24430404609139714</c:v>
                      </c:pt>
                      <c:pt idx="201">
                        <c:v>0.24836977870891724</c:v>
                      </c:pt>
                      <c:pt idx="202">
                        <c:v>0.26686853476496014</c:v>
                      </c:pt>
                      <c:pt idx="203">
                        <c:v>0.26923530182008637</c:v>
                      </c:pt>
                      <c:pt idx="204">
                        <c:v>0.27444022521932715</c:v>
                      </c:pt>
                      <c:pt idx="205">
                        <c:v>0.26168979965955214</c:v>
                      </c:pt>
                      <c:pt idx="206">
                        <c:v>0.28551132643708249</c:v>
                      </c:pt>
                      <c:pt idx="207">
                        <c:v>0.28944284404871029</c:v>
                      </c:pt>
                      <c:pt idx="208">
                        <c:v>0.32204399633363895</c:v>
                      </c:pt>
                      <c:pt idx="209">
                        <c:v>0.33413316747413901</c:v>
                      </c:pt>
                      <c:pt idx="210">
                        <c:v>0.35350923137357604</c:v>
                      </c:pt>
                      <c:pt idx="211">
                        <c:v>0.32815568940683515</c:v>
                      </c:pt>
                      <c:pt idx="212">
                        <c:v>0.351879010082493</c:v>
                      </c:pt>
                      <c:pt idx="213">
                        <c:v>0.37490506743485658</c:v>
                      </c:pt>
                      <c:pt idx="214">
                        <c:v>0.36829579677883978</c:v>
                      </c:pt>
                      <c:pt idx="215">
                        <c:v>0.36038365850464843</c:v>
                      </c:pt>
                      <c:pt idx="216">
                        <c:v>0.37820806599450046</c:v>
                      </c:pt>
                      <c:pt idx="217">
                        <c:v>0.36097289511588321</c:v>
                      </c:pt>
                      <c:pt idx="218">
                        <c:v>0.32597224040853751</c:v>
                      </c:pt>
                      <c:pt idx="219">
                        <c:v>0.29625180044520105</c:v>
                      </c:pt>
                      <c:pt idx="220">
                        <c:v>0.2668357993976691</c:v>
                      </c:pt>
                      <c:pt idx="221">
                        <c:v>0.22678080398062081</c:v>
                      </c:pt>
                      <c:pt idx="222">
                        <c:v>0.23344245122430266</c:v>
                      </c:pt>
                      <c:pt idx="223">
                        <c:v>0.15899895246824663</c:v>
                      </c:pt>
                      <c:pt idx="224">
                        <c:v>0.13449653005106738</c:v>
                      </c:pt>
                      <c:pt idx="225">
                        <c:v>0.13924315830823616</c:v>
                      </c:pt>
                      <c:pt idx="226">
                        <c:v>0.10414757103574702</c:v>
                      </c:pt>
                      <c:pt idx="227">
                        <c:v>7.8777661385360742E-2</c:v>
                      </c:pt>
                      <c:pt idx="228">
                        <c:v>6.4187508183841918E-2</c:v>
                      </c:pt>
                      <c:pt idx="229">
                        <c:v>3.9734188817598388E-2</c:v>
                      </c:pt>
                      <c:pt idx="230">
                        <c:v>3.8375671075029559E-2</c:v>
                      </c:pt>
                      <c:pt idx="231">
                        <c:v>3.5779756448867356E-2</c:v>
                      </c:pt>
                      <c:pt idx="232">
                        <c:v>1.630221291082886E-2</c:v>
                      </c:pt>
                      <c:pt idx="233">
                        <c:v>1.8819562655493043E-2</c:v>
                      </c:pt>
                      <c:pt idx="234">
                        <c:v>6.8089563964907687E-3</c:v>
                      </c:pt>
                      <c:pt idx="235">
                        <c:v>6.3833966217100952E-3</c:v>
                      </c:pt>
                      <c:pt idx="236">
                        <c:v>-6.6452795600366633E-3</c:v>
                      </c:pt>
                      <c:pt idx="237">
                        <c:v>-1.0766662301951075E-2</c:v>
                      </c:pt>
                      <c:pt idx="238">
                        <c:v>-1.4076207935053032E-2</c:v>
                      </c:pt>
                      <c:pt idx="239">
                        <c:v>-1.850530312950097E-2</c:v>
                      </c:pt>
                      <c:pt idx="240">
                        <c:v>-1.3604818646065161E-2</c:v>
                      </c:pt>
                      <c:pt idx="241">
                        <c:v>-9.4343328532145183E-3</c:v>
                      </c:pt>
                      <c:pt idx="242">
                        <c:v>3.5910697918029688E-3</c:v>
                      </c:pt>
                      <c:pt idx="243">
                        <c:v>-2.4806861332984251E-2</c:v>
                      </c:pt>
                      <c:pt idx="244">
                        <c:v>-6.1509755139450761E-3</c:v>
                      </c:pt>
                      <c:pt idx="245">
                        <c:v>-3.3357339269347078E-3</c:v>
                      </c:pt>
                      <c:pt idx="246">
                        <c:v>-7.0642922613592674E-3</c:v>
                      </c:pt>
                      <c:pt idx="247">
                        <c:v>-8.9793112478720582E-3</c:v>
                      </c:pt>
                      <c:pt idx="248">
                        <c:v>-1.6161450831478234E-2</c:v>
                      </c:pt>
                      <c:pt idx="249">
                        <c:v>-2.360874689014025E-2</c:v>
                      </c:pt>
                      <c:pt idx="250">
                        <c:v>-6.8744271310724105E-3</c:v>
                      </c:pt>
                      <c:pt idx="251">
                        <c:v>-2.122233861463935E-2</c:v>
                      </c:pt>
                      <c:pt idx="252">
                        <c:v>-2.5441927458426227E-2</c:v>
                      </c:pt>
                      <c:pt idx="253">
                        <c:v>-3.0774518790100777E-2</c:v>
                      </c:pt>
                      <c:pt idx="254">
                        <c:v>-2.8643446379468376E-2</c:v>
                      </c:pt>
                      <c:pt idx="255">
                        <c:v>-2.6037711143118834E-2</c:v>
                      </c:pt>
                      <c:pt idx="256">
                        <c:v>-2.734385229802264E-2</c:v>
                      </c:pt>
                      <c:pt idx="257">
                        <c:v>-1.8096111038365947E-2</c:v>
                      </c:pt>
                      <c:pt idx="258">
                        <c:v>-1.7313735760115037E-2</c:v>
                      </c:pt>
                      <c:pt idx="259">
                        <c:v>-7.4767578892235651E-3</c:v>
                      </c:pt>
                      <c:pt idx="260">
                        <c:v>-1.1107110121775662E-2</c:v>
                      </c:pt>
                      <c:pt idx="261">
                        <c:v>4.2817860416394828E-3</c:v>
                      </c:pt>
                      <c:pt idx="262">
                        <c:v>-9.1135262537646155E-3</c:v>
                      </c:pt>
                      <c:pt idx="263">
                        <c:v>-1.4996071755925293E-2</c:v>
                      </c:pt>
                      <c:pt idx="264">
                        <c:v>-9.5096241979835006E-3</c:v>
                      </c:pt>
                      <c:pt idx="265">
                        <c:v>-1.4730915280869453E-4</c:v>
                      </c:pt>
                      <c:pt idx="266">
                        <c:v>4.1803064030377472E-3</c:v>
                      </c:pt>
                      <c:pt idx="267">
                        <c:v>-1.9094539740735748E-2</c:v>
                      </c:pt>
                      <c:pt idx="268">
                        <c:v>5.3162236480293786E-3</c:v>
                      </c:pt>
                      <c:pt idx="269">
                        <c:v>-6.625638339662219E-3</c:v>
                      </c:pt>
                      <c:pt idx="270">
                        <c:v>2.9330889092575143E-3</c:v>
                      </c:pt>
                      <c:pt idx="271">
                        <c:v>-9.6143773733142722E-3</c:v>
                      </c:pt>
                      <c:pt idx="272">
                        <c:v>-8.671598795338532E-3</c:v>
                      </c:pt>
                      <c:pt idx="273">
                        <c:v>3.3701060625900225E-2</c:v>
                      </c:pt>
                      <c:pt idx="274">
                        <c:v>1.8456200078564737E-2</c:v>
                      </c:pt>
                      <c:pt idx="275">
                        <c:v>5.5290035354197149E-3</c:v>
                      </c:pt>
                      <c:pt idx="276">
                        <c:v>1.4524682466937422E-2</c:v>
                      </c:pt>
                      <c:pt idx="277">
                        <c:v>1.3061411549037579E-2</c:v>
                      </c:pt>
                      <c:pt idx="278">
                        <c:v>3.4617650910043207E-2</c:v>
                      </c:pt>
                      <c:pt idx="279">
                        <c:v>4.2074767578892329E-2</c:v>
                      </c:pt>
                      <c:pt idx="280">
                        <c:v>5.1607306533979311E-2</c:v>
                      </c:pt>
                      <c:pt idx="281">
                        <c:v>3.2034830430797627E-2</c:v>
                      </c:pt>
                      <c:pt idx="282">
                        <c:v>3.3625769281131236E-2</c:v>
                      </c:pt>
                      <c:pt idx="283">
                        <c:v>6.2301951027890434E-2</c:v>
                      </c:pt>
                      <c:pt idx="284">
                        <c:v>5.5299855964384019E-2</c:v>
                      </c:pt>
                      <c:pt idx="285">
                        <c:v>6.8822836192222125E-2</c:v>
                      </c:pt>
                      <c:pt idx="286">
                        <c:v>7.3120989917506776E-2</c:v>
                      </c:pt>
                      <c:pt idx="287">
                        <c:v>9.2411941861987687E-2</c:v>
                      </c:pt>
                      <c:pt idx="288">
                        <c:v>0.10395115883200209</c:v>
                      </c:pt>
                      <c:pt idx="289">
                        <c:v>0.10628191698310846</c:v>
                      </c:pt>
                      <c:pt idx="290">
                        <c:v>0.11586683252586094</c:v>
                      </c:pt>
                      <c:pt idx="291">
                        <c:v>0.12876456723844443</c:v>
                      </c:pt>
                      <c:pt idx="292">
                        <c:v>0.13979638601545108</c:v>
                      </c:pt>
                      <c:pt idx="293">
                        <c:v>0.14714220243551138</c:v>
                      </c:pt>
                      <c:pt idx="294">
                        <c:v>0.14177032866308745</c:v>
                      </c:pt>
                      <c:pt idx="295">
                        <c:v>0.16793570773864103</c:v>
                      </c:pt>
                      <c:pt idx="296">
                        <c:v>0.14490965038627723</c:v>
                      </c:pt>
                      <c:pt idx="297">
                        <c:v>0.14677229278512499</c:v>
                      </c:pt>
                      <c:pt idx="298">
                        <c:v>0.17191305486447578</c:v>
                      </c:pt>
                      <c:pt idx="299">
                        <c:v>0.17553686002356955</c:v>
                      </c:pt>
                      <c:pt idx="300">
                        <c:v>0.19608485007201781</c:v>
                      </c:pt>
                      <c:pt idx="301">
                        <c:v>0.19210422940945401</c:v>
                      </c:pt>
                      <c:pt idx="302">
                        <c:v>0.18047335341102522</c:v>
                      </c:pt>
                      <c:pt idx="303">
                        <c:v>0.15842935707738631</c:v>
                      </c:pt>
                      <c:pt idx="304">
                        <c:v>0.17014861856750046</c:v>
                      </c:pt>
                      <c:pt idx="305">
                        <c:v>0.16765091004321073</c:v>
                      </c:pt>
                      <c:pt idx="306">
                        <c:v>0.15857993976692406</c:v>
                      </c:pt>
                      <c:pt idx="307">
                        <c:v>0.15136833835275632</c:v>
                      </c:pt>
                      <c:pt idx="308">
                        <c:v>0.14389485400026178</c:v>
                      </c:pt>
                      <c:pt idx="309">
                        <c:v>0.15986971323818244</c:v>
                      </c:pt>
                      <c:pt idx="310">
                        <c:v>0.16349679193400549</c:v>
                      </c:pt>
                      <c:pt idx="311">
                        <c:v>0.16605997119287663</c:v>
                      </c:pt>
                      <c:pt idx="312">
                        <c:v>0.15800379730260589</c:v>
                      </c:pt>
                      <c:pt idx="313">
                        <c:v>0.14898520361398468</c:v>
                      </c:pt>
                      <c:pt idx="314">
                        <c:v>0.18012635851774256</c:v>
                      </c:pt>
                      <c:pt idx="315">
                        <c:v>0.16580790886473765</c:v>
                      </c:pt>
                      <c:pt idx="316">
                        <c:v>0.15976823359958095</c:v>
                      </c:pt>
                      <c:pt idx="317">
                        <c:v>0.1641023962288857</c:v>
                      </c:pt>
                      <c:pt idx="318">
                        <c:v>0.17173628388110529</c:v>
                      </c:pt>
                      <c:pt idx="319">
                        <c:v>0.17126162105538814</c:v>
                      </c:pt>
                      <c:pt idx="320">
                        <c:v>0.15268757365457628</c:v>
                      </c:pt>
                      <c:pt idx="321">
                        <c:v>0.14138732486578495</c:v>
                      </c:pt>
                      <c:pt idx="322">
                        <c:v>0.16970341757234511</c:v>
                      </c:pt>
                      <c:pt idx="323">
                        <c:v>0.1581576535288724</c:v>
                      </c:pt>
                      <c:pt idx="324">
                        <c:v>0.17275435380384976</c:v>
                      </c:pt>
                      <c:pt idx="325">
                        <c:v>0.15777137619484086</c:v>
                      </c:pt>
                      <c:pt idx="326">
                        <c:v>0.15454366897996596</c:v>
                      </c:pt>
                      <c:pt idx="327">
                        <c:v>0.15688424774125967</c:v>
                      </c:pt>
                      <c:pt idx="328">
                        <c:v>0.14738771769019254</c:v>
                      </c:pt>
                      <c:pt idx="329">
                        <c:v>0.14129893937409982</c:v>
                      </c:pt>
                      <c:pt idx="330">
                        <c:v>0.14573458164200606</c:v>
                      </c:pt>
                      <c:pt idx="331">
                        <c:v>0.13815307057745174</c:v>
                      </c:pt>
                      <c:pt idx="332">
                        <c:v>0.12760573523634955</c:v>
                      </c:pt>
                      <c:pt idx="333">
                        <c:v>0.13798939374099786</c:v>
                      </c:pt>
                      <c:pt idx="334">
                        <c:v>0.14577386408275497</c:v>
                      </c:pt>
                      <c:pt idx="335">
                        <c:v>0.15796451486185675</c:v>
                      </c:pt>
                      <c:pt idx="336">
                        <c:v>0.12531425952599184</c:v>
                      </c:pt>
                      <c:pt idx="337">
                        <c:v>9.567893151761149E-2</c:v>
                      </c:pt>
                      <c:pt idx="338">
                        <c:v>9.3155034699489478E-2</c:v>
                      </c:pt>
                      <c:pt idx="339">
                        <c:v>9.8346863951813634E-2</c:v>
                      </c:pt>
                      <c:pt idx="340">
                        <c:v>8.9390467461044815E-2</c:v>
                      </c:pt>
                      <c:pt idx="341">
                        <c:v>7.8568155034699438E-2</c:v>
                      </c:pt>
                      <c:pt idx="342">
                        <c:v>8.9023831347387714E-2</c:v>
                      </c:pt>
                      <c:pt idx="343">
                        <c:v>9.3593688621186277E-2</c:v>
                      </c:pt>
                      <c:pt idx="344">
                        <c:v>7.8132774649731659E-2</c:v>
                      </c:pt>
                      <c:pt idx="345">
                        <c:v>7.142529789184239E-2</c:v>
                      </c:pt>
                      <c:pt idx="346">
                        <c:v>6.4937148094801764E-2</c:v>
                      </c:pt>
                      <c:pt idx="347">
                        <c:v>7.2243682074112914E-2</c:v>
                      </c:pt>
                      <c:pt idx="348">
                        <c:v>6.835799397669233E-2</c:v>
                      </c:pt>
                      <c:pt idx="349">
                        <c:v>4.7780542097682524E-2</c:v>
                      </c:pt>
                      <c:pt idx="350">
                        <c:v>5.256317925887119E-2</c:v>
                      </c:pt>
                      <c:pt idx="351">
                        <c:v>5.5591200733272131E-2</c:v>
                      </c:pt>
                      <c:pt idx="352">
                        <c:v>4.2133691240015904E-2</c:v>
                      </c:pt>
                      <c:pt idx="353">
                        <c:v>5.2127798873903411E-2</c:v>
                      </c:pt>
                      <c:pt idx="354">
                        <c:v>6.098598926279953E-2</c:v>
                      </c:pt>
                      <c:pt idx="355">
                        <c:v>7.0466151630221477E-2</c:v>
                      </c:pt>
                      <c:pt idx="356">
                        <c:v>6.8020819693597009E-2</c:v>
                      </c:pt>
                      <c:pt idx="357">
                        <c:v>6.5212125180044475E-2</c:v>
                      </c:pt>
                      <c:pt idx="358">
                        <c:v>6.8357993976692566E-2</c:v>
                      </c:pt>
                      <c:pt idx="359">
                        <c:v>6.164724368207402E-2</c:v>
                      </c:pt>
                      <c:pt idx="360">
                        <c:v>5.7895770590545979E-2</c:v>
                      </c:pt>
                      <c:pt idx="361">
                        <c:v>7.4031033128191703E-2</c:v>
                      </c:pt>
                      <c:pt idx="362">
                        <c:v>9.9587534372135564E-2</c:v>
                      </c:pt>
                      <c:pt idx="363">
                        <c:v>9.2264632709178993E-2</c:v>
                      </c:pt>
                      <c:pt idx="364">
                        <c:v>0.10881890794814732</c:v>
                      </c:pt>
                      <c:pt idx="365">
                        <c:v>0.11708786172580841</c:v>
                      </c:pt>
                      <c:pt idx="366">
                        <c:v>0.14112216839072936</c:v>
                      </c:pt>
                      <c:pt idx="367">
                        <c:v>0.1285747021081578</c:v>
                      </c:pt>
                      <c:pt idx="368">
                        <c:v>0.11901924839596686</c:v>
                      </c:pt>
                      <c:pt idx="369">
                        <c:v>0.13978983894199301</c:v>
                      </c:pt>
                      <c:pt idx="370">
                        <c:v>0.13468312164462495</c:v>
                      </c:pt>
                      <c:pt idx="371">
                        <c:v>0.15873706952992009</c:v>
                      </c:pt>
                      <c:pt idx="372">
                        <c:v>0.16183056173890289</c:v>
                      </c:pt>
                      <c:pt idx="373">
                        <c:v>0.16640369254943049</c:v>
                      </c:pt>
                      <c:pt idx="374">
                        <c:v>0.20053031295011114</c:v>
                      </c:pt>
                      <c:pt idx="375">
                        <c:v>0.21972305879271983</c:v>
                      </c:pt>
                      <c:pt idx="376">
                        <c:v>0.2224597354982322</c:v>
                      </c:pt>
                      <c:pt idx="377">
                        <c:v>0.24736480293308891</c:v>
                      </c:pt>
                      <c:pt idx="378">
                        <c:v>0.28814324996726476</c:v>
                      </c:pt>
                      <c:pt idx="379">
                        <c:v>0.31617454497839464</c:v>
                      </c:pt>
                      <c:pt idx="380">
                        <c:v>0.30370237004059186</c:v>
                      </c:pt>
                      <c:pt idx="381">
                        <c:v>0.31986709440879935</c:v>
                      </c:pt>
                      <c:pt idx="382">
                        <c:v>0.34966609925363357</c:v>
                      </c:pt>
                      <c:pt idx="383">
                        <c:v>0.38732486578499409</c:v>
                      </c:pt>
                      <c:pt idx="384">
                        <c:v>0.40078237527825056</c:v>
                      </c:pt>
                      <c:pt idx="385">
                        <c:v>0.42315699882152674</c:v>
                      </c:pt>
                      <c:pt idx="386">
                        <c:v>0.41505499541704866</c:v>
                      </c:pt>
                      <c:pt idx="387">
                        <c:v>0.44409453974073582</c:v>
                      </c:pt>
                      <c:pt idx="388">
                        <c:v>0.48123936100563053</c:v>
                      </c:pt>
                      <c:pt idx="389">
                        <c:v>0.47579546942516704</c:v>
                      </c:pt>
                      <c:pt idx="390">
                        <c:v>0.47734712583475186</c:v>
                      </c:pt>
                      <c:pt idx="391">
                        <c:v>0.49590807908864748</c:v>
                      </c:pt>
                      <c:pt idx="392">
                        <c:v>0.49169831085504773</c:v>
                      </c:pt>
                      <c:pt idx="393">
                        <c:v>0.48996333638863432</c:v>
                      </c:pt>
                      <c:pt idx="394">
                        <c:v>0.5063146523503993</c:v>
                      </c:pt>
                      <c:pt idx="395">
                        <c:v>0.51895050412465638</c:v>
                      </c:pt>
                      <c:pt idx="396">
                        <c:v>0.51942844048710224</c:v>
                      </c:pt>
                      <c:pt idx="397">
                        <c:v>0.54847453188424766</c:v>
                      </c:pt>
                      <c:pt idx="398">
                        <c:v>0.5427556632185413</c:v>
                      </c:pt>
                      <c:pt idx="399">
                        <c:v>0.5518462747152022</c:v>
                      </c:pt>
                      <c:pt idx="400">
                        <c:v>0.57124525337174281</c:v>
                      </c:pt>
                      <c:pt idx="401">
                        <c:v>0.54872986774911614</c:v>
                      </c:pt>
                      <c:pt idx="402">
                        <c:v>0.55296582427654839</c:v>
                      </c:pt>
                      <c:pt idx="403">
                        <c:v>0.59492601806992274</c:v>
                      </c:pt>
                      <c:pt idx="404">
                        <c:v>0.64630745056959549</c:v>
                      </c:pt>
                      <c:pt idx="405">
                        <c:v>0.6727150713631006</c:v>
                      </c:pt>
                      <c:pt idx="406">
                        <c:v>0.69877897080005236</c:v>
                      </c:pt>
                      <c:pt idx="407">
                        <c:v>0.78150779101741519</c:v>
                      </c:pt>
                      <c:pt idx="408">
                        <c:v>0.83667015843917769</c:v>
                      </c:pt>
                      <c:pt idx="409">
                        <c:v>0.86777530443891582</c:v>
                      </c:pt>
                      <c:pt idx="410">
                        <c:v>0.92829317794945654</c:v>
                      </c:pt>
                      <c:pt idx="411">
                        <c:v>0.95362053162236482</c:v>
                      </c:pt>
                      <c:pt idx="412">
                        <c:v>0.98477478067303925</c:v>
                      </c:pt>
                      <c:pt idx="413">
                        <c:v>1</c:v>
                      </c:pt>
                      <c:pt idx="414">
                        <c:v>0.98789446117585444</c:v>
                      </c:pt>
                      <c:pt idx="415">
                        <c:v>0.93590087730784344</c:v>
                      </c:pt>
                      <c:pt idx="416">
                        <c:v>0.8620891711405001</c:v>
                      </c:pt>
                      <c:pt idx="417">
                        <c:v>0.7594343328532146</c:v>
                      </c:pt>
                      <c:pt idx="418">
                        <c:v>0.68830692680371874</c:v>
                      </c:pt>
                      <c:pt idx="419">
                        <c:v>0.58027694120728024</c:v>
                      </c:pt>
                      <c:pt idx="420">
                        <c:v>0.48001505826895363</c:v>
                      </c:pt>
                      <c:pt idx="421">
                        <c:v>0.40317533062720978</c:v>
                      </c:pt>
                      <c:pt idx="422">
                        <c:v>0.31556239361005617</c:v>
                      </c:pt>
                      <c:pt idx="423">
                        <c:v>0.24638274191436416</c:v>
                      </c:pt>
                      <c:pt idx="424">
                        <c:v>0.20715267775304433</c:v>
                      </c:pt>
                      <c:pt idx="425">
                        <c:v>0.1800838025402644</c:v>
                      </c:pt>
                      <c:pt idx="426">
                        <c:v>0.13323621841037064</c:v>
                      </c:pt>
                      <c:pt idx="427">
                        <c:v>0.10679586224957449</c:v>
                      </c:pt>
                      <c:pt idx="428">
                        <c:v>7.7324211077648364E-2</c:v>
                      </c:pt>
                      <c:pt idx="429">
                        <c:v>7.7163807777923296E-2</c:v>
                      </c:pt>
                      <c:pt idx="430">
                        <c:v>4.8592379206494743E-2</c:v>
                      </c:pt>
                      <c:pt idx="431">
                        <c:v>4.8890271048841284E-2</c:v>
                      </c:pt>
                      <c:pt idx="432">
                        <c:v>4.9338745580725436E-2</c:v>
                      </c:pt>
                      <c:pt idx="433">
                        <c:v>4.8399240539478854E-2</c:v>
                      </c:pt>
                      <c:pt idx="434">
                        <c:v>3.2961241325127719E-2</c:v>
                      </c:pt>
                      <c:pt idx="435">
                        <c:v>2.1333638863428071E-2</c:v>
                      </c:pt>
                      <c:pt idx="436">
                        <c:v>2.3932827026319187E-2</c:v>
                      </c:pt>
                      <c:pt idx="437">
                        <c:v>1.4495220636375516E-2</c:v>
                      </c:pt>
                      <c:pt idx="438">
                        <c:v>2.0744402252193293E-2</c:v>
                      </c:pt>
                      <c:pt idx="439">
                        <c:v>3.4548906638732418E-2</c:v>
                      </c:pt>
                      <c:pt idx="440">
                        <c:v>2.2040722796909759E-2</c:v>
                      </c:pt>
                      <c:pt idx="441">
                        <c:v>1.2842084588189175E-2</c:v>
                      </c:pt>
                      <c:pt idx="442">
                        <c:v>4.7728165510016783E-3</c:v>
                      </c:pt>
                      <c:pt idx="443">
                        <c:v>-1.231177163807785E-2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195464728"/>
        <c:scaling>
          <c:orientation val="maxMin"/>
          <c:max val="970"/>
          <c:min val="9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Binding energy (eV)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635976"/>
        <c:crossesAt val="-0.1"/>
        <c:crossBetween val="midCat"/>
        <c:majorUnit val="5"/>
      </c:valAx>
      <c:valAx>
        <c:axId val="143635976"/>
        <c:scaling>
          <c:orientation val="minMax"/>
          <c:max val="1.1000000000000001"/>
          <c:min val="-0.1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Normalized intensity</a:t>
                </a:r>
              </a:p>
            </c:rich>
          </c:tx>
          <c:layout>
            <c:manualLayout>
              <c:xMode val="edge"/>
              <c:yMode val="edge"/>
              <c:x val="0"/>
              <c:y val="0.27032754393764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64728"/>
        <c:crossesAt val="970"/>
        <c:crossBetween val="midCat"/>
        <c:majorUnit val="0.2"/>
        <c:minorUnit val="0.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417773465138375"/>
          <c:y val="0.11633409406728361"/>
          <c:w val="0.36248610184567487"/>
          <c:h val="0.12748809990633203"/>
        </c:manualLayout>
      </c:layout>
      <c:overlay val="1"/>
      <c:spPr>
        <a:solidFill>
          <a:schemeClr val="bg1"/>
        </a:solidFill>
        <a:ln w="15875">
          <a:solidFill>
            <a:srgbClr val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dirty="0"/>
              <a:t>Maximum SEY versus normalized intensity</a:t>
            </a:r>
            <a:r>
              <a:rPr lang="en-GB" sz="1400" b="1" baseline="0" dirty="0"/>
              <a:t> of Cu2p at 934.8 eV</a:t>
            </a:r>
            <a:endParaRPr lang="en-GB" sz="1400" b="1" dirty="0"/>
          </a:p>
        </c:rich>
      </c:tx>
      <c:layout>
        <c:manualLayout>
          <c:xMode val="edge"/>
          <c:yMode val="edge"/>
          <c:x val="0.21217276951783026"/>
          <c:y val="3.66323226623228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361976007271023"/>
          <c:y val="0.18083705109748535"/>
          <c:w val="0.76461201900781117"/>
          <c:h val="0.66016148875791913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e_shield_a_down_sample1_all!$N$2:$N$12</c:f>
              <c:numCache>
                <c:formatCode>General</c:formatCode>
                <c:ptCount val="11"/>
                <c:pt idx="0">
                  <c:v>0.55287801852785012</c:v>
                </c:pt>
                <c:pt idx="1">
                  <c:v>0.90404043830783354</c:v>
                </c:pt>
                <c:pt idx="2">
                  <c:v>0.50000305842197668</c:v>
                </c:pt>
                <c:pt idx="3">
                  <c:v>0.99650937030968145</c:v>
                </c:pt>
                <c:pt idx="4">
                  <c:v>0.98216879672694835</c:v>
                </c:pt>
                <c:pt idx="5">
                  <c:v>0.65929295591029491</c:v>
                </c:pt>
                <c:pt idx="6">
                  <c:v>0.49093403316235235</c:v>
                </c:pt>
                <c:pt idx="7">
                  <c:v>0.85147871508238937</c:v>
                </c:pt>
                <c:pt idx="8">
                  <c:v>0.49169831085504773</c:v>
                </c:pt>
                <c:pt idx="9">
                  <c:v>0.46451899343808334</c:v>
                </c:pt>
                <c:pt idx="10">
                  <c:v>0.40761233994608242</c:v>
                </c:pt>
              </c:numCache>
            </c:numRef>
          </c:xVal>
          <c:yVal>
            <c:numRef>
              <c:f>e_shield_a_down_sample1_all!$M$2:$M$12</c:f>
              <c:numCache>
                <c:formatCode>0.00</c:formatCode>
                <c:ptCount val="11"/>
                <c:pt idx="0">
                  <c:v>1.782287</c:v>
                </c:pt>
                <c:pt idx="1">
                  <c:v>1.9621949999999999</c:v>
                </c:pt>
                <c:pt idx="2">
                  <c:v>1.8163229999999999</c:v>
                </c:pt>
                <c:pt idx="3">
                  <c:v>1.976173</c:v>
                </c:pt>
                <c:pt idx="4">
                  <c:v>1.9775400000000001</c:v>
                </c:pt>
                <c:pt idx="5">
                  <c:v>2.0112860000000001</c:v>
                </c:pt>
                <c:pt idx="6">
                  <c:v>1.8900969999999999</c:v>
                </c:pt>
                <c:pt idx="7">
                  <c:v>1.976229</c:v>
                </c:pt>
                <c:pt idx="8">
                  <c:v>1.878622</c:v>
                </c:pt>
                <c:pt idx="9">
                  <c:v>1.8623240000000001</c:v>
                </c:pt>
                <c:pt idx="10">
                  <c:v>1.93306</c:v>
                </c:pt>
              </c:numCache>
            </c:numRef>
          </c:yVal>
          <c:smooth val="0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461616"/>
        <c:axId val="142584352"/>
      </c:scatterChart>
      <c:valAx>
        <c:axId val="195461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Normalized intensity of Cu2p at 934.8 eV</a:t>
                </a:r>
              </a:p>
            </c:rich>
          </c:tx>
          <c:layout>
            <c:manualLayout>
              <c:xMode val="edge"/>
              <c:yMode val="edge"/>
              <c:x val="0.21601802176226492"/>
              <c:y val="0.933096057973993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584352"/>
        <c:crosses val="autoZero"/>
        <c:crossBetween val="midCat"/>
        <c:majorUnit val="0.2"/>
        <c:minorUnit val="0.1"/>
      </c:valAx>
      <c:valAx>
        <c:axId val="14258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Maximum SEY</a:t>
                </a:r>
              </a:p>
            </c:rich>
          </c:tx>
          <c:layout>
            <c:manualLayout>
              <c:xMode val="edge"/>
              <c:yMode val="edge"/>
              <c:x val="2.150631799498218E-2"/>
              <c:y val="0.401712882305617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61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Conditioning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451911238367932"/>
          <c:y val="0.15774585343767497"/>
          <c:w val="0.84084447625864944"/>
          <c:h val="0.70531310530701041"/>
        </c:manualLayout>
      </c:layout>
      <c:scatterChart>
        <c:scatterStyle val="smoothMarker"/>
        <c:varyColors val="0"/>
        <c:ser>
          <c:idx val="0"/>
          <c:order val="0"/>
          <c:tx>
            <c:v>Conditioning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[1]MaxSEY!$H$3:$H$16</c:f>
                <c:numCache>
                  <c:formatCode>General</c:formatCode>
                  <c:ptCount val="14"/>
                  <c:pt idx="0">
                    <c:v>4.3810750651591202E-3</c:v>
                  </c:pt>
                  <c:pt idx="1">
                    <c:v>6.8185493576662773E-2</c:v>
                  </c:pt>
                  <c:pt idx="2">
                    <c:v>4.9608206406276535E-2</c:v>
                  </c:pt>
                  <c:pt idx="3">
                    <c:v>1.5037723907204899E-2</c:v>
                  </c:pt>
                  <c:pt idx="4">
                    <c:v>3.600445743494907E-3</c:v>
                  </c:pt>
                  <c:pt idx="5">
                    <c:v>3.4548054517523625E-3</c:v>
                  </c:pt>
                  <c:pt idx="6">
                    <c:v>4.1513676478421189E-3</c:v>
                  </c:pt>
                  <c:pt idx="7">
                    <c:v>4.9491812183297523E-3</c:v>
                  </c:pt>
                  <c:pt idx="8">
                    <c:v>2.9414646302058866E-3</c:v>
                  </c:pt>
                  <c:pt idx="9">
                    <c:v>4.8032257183670823E-3</c:v>
                  </c:pt>
                  <c:pt idx="10">
                    <c:v>5.3606975346266079E-3</c:v>
                  </c:pt>
                  <c:pt idx="11">
                    <c:v>6.3553068504235933E-3</c:v>
                  </c:pt>
                  <c:pt idx="12">
                    <c:v>8.1992417163054328E-3</c:v>
                  </c:pt>
                  <c:pt idx="13">
                    <c:v>9.3439479473777041E-3</c:v>
                  </c:pt>
                </c:numCache>
              </c:numRef>
            </c:plus>
            <c:minus>
              <c:numRef>
                <c:f>[1]MaxSEY!$H$3:$H$16</c:f>
                <c:numCache>
                  <c:formatCode>General</c:formatCode>
                  <c:ptCount val="14"/>
                  <c:pt idx="0">
                    <c:v>4.3810750651591202E-3</c:v>
                  </c:pt>
                  <c:pt idx="1">
                    <c:v>6.8185493576662773E-2</c:v>
                  </c:pt>
                  <c:pt idx="2">
                    <c:v>4.9608206406276535E-2</c:v>
                  </c:pt>
                  <c:pt idx="3">
                    <c:v>1.5037723907204899E-2</c:v>
                  </c:pt>
                  <c:pt idx="4">
                    <c:v>3.600445743494907E-3</c:v>
                  </c:pt>
                  <c:pt idx="5">
                    <c:v>3.4548054517523625E-3</c:v>
                  </c:pt>
                  <c:pt idx="6">
                    <c:v>4.1513676478421189E-3</c:v>
                  </c:pt>
                  <c:pt idx="7">
                    <c:v>4.9491812183297523E-3</c:v>
                  </c:pt>
                  <c:pt idx="8">
                    <c:v>2.9414646302058866E-3</c:v>
                  </c:pt>
                  <c:pt idx="9">
                    <c:v>4.8032257183670823E-3</c:v>
                  </c:pt>
                  <c:pt idx="10">
                    <c:v>5.3606975346266079E-3</c:v>
                  </c:pt>
                  <c:pt idx="11">
                    <c:v>6.3553068504235933E-3</c:v>
                  </c:pt>
                  <c:pt idx="12">
                    <c:v>8.1992417163054328E-3</c:v>
                  </c:pt>
                  <c:pt idx="13">
                    <c:v>9.3439479473777041E-3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[1]MaxSEY!$B$3:$B$16</c:f>
              <c:numCache>
                <c:formatCode>0.00E+00</c:formatCode>
                <c:ptCount val="14"/>
                <c:pt idx="0">
                  <c:v>9.9999999999999995E-8</c:v>
                </c:pt>
                <c:pt idx="1">
                  <c:v>9.6466431095406345E-6</c:v>
                </c:pt>
                <c:pt idx="2">
                  <c:v>3.8586572438162538E-5</c:v>
                </c:pt>
                <c:pt idx="3">
                  <c:v>9.6466431095406356E-5</c:v>
                </c:pt>
                <c:pt idx="4">
                  <c:v>1.9293286219081271E-4</c:v>
                </c:pt>
                <c:pt idx="5">
                  <c:v>6.7526501766784449E-4</c:v>
                </c:pt>
                <c:pt idx="6">
                  <c:v>9.6466431095406345E-4</c:v>
                </c:pt>
                <c:pt idx="7">
                  <c:v>2.8939929328621905E-3</c:v>
                </c:pt>
                <c:pt idx="8">
                  <c:v>9.6466431095406351E-3</c:v>
                </c:pt>
                <c:pt idx="9">
                  <c:v>3.4911660777385153E-2</c:v>
                </c:pt>
                <c:pt idx="10">
                  <c:v>5.8500000000000003E-2</c:v>
                </c:pt>
                <c:pt idx="11">
                  <c:v>7.6200000000000004E-2</c:v>
                </c:pt>
                <c:pt idx="12">
                  <c:v>0.20619999999999999</c:v>
                </c:pt>
                <c:pt idx="13">
                  <c:v>0.2747</c:v>
                </c:pt>
              </c:numCache>
            </c:numRef>
          </c:xVal>
          <c:yVal>
            <c:numRef>
              <c:f>[1]MaxSEY!$G$3:$G$16</c:f>
              <c:numCache>
                <c:formatCode>0.000</c:formatCode>
                <c:ptCount val="14"/>
                <c:pt idx="0">
                  <c:v>1.8361494408695005</c:v>
                </c:pt>
                <c:pt idx="1">
                  <c:v>1.6334216158907369</c:v>
                </c:pt>
                <c:pt idx="2">
                  <c:v>1.4434750149482007</c:v>
                </c:pt>
                <c:pt idx="3">
                  <c:v>1.2662228672726648</c:v>
                </c:pt>
                <c:pt idx="4">
                  <c:v>1.2233338752988225</c:v>
                </c:pt>
                <c:pt idx="5">
                  <c:v>1.1909899865923217</c:v>
                </c:pt>
                <c:pt idx="6">
                  <c:v>1.1844180172123249</c:v>
                </c:pt>
                <c:pt idx="7">
                  <c:v>1.1567716831972907</c:v>
                </c:pt>
                <c:pt idx="8">
                  <c:v>1.1249437908087925</c:v>
                </c:pt>
                <c:pt idx="9">
                  <c:v>1.1042744350344922</c:v>
                </c:pt>
                <c:pt idx="10">
                  <c:v>1.0960926968858824</c:v>
                </c:pt>
                <c:pt idx="11">
                  <c:v>1.0913165797812154</c:v>
                </c:pt>
                <c:pt idx="12">
                  <c:v>1.0920160848831244</c:v>
                </c:pt>
                <c:pt idx="13">
                  <c:v>1.0879677438913202</c:v>
                </c:pt>
              </c:numCache>
            </c:numRef>
          </c:yVal>
          <c:smooth val="1"/>
        </c:ser>
        <c:ser>
          <c:idx val="1"/>
          <c:order val="1"/>
          <c:tx>
            <c:v>Reconditioning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MaxSEY!$H$3:$H$15</c:f>
                <c:numCache>
                  <c:formatCode>General</c:formatCode>
                  <c:ptCount val="13"/>
                  <c:pt idx="0">
                    <c:v>1.5695950556483478E-2</c:v>
                  </c:pt>
                  <c:pt idx="1">
                    <c:v>5.6313063808461919E-2</c:v>
                  </c:pt>
                  <c:pt idx="2">
                    <c:v>3.9944153180342702E-2</c:v>
                  </c:pt>
                  <c:pt idx="3">
                    <c:v>2.5763639667261411E-2</c:v>
                  </c:pt>
                  <c:pt idx="4">
                    <c:v>1.4971954329802264E-2</c:v>
                  </c:pt>
                  <c:pt idx="5">
                    <c:v>8.5480607651873455E-3</c:v>
                  </c:pt>
                  <c:pt idx="6">
                    <c:v>7.8977169123697743E-3</c:v>
                  </c:pt>
                  <c:pt idx="7">
                    <c:v>4.3907837212555142E-3</c:v>
                  </c:pt>
                  <c:pt idx="8">
                    <c:v>4.7913918710001512E-3</c:v>
                  </c:pt>
                  <c:pt idx="9">
                    <c:v>9.5455698428991553E-3</c:v>
                  </c:pt>
                  <c:pt idx="10">
                    <c:v>7.635477226708439E-4</c:v>
                  </c:pt>
                </c:numCache>
              </c:numRef>
            </c:plus>
            <c:minus>
              <c:numRef>
                <c:f>MaxSEY!$H$3:$H$15</c:f>
                <c:numCache>
                  <c:formatCode>General</c:formatCode>
                  <c:ptCount val="13"/>
                  <c:pt idx="0">
                    <c:v>1.5695950556483478E-2</c:v>
                  </c:pt>
                  <c:pt idx="1">
                    <c:v>5.6313063808461919E-2</c:v>
                  </c:pt>
                  <c:pt idx="2">
                    <c:v>3.9944153180342702E-2</c:v>
                  </c:pt>
                  <c:pt idx="3">
                    <c:v>2.5763639667261411E-2</c:v>
                  </c:pt>
                  <c:pt idx="4">
                    <c:v>1.4971954329802264E-2</c:v>
                  </c:pt>
                  <c:pt idx="5">
                    <c:v>8.5480607651873455E-3</c:v>
                  </c:pt>
                  <c:pt idx="6">
                    <c:v>7.8977169123697743E-3</c:v>
                  </c:pt>
                  <c:pt idx="7">
                    <c:v>4.3907837212555142E-3</c:v>
                  </c:pt>
                  <c:pt idx="8">
                    <c:v>4.7913918710001512E-3</c:v>
                  </c:pt>
                  <c:pt idx="9">
                    <c:v>9.5455698428991553E-3</c:v>
                  </c:pt>
                  <c:pt idx="10">
                    <c:v>7.635477226708439E-4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MaxSEY!$B$3:$B$13</c:f>
              <c:numCache>
                <c:formatCode>0.00E+00</c:formatCode>
                <c:ptCount val="11"/>
                <c:pt idx="0">
                  <c:v>9.9999999999999995E-8</c:v>
                </c:pt>
                <c:pt idx="1">
                  <c:v>9.6466431095406345E-6</c:v>
                </c:pt>
                <c:pt idx="2">
                  <c:v>3.8586572438162538E-5</c:v>
                </c:pt>
                <c:pt idx="3">
                  <c:v>9.6466431095406356E-5</c:v>
                </c:pt>
                <c:pt idx="4">
                  <c:v>1.9293286219081271E-4</c:v>
                </c:pt>
                <c:pt idx="5">
                  <c:v>6.7526501766784449E-4</c:v>
                </c:pt>
                <c:pt idx="6">
                  <c:v>9.6466431095406345E-4</c:v>
                </c:pt>
                <c:pt idx="7">
                  <c:v>2.8939929328621905E-3</c:v>
                </c:pt>
                <c:pt idx="8">
                  <c:v>9.6466431095406351E-3</c:v>
                </c:pt>
                <c:pt idx="9">
                  <c:v>3.3542756183745581E-2</c:v>
                </c:pt>
                <c:pt idx="10">
                  <c:v>5.9742756183745582E-2</c:v>
                </c:pt>
              </c:numCache>
            </c:numRef>
          </c:xVal>
          <c:yVal>
            <c:numRef>
              <c:f>MaxSEY!$G$3:$G$13</c:f>
              <c:numCache>
                <c:formatCode>0.000</c:formatCode>
                <c:ptCount val="11"/>
                <c:pt idx="0">
                  <c:v>1.5808238417390668</c:v>
                </c:pt>
                <c:pt idx="1">
                  <c:v>1.3627442064757225</c:v>
                </c:pt>
                <c:pt idx="2">
                  <c:v>1.261292435551286</c:v>
                </c:pt>
                <c:pt idx="3">
                  <c:v>1.1752392720634468</c:v>
                </c:pt>
                <c:pt idx="4">
                  <c:v>1.1440327580414613</c:v>
                </c:pt>
                <c:pt idx="5">
                  <c:v>1.1169703294341842</c:v>
                </c:pt>
                <c:pt idx="6">
                  <c:v>1.1196787672492245</c:v>
                </c:pt>
                <c:pt idx="7">
                  <c:v>1.1074980719215199</c:v>
                </c:pt>
                <c:pt idx="8">
                  <c:v>1.0960067768531219</c:v>
                </c:pt>
                <c:pt idx="9">
                  <c:v>1.0874729300763069</c:v>
                </c:pt>
                <c:pt idx="10">
                  <c:v>1.0894801895507107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085752"/>
        <c:axId val="142084576"/>
      </c:scatterChart>
      <c:valAx>
        <c:axId val="14208575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Dose (C/mm²)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084576"/>
        <c:crosses val="autoZero"/>
        <c:crossBetween val="midCat"/>
      </c:valAx>
      <c:valAx>
        <c:axId val="142084576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Maximum SEY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"/>
              <c:y val="0.374697932545859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085752"/>
        <c:crossesAt val="1.0000000000000005E-7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548088761632066"/>
          <c:y val="0.23277981090979236"/>
          <c:w val="0.20022342611073338"/>
          <c:h val="0.14354165048049489"/>
        </c:manualLayout>
      </c:layout>
      <c:overlay val="0"/>
      <c:spPr>
        <a:solidFill>
          <a:sysClr val="window" lastClr="FFFFFF"/>
        </a:solidFill>
        <a:ln w="15875">
          <a:solidFill>
            <a:srgbClr val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Average maximum</a:t>
            </a:r>
            <a:r>
              <a:rPr lang="en-GB" baseline="0" dirty="0" smtClean="0"/>
              <a:t> SEY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Sheet3!$P$4:$P$61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Sheet3!$R$4:$R$61</c:f>
              <c:numCache>
                <c:formatCode>General</c:formatCode>
                <c:ptCount val="58"/>
                <c:pt idx="0">
                  <c:v>1.67162375</c:v>
                </c:pt>
                <c:pt idx="1">
                  <c:v>1.6830192499999999</c:v>
                </c:pt>
                <c:pt idx="2">
                  <c:v>1.6887747499999999</c:v>
                </c:pt>
                <c:pt idx="3">
                  <c:v>1.6820059999999999</c:v>
                </c:pt>
                <c:pt idx="4">
                  <c:v>1.6928387499999999</c:v>
                </c:pt>
                <c:pt idx="5">
                  <c:v>1.6905727500000001</c:v>
                </c:pt>
                <c:pt idx="6">
                  <c:v>1.69978725</c:v>
                </c:pt>
                <c:pt idx="7">
                  <c:v>1.6947369999999999</c:v>
                </c:pt>
                <c:pt idx="8">
                  <c:v>1.6840155000000001</c:v>
                </c:pt>
                <c:pt idx="9">
                  <c:v>1.72545675</c:v>
                </c:pt>
                <c:pt idx="10">
                  <c:v>1.789153</c:v>
                </c:pt>
                <c:pt idx="11">
                  <c:v>1.6944570000000001</c:v>
                </c:pt>
                <c:pt idx="12">
                  <c:v>1.7371915</c:v>
                </c:pt>
                <c:pt idx="13">
                  <c:v>1.7413265</c:v>
                </c:pt>
                <c:pt idx="14">
                  <c:v>1.7508024999999998</c:v>
                </c:pt>
                <c:pt idx="15">
                  <c:v>1.7339182499999999</c:v>
                </c:pt>
                <c:pt idx="16">
                  <c:v>1.72473875</c:v>
                </c:pt>
                <c:pt idx="17">
                  <c:v>1.7268595</c:v>
                </c:pt>
                <c:pt idx="18">
                  <c:v>1.7808986666666666</c:v>
                </c:pt>
                <c:pt idx="19">
                  <c:v>1.801172</c:v>
                </c:pt>
                <c:pt idx="20">
                  <c:v>1.71002075</c:v>
                </c:pt>
                <c:pt idx="21">
                  <c:v>1.6674420000000001</c:v>
                </c:pt>
                <c:pt idx="22">
                  <c:v>1.7366242499999998</c:v>
                </c:pt>
                <c:pt idx="23">
                  <c:v>1.7827312499999999</c:v>
                </c:pt>
                <c:pt idx="24">
                  <c:v>1.6936862500000001</c:v>
                </c:pt>
                <c:pt idx="25">
                  <c:v>1.7216690000000001</c:v>
                </c:pt>
                <c:pt idx="26">
                  <c:v>1.7142305000000002</c:v>
                </c:pt>
                <c:pt idx="27">
                  <c:v>1.7158856666666669</c:v>
                </c:pt>
                <c:pt idx="28">
                  <c:v>1.7638445</c:v>
                </c:pt>
                <c:pt idx="29">
                  <c:v>1.7873975</c:v>
                </c:pt>
                <c:pt idx="30">
                  <c:v>1.7557772500000002</c:v>
                </c:pt>
                <c:pt idx="31">
                  <c:v>1.74301825</c:v>
                </c:pt>
                <c:pt idx="32">
                  <c:v>1.7148155</c:v>
                </c:pt>
                <c:pt idx="33">
                  <c:v>1.7373082499999999</c:v>
                </c:pt>
                <c:pt idx="34">
                  <c:v>1.7426725000000001</c:v>
                </c:pt>
                <c:pt idx="35">
                  <c:v>1.7248827499999999</c:v>
                </c:pt>
                <c:pt idx="36">
                  <c:v>1.702985</c:v>
                </c:pt>
                <c:pt idx="37">
                  <c:v>1.69972675</c:v>
                </c:pt>
                <c:pt idx="38">
                  <c:v>1.7069512499999999</c:v>
                </c:pt>
                <c:pt idx="39">
                  <c:v>1.7437830000000001</c:v>
                </c:pt>
                <c:pt idx="40">
                  <c:v>1.726977</c:v>
                </c:pt>
                <c:pt idx="41">
                  <c:v>1.7066227500000002</c:v>
                </c:pt>
                <c:pt idx="42">
                  <c:v>1.6982390000000001</c:v>
                </c:pt>
                <c:pt idx="43">
                  <c:v>1.7202629999999999</c:v>
                </c:pt>
                <c:pt idx="44">
                  <c:v>1.6973877500000001</c:v>
                </c:pt>
                <c:pt idx="45">
                  <c:v>1.6759024999999999</c:v>
                </c:pt>
                <c:pt idx="46">
                  <c:v>1.7380533333333332</c:v>
                </c:pt>
                <c:pt idx="47">
                  <c:v>1.7205510000000002</c:v>
                </c:pt>
                <c:pt idx="48">
                  <c:v>1.6993276666666668</c:v>
                </c:pt>
                <c:pt idx="49">
                  <c:v>1.6893256666666667</c:v>
                </c:pt>
                <c:pt idx="50">
                  <c:v>1.6427556666666667</c:v>
                </c:pt>
                <c:pt idx="51">
                  <c:v>1.6568320000000003</c:v>
                </c:pt>
                <c:pt idx="52">
                  <c:v>1.6202943333333331</c:v>
                </c:pt>
                <c:pt idx="53">
                  <c:v>1.6097606666666666</c:v>
                </c:pt>
                <c:pt idx="54">
                  <c:v>1.6970689999999999</c:v>
                </c:pt>
                <c:pt idx="55">
                  <c:v>1.7018273333333334</c:v>
                </c:pt>
                <c:pt idx="56">
                  <c:v>1.6866339999999997</c:v>
                </c:pt>
                <c:pt idx="57">
                  <c:v>1.7305963333333334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9489880"/>
        <c:axId val="270179672"/>
      </c:scatterChart>
      <c:valAx>
        <c:axId val="269489880"/>
        <c:scaling>
          <c:orientation val="minMax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smtClean="0"/>
                  <a:t>Azimuthal position (degree)</a:t>
                </a:r>
                <a:endParaRPr lang="en-GB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179672"/>
        <c:crossesAt val="1.6"/>
        <c:crossBetween val="midCat"/>
        <c:majorUnit val="45"/>
      </c:valAx>
      <c:valAx>
        <c:axId val="270179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smtClean="0"/>
                  <a:t>Max SEY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1.6488602740224012E-3"/>
              <c:y val="0.404782531718784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489880"/>
        <c:crossesAt val="-18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Carbon relative concentration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3.5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Sheet3!$D$4:$D$61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Sheet3!$E$4:$E$61</c:f>
              <c:numCache>
                <c:formatCode>General</c:formatCode>
                <c:ptCount val="58"/>
                <c:pt idx="0">
                  <c:v>25.99973</c:v>
                </c:pt>
                <c:pt idx="2">
                  <c:v>26.934650000000001</c:v>
                </c:pt>
                <c:pt idx="6">
                  <c:v>28.56615</c:v>
                </c:pt>
                <c:pt idx="9">
                  <c:v>23.209959999999999</c:v>
                </c:pt>
                <c:pt idx="12">
                  <c:v>24.616219999999998</c:v>
                </c:pt>
                <c:pt idx="15">
                  <c:v>24.686039999999998</c:v>
                </c:pt>
                <c:pt idx="17">
                  <c:v>29.012280000000001</c:v>
                </c:pt>
                <c:pt idx="18">
                  <c:v>36.48968</c:v>
                </c:pt>
                <c:pt idx="20">
                  <c:v>32.236539999999998</c:v>
                </c:pt>
                <c:pt idx="22">
                  <c:v>28.2715</c:v>
                </c:pt>
                <c:pt idx="23" formatCode="0.00E+00">
                  <c:v>25.861429999999999</c:v>
                </c:pt>
                <c:pt idx="25">
                  <c:v>26.200410000000002</c:v>
                </c:pt>
                <c:pt idx="27">
                  <c:v>30.496189999999999</c:v>
                </c:pt>
                <c:pt idx="28">
                  <c:v>26.13617</c:v>
                </c:pt>
                <c:pt idx="30">
                  <c:v>27.83493</c:v>
                </c:pt>
                <c:pt idx="34">
                  <c:v>30.431280000000001</c:v>
                </c:pt>
                <c:pt idx="37">
                  <c:v>33.886220000000002</c:v>
                </c:pt>
                <c:pt idx="40">
                  <c:v>31.495760000000001</c:v>
                </c:pt>
                <c:pt idx="43">
                  <c:v>31.920269999999999</c:v>
                </c:pt>
                <c:pt idx="45">
                  <c:v>32.475740000000002</c:v>
                </c:pt>
                <c:pt idx="46">
                  <c:v>27.177050000000001</c:v>
                </c:pt>
                <c:pt idx="48">
                  <c:v>31.604220000000002</c:v>
                </c:pt>
                <c:pt idx="51">
                  <c:v>36.868499999999997</c:v>
                </c:pt>
                <c:pt idx="52">
                  <c:v>38.345469999999999</c:v>
                </c:pt>
                <c:pt idx="55" formatCode="0.00E+00">
                  <c:v>33.251480000000001</c:v>
                </c:pt>
                <c:pt idx="57">
                  <c:v>28.294049999999999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Sheet3!$G$2</c:f>
              <c:strCache>
                <c:ptCount val="1"/>
                <c:pt idx="0">
                  <c:v>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Sheet3!$I$4:$I$61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Sheet3!$J$4:$J$61</c:f>
              <c:numCache>
                <c:formatCode>General</c:formatCode>
                <c:ptCount val="58"/>
                <c:pt idx="0">
                  <c:v>30.095939999999999</c:v>
                </c:pt>
                <c:pt idx="2">
                  <c:v>31.114640000000001</c:v>
                </c:pt>
                <c:pt idx="6">
                  <c:v>31.766629999999999</c:v>
                </c:pt>
                <c:pt idx="9">
                  <c:v>27.057849999999998</c:v>
                </c:pt>
                <c:pt idx="12">
                  <c:v>27.820209999999999</c:v>
                </c:pt>
                <c:pt idx="15">
                  <c:v>28.42015</c:v>
                </c:pt>
                <c:pt idx="17">
                  <c:v>35.63223</c:v>
                </c:pt>
                <c:pt idx="18">
                  <c:v>29.824919999999999</c:v>
                </c:pt>
                <c:pt idx="20">
                  <c:v>30.254010000000001</c:v>
                </c:pt>
                <c:pt idx="22">
                  <c:v>25.499500000000001</c:v>
                </c:pt>
                <c:pt idx="23">
                  <c:v>26.205829999999999</c:v>
                </c:pt>
                <c:pt idx="25">
                  <c:v>28.74804</c:v>
                </c:pt>
                <c:pt idx="27">
                  <c:v>27.398309999999999</c:v>
                </c:pt>
                <c:pt idx="28">
                  <c:v>31.877770000000002</c:v>
                </c:pt>
                <c:pt idx="30">
                  <c:v>30.81183</c:v>
                </c:pt>
                <c:pt idx="34">
                  <c:v>29.656179999999999</c:v>
                </c:pt>
                <c:pt idx="37">
                  <c:v>34.679929999999999</c:v>
                </c:pt>
                <c:pt idx="40">
                  <c:v>34.141039999999997</c:v>
                </c:pt>
                <c:pt idx="43">
                  <c:v>33.921770000000002</c:v>
                </c:pt>
                <c:pt idx="45">
                  <c:v>33.034439999999996</c:v>
                </c:pt>
                <c:pt idx="47">
                  <c:v>30.823260000000001</c:v>
                </c:pt>
                <c:pt idx="49">
                  <c:v>36.268709999999999</c:v>
                </c:pt>
                <c:pt idx="51">
                  <c:v>48.631309999999999</c:v>
                </c:pt>
                <c:pt idx="53">
                  <c:v>38.369140000000002</c:v>
                </c:pt>
                <c:pt idx="55">
                  <c:v>30.203109999999999</c:v>
                </c:pt>
                <c:pt idx="57">
                  <c:v>34.331510000000002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Sheet3!$L$2</c:f>
              <c:strCache>
                <c:ptCount val="1"/>
                <c:pt idx="0">
                  <c:v>215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Sheet3!$N$4:$N$49</c:f>
              <c:numCache>
                <c:formatCode>General</c:formatCode>
                <c:ptCount val="46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20">
                  <c:v>114.9</c:v>
                </c:pt>
                <c:pt idx="21">
                  <c:v>106.6</c:v>
                </c:pt>
                <c:pt idx="22">
                  <c:v>98.3</c:v>
                </c:pt>
                <c:pt idx="23">
                  <c:v>90</c:v>
                </c:pt>
                <c:pt idx="24">
                  <c:v>81.7</c:v>
                </c:pt>
                <c:pt idx="25">
                  <c:v>73.400000000000006</c:v>
                </c:pt>
                <c:pt idx="26">
                  <c:v>65.099999999999994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</c:numCache>
            </c:numRef>
          </c:xVal>
          <c:yVal>
            <c:numRef>
              <c:f>Sheet3!$O$4:$O$61</c:f>
              <c:numCache>
                <c:formatCode>General</c:formatCode>
                <c:ptCount val="58"/>
                <c:pt idx="0">
                  <c:v>32.707470000000001</c:v>
                </c:pt>
                <c:pt idx="2">
                  <c:v>31.46067</c:v>
                </c:pt>
                <c:pt idx="4">
                  <c:v>30.443390000000001</c:v>
                </c:pt>
                <c:pt idx="7">
                  <c:v>26.18394</c:v>
                </c:pt>
                <c:pt idx="9">
                  <c:v>22.930479999999999</c:v>
                </c:pt>
                <c:pt idx="12">
                  <c:v>26.797180000000001</c:v>
                </c:pt>
                <c:pt idx="14">
                  <c:v>20.813780000000001</c:v>
                </c:pt>
                <c:pt idx="16">
                  <c:v>24.93685</c:v>
                </c:pt>
                <c:pt idx="21">
                  <c:v>25.81549</c:v>
                </c:pt>
                <c:pt idx="25">
                  <c:v>22.856619999999999</c:v>
                </c:pt>
                <c:pt idx="28">
                  <c:v>35.466679999999997</c:v>
                </c:pt>
                <c:pt idx="30">
                  <c:v>30.351559999999999</c:v>
                </c:pt>
                <c:pt idx="33">
                  <c:v>28.615829999999999</c:v>
                </c:pt>
                <c:pt idx="36">
                  <c:v>26.883880000000001</c:v>
                </c:pt>
                <c:pt idx="39">
                  <c:v>28.29617</c:v>
                </c:pt>
                <c:pt idx="42">
                  <c:v>30.03462</c:v>
                </c:pt>
                <c:pt idx="44">
                  <c:v>32.14772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Sheet3!$Q$2</c:f>
              <c:strCache>
                <c:ptCount val="1"/>
                <c:pt idx="0">
                  <c:v>230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Sheet3!$S$4:$S$61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Sheet3!$T$4:$T$61</c:f>
              <c:numCache>
                <c:formatCode>General</c:formatCode>
                <c:ptCount val="58"/>
                <c:pt idx="0">
                  <c:v>31.024159999999998</c:v>
                </c:pt>
                <c:pt idx="2">
                  <c:v>36.919029999999999</c:v>
                </c:pt>
                <c:pt idx="5">
                  <c:v>28.325089999999999</c:v>
                </c:pt>
                <c:pt idx="8">
                  <c:v>23.028220000000001</c:v>
                </c:pt>
                <c:pt idx="11">
                  <c:v>27.892749999999999</c:v>
                </c:pt>
                <c:pt idx="15">
                  <c:v>26.79823</c:v>
                </c:pt>
                <c:pt idx="18">
                  <c:v>32.41422</c:v>
                </c:pt>
                <c:pt idx="20">
                  <c:v>26.87904</c:v>
                </c:pt>
                <c:pt idx="22">
                  <c:v>26.527249999999999</c:v>
                </c:pt>
                <c:pt idx="23">
                  <c:v>21.865020000000001</c:v>
                </c:pt>
                <c:pt idx="25">
                  <c:v>24.960229999999999</c:v>
                </c:pt>
                <c:pt idx="27">
                  <c:v>32.268419999999999</c:v>
                </c:pt>
                <c:pt idx="28">
                  <c:v>43.14526</c:v>
                </c:pt>
                <c:pt idx="30">
                  <c:v>35.456519999999998</c:v>
                </c:pt>
                <c:pt idx="35">
                  <c:v>28.026820000000001</c:v>
                </c:pt>
                <c:pt idx="40">
                  <c:v>30.218889999999998</c:v>
                </c:pt>
                <c:pt idx="43">
                  <c:v>34.601500000000001</c:v>
                </c:pt>
                <c:pt idx="46">
                  <c:v>30.90953</c:v>
                </c:pt>
                <c:pt idx="48">
                  <c:v>33.295160000000003</c:v>
                </c:pt>
                <c:pt idx="51">
                  <c:v>50.283209999999997</c:v>
                </c:pt>
                <c:pt idx="52">
                  <c:v>45.83952</c:v>
                </c:pt>
                <c:pt idx="55">
                  <c:v>35.153120000000001</c:v>
                </c:pt>
                <c:pt idx="57">
                  <c:v>44.404969999999999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0180456"/>
        <c:axId val="270180848"/>
      </c:scatterChart>
      <c:valAx>
        <c:axId val="270180456"/>
        <c:scaling>
          <c:orientation val="minMax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Azimuthal position (degree)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180848"/>
        <c:crosses val="autoZero"/>
        <c:crossBetween val="midCat"/>
        <c:majorUnit val="45"/>
      </c:valAx>
      <c:valAx>
        <c:axId val="27018084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Carbon relative concentration (%)</a:t>
                </a:r>
              </a:p>
            </c:rich>
          </c:tx>
          <c:layout>
            <c:manualLayout>
              <c:xMode val="edge"/>
              <c:yMode val="edge"/>
              <c:x val="0"/>
              <c:y val="0.206475469069006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180456"/>
        <c:crossesAt val="-180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882982964900444E-2"/>
          <c:y val="5.5518611957290145E-2"/>
          <c:w val="0.88541885039537127"/>
          <c:h val="0.80538204457891782"/>
        </c:manualLayout>
      </c:layout>
      <c:scatterChart>
        <c:scatterStyle val="smoothMarker"/>
        <c:varyColors val="0"/>
        <c:ser>
          <c:idx val="17"/>
          <c:order val="0"/>
          <c:tx>
            <c:v>Bo (cutback)</c:v>
          </c:tx>
          <c:spPr>
            <a:ln w="349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Field_z_asbuilt!$F$4:$F$163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0"/>
          <c:order val="1"/>
          <c:tx>
            <c:v>Bo (no cutback)</c:v>
          </c:tx>
          <c:marker>
            <c:symbol val="none"/>
          </c:marker>
          <c:xVal>
            <c:numRef>
              <c:f>Field_z_asbuilt!$E$4:$E$163</c:f>
              <c:numCache>
                <c:formatCode>0.00E+00</c:formatCode>
                <c:ptCount val="160"/>
                <c:pt idx="0">
                  <c:v>-1050</c:v>
                </c:pt>
                <c:pt idx="1">
                  <c:v>-1037.107</c:v>
                </c:pt>
                <c:pt idx="2">
                  <c:v>-1024.2139999999999</c:v>
                </c:pt>
                <c:pt idx="3">
                  <c:v>-1011.321</c:v>
                </c:pt>
                <c:pt idx="4">
                  <c:v>-998.428</c:v>
                </c:pt>
                <c:pt idx="5">
                  <c:v>-985.53499999999997</c:v>
                </c:pt>
                <c:pt idx="6">
                  <c:v>-972.64200000000005</c:v>
                </c:pt>
                <c:pt idx="7">
                  <c:v>-959.74800000000005</c:v>
                </c:pt>
                <c:pt idx="8">
                  <c:v>-946.86</c:v>
                </c:pt>
                <c:pt idx="9">
                  <c:v>-933.96</c:v>
                </c:pt>
                <c:pt idx="10">
                  <c:v>-921.06999999999994</c:v>
                </c:pt>
                <c:pt idx="11">
                  <c:v>-908.18000000000006</c:v>
                </c:pt>
                <c:pt idx="12">
                  <c:v>-895.28</c:v>
                </c:pt>
                <c:pt idx="13">
                  <c:v>-882.39</c:v>
                </c:pt>
                <c:pt idx="14">
                  <c:v>-869.5</c:v>
                </c:pt>
                <c:pt idx="15">
                  <c:v>-856.6</c:v>
                </c:pt>
                <c:pt idx="16">
                  <c:v>-843.71</c:v>
                </c:pt>
                <c:pt idx="17">
                  <c:v>-830.81999999999994</c:v>
                </c:pt>
                <c:pt idx="18">
                  <c:v>-817.92</c:v>
                </c:pt>
                <c:pt idx="19">
                  <c:v>-805.03</c:v>
                </c:pt>
                <c:pt idx="20">
                  <c:v>-792.14</c:v>
                </c:pt>
                <c:pt idx="21">
                  <c:v>-779.25</c:v>
                </c:pt>
                <c:pt idx="22">
                  <c:v>-766.35</c:v>
                </c:pt>
                <c:pt idx="23">
                  <c:v>-753.46</c:v>
                </c:pt>
                <c:pt idx="24">
                  <c:v>-740.56999999999994</c:v>
                </c:pt>
                <c:pt idx="25">
                  <c:v>-727.67000000000007</c:v>
                </c:pt>
                <c:pt idx="26">
                  <c:v>-714.78</c:v>
                </c:pt>
                <c:pt idx="27">
                  <c:v>-701.89</c:v>
                </c:pt>
                <c:pt idx="28">
                  <c:v>-688.99</c:v>
                </c:pt>
                <c:pt idx="29">
                  <c:v>-676.1</c:v>
                </c:pt>
                <c:pt idx="30">
                  <c:v>-663.21</c:v>
                </c:pt>
                <c:pt idx="31">
                  <c:v>-650.30999999999995</c:v>
                </c:pt>
                <c:pt idx="32">
                  <c:v>-637.42000000000007</c:v>
                </c:pt>
                <c:pt idx="33">
                  <c:v>-624.53</c:v>
                </c:pt>
                <c:pt idx="34">
                  <c:v>-611.64</c:v>
                </c:pt>
                <c:pt idx="35">
                  <c:v>-598.74</c:v>
                </c:pt>
                <c:pt idx="36">
                  <c:v>-585.85</c:v>
                </c:pt>
                <c:pt idx="37">
                  <c:v>-572.96</c:v>
                </c:pt>
                <c:pt idx="38">
                  <c:v>-560.05999999999995</c:v>
                </c:pt>
                <c:pt idx="39">
                  <c:v>-547.17000000000007</c:v>
                </c:pt>
                <c:pt idx="40">
                  <c:v>-534.28</c:v>
                </c:pt>
                <c:pt idx="41">
                  <c:v>-521.38</c:v>
                </c:pt>
                <c:pt idx="42">
                  <c:v>-508.49</c:v>
                </c:pt>
                <c:pt idx="43">
                  <c:v>-495.6</c:v>
                </c:pt>
                <c:pt idx="44">
                  <c:v>-482.70000000000005</c:v>
                </c:pt>
                <c:pt idx="45">
                  <c:v>-469.80999999999995</c:v>
                </c:pt>
                <c:pt idx="46">
                  <c:v>-456.91999999999996</c:v>
                </c:pt>
                <c:pt idx="47">
                  <c:v>-444.03</c:v>
                </c:pt>
                <c:pt idx="48">
                  <c:v>-431.13</c:v>
                </c:pt>
                <c:pt idx="49">
                  <c:v>-418.24</c:v>
                </c:pt>
                <c:pt idx="50">
                  <c:v>-405.35</c:v>
                </c:pt>
                <c:pt idx="51">
                  <c:v>-392.45000000000005</c:v>
                </c:pt>
                <c:pt idx="52">
                  <c:v>-379.55999999999995</c:v>
                </c:pt>
                <c:pt idx="53">
                  <c:v>-366.66999999999996</c:v>
                </c:pt>
                <c:pt idx="54">
                  <c:v>-353.77</c:v>
                </c:pt>
                <c:pt idx="55">
                  <c:v>-340.88</c:v>
                </c:pt>
                <c:pt idx="56">
                  <c:v>-327.99</c:v>
                </c:pt>
                <c:pt idx="57">
                  <c:v>-315.09000000000003</c:v>
                </c:pt>
                <c:pt idx="58">
                  <c:v>-302.20000000000005</c:v>
                </c:pt>
                <c:pt idx="59">
                  <c:v>-289.30999999999995</c:v>
                </c:pt>
                <c:pt idx="60">
                  <c:v>-276.41999999999996</c:v>
                </c:pt>
                <c:pt idx="61">
                  <c:v>-263.52</c:v>
                </c:pt>
                <c:pt idx="62">
                  <c:v>-250.63</c:v>
                </c:pt>
                <c:pt idx="63">
                  <c:v>-237.74</c:v>
                </c:pt>
                <c:pt idx="64">
                  <c:v>-224.84000000000003</c:v>
                </c:pt>
                <c:pt idx="65">
                  <c:v>-211.95000000000005</c:v>
                </c:pt>
                <c:pt idx="66">
                  <c:v>-199.05999999999995</c:v>
                </c:pt>
                <c:pt idx="67">
                  <c:v>-186.15999999999997</c:v>
                </c:pt>
                <c:pt idx="68">
                  <c:v>-173.26999999999998</c:v>
                </c:pt>
                <c:pt idx="69">
                  <c:v>-160.38</c:v>
                </c:pt>
                <c:pt idx="70">
                  <c:v>-147.48000000000002</c:v>
                </c:pt>
                <c:pt idx="71">
                  <c:v>-134.59000000000003</c:v>
                </c:pt>
                <c:pt idx="72">
                  <c:v>-121.70000000000005</c:v>
                </c:pt>
                <c:pt idx="73">
                  <c:v>-108.80999999999995</c:v>
                </c:pt>
                <c:pt idx="74">
                  <c:v>-95.909999999999968</c:v>
                </c:pt>
                <c:pt idx="75">
                  <c:v>-83.019999999999982</c:v>
                </c:pt>
                <c:pt idx="76">
                  <c:v>-70.13</c:v>
                </c:pt>
                <c:pt idx="77">
                  <c:v>-57.230000000000018</c:v>
                </c:pt>
                <c:pt idx="78">
                  <c:v>-44.299999999999955</c:v>
                </c:pt>
                <c:pt idx="79">
                  <c:v>-31.399999999999977</c:v>
                </c:pt>
                <c:pt idx="80">
                  <c:v>-18.599999999999909</c:v>
                </c:pt>
                <c:pt idx="81">
                  <c:v>-5.7000000000000455</c:v>
                </c:pt>
                <c:pt idx="82">
                  <c:v>7.2000000000000455</c:v>
                </c:pt>
                <c:pt idx="83">
                  <c:v>20.099999999999909</c:v>
                </c:pt>
                <c:pt idx="84">
                  <c:v>33</c:v>
                </c:pt>
                <c:pt idx="85">
                  <c:v>45.900000000000091</c:v>
                </c:pt>
                <c:pt idx="86">
                  <c:v>58.799999999999955</c:v>
                </c:pt>
                <c:pt idx="87">
                  <c:v>71.700000000000045</c:v>
                </c:pt>
                <c:pt idx="88">
                  <c:v>84.599999999999909</c:v>
                </c:pt>
                <c:pt idx="89">
                  <c:v>97.5</c:v>
                </c:pt>
                <c:pt idx="90">
                  <c:v>110.40000000000009</c:v>
                </c:pt>
                <c:pt idx="91">
                  <c:v>123.29999999999995</c:v>
                </c:pt>
                <c:pt idx="92">
                  <c:v>136.20000000000005</c:v>
                </c:pt>
                <c:pt idx="93">
                  <c:v>149.09999999999991</c:v>
                </c:pt>
                <c:pt idx="94">
                  <c:v>161.90000000000009</c:v>
                </c:pt>
                <c:pt idx="95">
                  <c:v>174.79999999999995</c:v>
                </c:pt>
                <c:pt idx="96">
                  <c:v>187.70000000000005</c:v>
                </c:pt>
                <c:pt idx="97">
                  <c:v>200.59999999999991</c:v>
                </c:pt>
                <c:pt idx="98">
                  <c:v>213.5</c:v>
                </c:pt>
                <c:pt idx="99">
                  <c:v>226.40000000000009</c:v>
                </c:pt>
                <c:pt idx="100">
                  <c:v>239.29999999999995</c:v>
                </c:pt>
                <c:pt idx="101">
                  <c:v>252.20000000000005</c:v>
                </c:pt>
                <c:pt idx="102">
                  <c:v>265.09999999999991</c:v>
                </c:pt>
                <c:pt idx="103">
                  <c:v>278</c:v>
                </c:pt>
                <c:pt idx="104">
                  <c:v>290.90000000000009</c:v>
                </c:pt>
                <c:pt idx="105">
                  <c:v>303.79999999999995</c:v>
                </c:pt>
                <c:pt idx="106">
                  <c:v>316.70000000000005</c:v>
                </c:pt>
                <c:pt idx="107">
                  <c:v>329.59999999999991</c:v>
                </c:pt>
                <c:pt idx="108">
                  <c:v>342.5</c:v>
                </c:pt>
                <c:pt idx="109">
                  <c:v>355.29999999999995</c:v>
                </c:pt>
                <c:pt idx="110">
                  <c:v>368.20000000000005</c:v>
                </c:pt>
                <c:pt idx="111">
                  <c:v>381.09999999999991</c:v>
                </c:pt>
                <c:pt idx="112">
                  <c:v>394</c:v>
                </c:pt>
                <c:pt idx="113">
                  <c:v>406.90000000000009</c:v>
                </c:pt>
                <c:pt idx="114">
                  <c:v>419.79999999999995</c:v>
                </c:pt>
                <c:pt idx="115">
                  <c:v>432.70000000000005</c:v>
                </c:pt>
                <c:pt idx="116">
                  <c:v>445.59999999999991</c:v>
                </c:pt>
                <c:pt idx="117">
                  <c:v>458.5</c:v>
                </c:pt>
                <c:pt idx="118">
                  <c:v>471.40000000000009</c:v>
                </c:pt>
                <c:pt idx="119">
                  <c:v>484.29999999999995</c:v>
                </c:pt>
                <c:pt idx="120">
                  <c:v>497.20000000000005</c:v>
                </c:pt>
                <c:pt idx="121">
                  <c:v>510.09999999999991</c:v>
                </c:pt>
                <c:pt idx="122">
                  <c:v>523</c:v>
                </c:pt>
                <c:pt idx="123">
                  <c:v>535.79999999999995</c:v>
                </c:pt>
                <c:pt idx="124">
                  <c:v>548.70000000000005</c:v>
                </c:pt>
                <c:pt idx="125">
                  <c:v>561.59999999999991</c:v>
                </c:pt>
                <c:pt idx="126">
                  <c:v>574.5</c:v>
                </c:pt>
                <c:pt idx="127">
                  <c:v>587.40000000000009</c:v>
                </c:pt>
                <c:pt idx="128">
                  <c:v>600.29999999999995</c:v>
                </c:pt>
                <c:pt idx="129">
                  <c:v>613.20000000000005</c:v>
                </c:pt>
                <c:pt idx="130">
                  <c:v>626.09999999999991</c:v>
                </c:pt>
                <c:pt idx="131">
                  <c:v>639</c:v>
                </c:pt>
                <c:pt idx="132">
                  <c:v>651.90000000000009</c:v>
                </c:pt>
                <c:pt idx="133">
                  <c:v>664.8</c:v>
                </c:pt>
                <c:pt idx="134">
                  <c:v>677.7</c:v>
                </c:pt>
                <c:pt idx="135">
                  <c:v>690.59999999999991</c:v>
                </c:pt>
                <c:pt idx="136">
                  <c:v>703.5</c:v>
                </c:pt>
                <c:pt idx="137">
                  <c:v>716.40000000000009</c:v>
                </c:pt>
                <c:pt idx="138">
                  <c:v>729.2</c:v>
                </c:pt>
                <c:pt idx="139">
                  <c:v>742.09999999999991</c:v>
                </c:pt>
                <c:pt idx="140">
                  <c:v>755</c:v>
                </c:pt>
                <c:pt idx="141">
                  <c:v>767.90000000000009</c:v>
                </c:pt>
                <c:pt idx="142">
                  <c:v>780.8</c:v>
                </c:pt>
                <c:pt idx="143">
                  <c:v>793.7</c:v>
                </c:pt>
                <c:pt idx="144">
                  <c:v>806.59999999999991</c:v>
                </c:pt>
                <c:pt idx="145">
                  <c:v>819.5</c:v>
                </c:pt>
                <c:pt idx="146">
                  <c:v>832.40000000000009</c:v>
                </c:pt>
                <c:pt idx="147">
                  <c:v>845.3</c:v>
                </c:pt>
                <c:pt idx="148">
                  <c:v>858.2</c:v>
                </c:pt>
                <c:pt idx="149">
                  <c:v>871.09999999999991</c:v>
                </c:pt>
                <c:pt idx="150">
                  <c:v>884</c:v>
                </c:pt>
                <c:pt idx="151">
                  <c:v>896.90000000000009</c:v>
                </c:pt>
                <c:pt idx="152">
                  <c:v>909.7</c:v>
                </c:pt>
                <c:pt idx="153">
                  <c:v>922.59999999999991</c:v>
                </c:pt>
                <c:pt idx="154">
                  <c:v>935.5</c:v>
                </c:pt>
                <c:pt idx="155">
                  <c:v>948.40000000000009</c:v>
                </c:pt>
                <c:pt idx="156">
                  <c:v>961.3</c:v>
                </c:pt>
                <c:pt idx="157">
                  <c:v>974.2</c:v>
                </c:pt>
                <c:pt idx="158">
                  <c:v>987.09999999999991</c:v>
                </c:pt>
                <c:pt idx="159">
                  <c:v>1000</c:v>
                </c:pt>
              </c:numCache>
            </c:numRef>
          </c:xVal>
          <c:yVal>
            <c:numRef>
              <c:f>Field_z_asbuilt!$G$4:$G$163</c:f>
              <c:numCache>
                <c:formatCode>0.00E+00</c:formatCode>
                <c:ptCount val="160"/>
                <c:pt idx="0">
                  <c:v>4.3074999999999997E-3</c:v>
                </c:pt>
                <c:pt idx="1">
                  <c:v>1.0125E-2</c:v>
                </c:pt>
                <c:pt idx="2">
                  <c:v>2.0752E-2</c:v>
                </c:pt>
                <c:pt idx="3">
                  <c:v>3.8089999999999999E-2</c:v>
                </c:pt>
                <c:pt idx="4">
                  <c:v>6.0373000000000003E-2</c:v>
                </c:pt>
                <c:pt idx="5">
                  <c:v>7.9601000000000005E-2</c:v>
                </c:pt>
                <c:pt idx="6">
                  <c:v>8.9878E-2</c:v>
                </c:pt>
                <c:pt idx="7">
                  <c:v>9.4228000000000006E-2</c:v>
                </c:pt>
                <c:pt idx="8">
                  <c:v>0.10452</c:v>
                </c:pt>
                <c:pt idx="9">
                  <c:v>0.14887</c:v>
                </c:pt>
                <c:pt idx="10">
                  <c:v>0.29461999999999999</c:v>
                </c:pt>
                <c:pt idx="11">
                  <c:v>0.67576000000000003</c:v>
                </c:pt>
                <c:pt idx="12">
                  <c:v>1.4256</c:v>
                </c:pt>
                <c:pt idx="13">
                  <c:v>2.4599000000000002</c:v>
                </c:pt>
                <c:pt idx="14">
                  <c:v>3.4950000000000001</c:v>
                </c:pt>
                <c:pt idx="15">
                  <c:v>4.3691000000000004</c:v>
                </c:pt>
                <c:pt idx="16">
                  <c:v>5.1528999999999998</c:v>
                </c:pt>
                <c:pt idx="17">
                  <c:v>6.0350000000000001</c:v>
                </c:pt>
                <c:pt idx="18">
                  <c:v>7.101</c:v>
                </c:pt>
                <c:pt idx="19">
                  <c:v>8.2094000000000005</c:v>
                </c:pt>
                <c:pt idx="20">
                  <c:v>9.1776999999999997</c:v>
                </c:pt>
                <c:pt idx="21">
                  <c:v>9.9085000000000001</c:v>
                </c:pt>
                <c:pt idx="22">
                  <c:v>10.398</c:v>
                </c:pt>
                <c:pt idx="23">
                  <c:v>10.714</c:v>
                </c:pt>
                <c:pt idx="24">
                  <c:v>10.920999999999999</c:v>
                </c:pt>
                <c:pt idx="25">
                  <c:v>11.045999999999999</c:v>
                </c:pt>
                <c:pt idx="26">
                  <c:v>11.114000000000001</c:v>
                </c:pt>
                <c:pt idx="27">
                  <c:v>11.151</c:v>
                </c:pt>
                <c:pt idx="28">
                  <c:v>11.170999999999999</c:v>
                </c:pt>
                <c:pt idx="29">
                  <c:v>11.182</c:v>
                </c:pt>
                <c:pt idx="30">
                  <c:v>11.189</c:v>
                </c:pt>
                <c:pt idx="31">
                  <c:v>11.194000000000001</c:v>
                </c:pt>
                <c:pt idx="32">
                  <c:v>11.196999999999999</c:v>
                </c:pt>
                <c:pt idx="33">
                  <c:v>11.199</c:v>
                </c:pt>
                <c:pt idx="34">
                  <c:v>11.201000000000001</c:v>
                </c:pt>
                <c:pt idx="35">
                  <c:v>11.202</c:v>
                </c:pt>
                <c:pt idx="36">
                  <c:v>11.202999999999999</c:v>
                </c:pt>
                <c:pt idx="37">
                  <c:v>11.204000000000001</c:v>
                </c:pt>
                <c:pt idx="38">
                  <c:v>11.204000000000001</c:v>
                </c:pt>
                <c:pt idx="39">
                  <c:v>11.205</c:v>
                </c:pt>
                <c:pt idx="40">
                  <c:v>11.205</c:v>
                </c:pt>
                <c:pt idx="41">
                  <c:v>11.206</c:v>
                </c:pt>
                <c:pt idx="42">
                  <c:v>11.206</c:v>
                </c:pt>
                <c:pt idx="43">
                  <c:v>11.206</c:v>
                </c:pt>
                <c:pt idx="44">
                  <c:v>11.206</c:v>
                </c:pt>
                <c:pt idx="45">
                  <c:v>11.207000000000001</c:v>
                </c:pt>
                <c:pt idx="46">
                  <c:v>11.207000000000001</c:v>
                </c:pt>
                <c:pt idx="47">
                  <c:v>11.207000000000001</c:v>
                </c:pt>
                <c:pt idx="48">
                  <c:v>11.207000000000001</c:v>
                </c:pt>
                <c:pt idx="49">
                  <c:v>11.218</c:v>
                </c:pt>
                <c:pt idx="50">
                  <c:v>11.207000000000001</c:v>
                </c:pt>
                <c:pt idx="51">
                  <c:v>11.207000000000001</c:v>
                </c:pt>
                <c:pt idx="52">
                  <c:v>11.207000000000001</c:v>
                </c:pt>
                <c:pt idx="53">
                  <c:v>11.207000000000001</c:v>
                </c:pt>
                <c:pt idx="54">
                  <c:v>11.208</c:v>
                </c:pt>
                <c:pt idx="55">
                  <c:v>11.208</c:v>
                </c:pt>
                <c:pt idx="56">
                  <c:v>11.208</c:v>
                </c:pt>
                <c:pt idx="57">
                  <c:v>11.208</c:v>
                </c:pt>
                <c:pt idx="58">
                  <c:v>11.208</c:v>
                </c:pt>
                <c:pt idx="59">
                  <c:v>11.208</c:v>
                </c:pt>
                <c:pt idx="60">
                  <c:v>11.208</c:v>
                </c:pt>
                <c:pt idx="61">
                  <c:v>11.208</c:v>
                </c:pt>
                <c:pt idx="62">
                  <c:v>11.208</c:v>
                </c:pt>
                <c:pt idx="63">
                  <c:v>11.208</c:v>
                </c:pt>
                <c:pt idx="64">
                  <c:v>11.208</c:v>
                </c:pt>
                <c:pt idx="65">
                  <c:v>11.208</c:v>
                </c:pt>
                <c:pt idx="66">
                  <c:v>11.208</c:v>
                </c:pt>
                <c:pt idx="67">
                  <c:v>11.208</c:v>
                </c:pt>
                <c:pt idx="68">
                  <c:v>11.208</c:v>
                </c:pt>
                <c:pt idx="69">
                  <c:v>11.208</c:v>
                </c:pt>
                <c:pt idx="70">
                  <c:v>11.208</c:v>
                </c:pt>
                <c:pt idx="71">
                  <c:v>11.208</c:v>
                </c:pt>
                <c:pt idx="72">
                  <c:v>11.208</c:v>
                </c:pt>
                <c:pt idx="73">
                  <c:v>11.208</c:v>
                </c:pt>
                <c:pt idx="74">
                  <c:v>11.208</c:v>
                </c:pt>
                <c:pt idx="75">
                  <c:v>11.208</c:v>
                </c:pt>
                <c:pt idx="76">
                  <c:v>11.208</c:v>
                </c:pt>
                <c:pt idx="77">
                  <c:v>11.208</c:v>
                </c:pt>
                <c:pt idx="78">
                  <c:v>11.208</c:v>
                </c:pt>
                <c:pt idx="79">
                  <c:v>11.208</c:v>
                </c:pt>
                <c:pt idx="80">
                  <c:v>11.208</c:v>
                </c:pt>
                <c:pt idx="81">
                  <c:v>11.208</c:v>
                </c:pt>
                <c:pt idx="82">
                  <c:v>11.208</c:v>
                </c:pt>
                <c:pt idx="83">
                  <c:v>11.208</c:v>
                </c:pt>
                <c:pt idx="84">
                  <c:v>11.208</c:v>
                </c:pt>
                <c:pt idx="85">
                  <c:v>11.208</c:v>
                </c:pt>
                <c:pt idx="86">
                  <c:v>11.208</c:v>
                </c:pt>
                <c:pt idx="87">
                  <c:v>11.208</c:v>
                </c:pt>
                <c:pt idx="88">
                  <c:v>11.208</c:v>
                </c:pt>
                <c:pt idx="89">
                  <c:v>11.208</c:v>
                </c:pt>
                <c:pt idx="90">
                  <c:v>11.208</c:v>
                </c:pt>
                <c:pt idx="91">
                  <c:v>11.208</c:v>
                </c:pt>
                <c:pt idx="92">
                  <c:v>11.208</c:v>
                </c:pt>
                <c:pt idx="93">
                  <c:v>11.225</c:v>
                </c:pt>
                <c:pt idx="94">
                  <c:v>11.208</c:v>
                </c:pt>
                <c:pt idx="95">
                  <c:v>11.207000000000001</c:v>
                </c:pt>
                <c:pt idx="96">
                  <c:v>11.207000000000001</c:v>
                </c:pt>
                <c:pt idx="97">
                  <c:v>11.207000000000001</c:v>
                </c:pt>
                <c:pt idx="98">
                  <c:v>11.207000000000001</c:v>
                </c:pt>
                <c:pt idx="99">
                  <c:v>11.207000000000001</c:v>
                </c:pt>
                <c:pt idx="100">
                  <c:v>11.207000000000001</c:v>
                </c:pt>
                <c:pt idx="101">
                  <c:v>11.207000000000001</c:v>
                </c:pt>
                <c:pt idx="102">
                  <c:v>11.207000000000001</c:v>
                </c:pt>
                <c:pt idx="103">
                  <c:v>11.207000000000001</c:v>
                </c:pt>
                <c:pt idx="104">
                  <c:v>11.207000000000001</c:v>
                </c:pt>
                <c:pt idx="105">
                  <c:v>11.207000000000001</c:v>
                </c:pt>
                <c:pt idx="106">
                  <c:v>11.207000000000001</c:v>
                </c:pt>
                <c:pt idx="107">
                  <c:v>11.206</c:v>
                </c:pt>
                <c:pt idx="108">
                  <c:v>11.206</c:v>
                </c:pt>
                <c:pt idx="109">
                  <c:v>11.206</c:v>
                </c:pt>
                <c:pt idx="110">
                  <c:v>11.206</c:v>
                </c:pt>
                <c:pt idx="111">
                  <c:v>11.206</c:v>
                </c:pt>
                <c:pt idx="112">
                  <c:v>11.206</c:v>
                </c:pt>
                <c:pt idx="113">
                  <c:v>11.205</c:v>
                </c:pt>
                <c:pt idx="114">
                  <c:v>11.205</c:v>
                </c:pt>
                <c:pt idx="115">
                  <c:v>11.205</c:v>
                </c:pt>
                <c:pt idx="116">
                  <c:v>11.205</c:v>
                </c:pt>
                <c:pt idx="117">
                  <c:v>11.204000000000001</c:v>
                </c:pt>
                <c:pt idx="118">
                  <c:v>11.204000000000001</c:v>
                </c:pt>
                <c:pt idx="119">
                  <c:v>11.204000000000001</c:v>
                </c:pt>
                <c:pt idx="120">
                  <c:v>11.202999999999999</c:v>
                </c:pt>
                <c:pt idx="121">
                  <c:v>11.202999999999999</c:v>
                </c:pt>
                <c:pt idx="122">
                  <c:v>11.202</c:v>
                </c:pt>
                <c:pt idx="123">
                  <c:v>11.201000000000001</c:v>
                </c:pt>
                <c:pt idx="124">
                  <c:v>11.201000000000001</c:v>
                </c:pt>
                <c:pt idx="125">
                  <c:v>11.2</c:v>
                </c:pt>
                <c:pt idx="126">
                  <c:v>11.198</c:v>
                </c:pt>
                <c:pt idx="127">
                  <c:v>11.196999999999999</c:v>
                </c:pt>
                <c:pt idx="128">
                  <c:v>11.195</c:v>
                </c:pt>
                <c:pt idx="129">
                  <c:v>11.193</c:v>
                </c:pt>
                <c:pt idx="130">
                  <c:v>11.19</c:v>
                </c:pt>
                <c:pt idx="131">
                  <c:v>11.186</c:v>
                </c:pt>
                <c:pt idx="132">
                  <c:v>11.180999999999999</c:v>
                </c:pt>
                <c:pt idx="133">
                  <c:v>11.173999999999999</c:v>
                </c:pt>
                <c:pt idx="134">
                  <c:v>11.166</c:v>
                </c:pt>
                <c:pt idx="135">
                  <c:v>11.154</c:v>
                </c:pt>
                <c:pt idx="136">
                  <c:v>11.137</c:v>
                </c:pt>
                <c:pt idx="137">
                  <c:v>11.111000000000001</c:v>
                </c:pt>
                <c:pt idx="138">
                  <c:v>11.069000000000001</c:v>
                </c:pt>
                <c:pt idx="139">
                  <c:v>10.994999999999999</c:v>
                </c:pt>
                <c:pt idx="140">
                  <c:v>10.858000000000001</c:v>
                </c:pt>
                <c:pt idx="141">
                  <c:v>10.597</c:v>
                </c:pt>
                <c:pt idx="142">
                  <c:v>10.135</c:v>
                </c:pt>
                <c:pt idx="143">
                  <c:v>9.4152000000000005</c:v>
                </c:pt>
                <c:pt idx="144">
                  <c:v>8.4430999999999994</c:v>
                </c:pt>
                <c:pt idx="145">
                  <c:v>7.3101000000000003</c:v>
                </c:pt>
                <c:pt idx="146">
                  <c:v>6.2146999999999997</c:v>
                </c:pt>
                <c:pt idx="147">
                  <c:v>5.3163999999999998</c:v>
                </c:pt>
                <c:pt idx="148">
                  <c:v>4.5164</c:v>
                </c:pt>
                <c:pt idx="149">
                  <c:v>3.5992999999999999</c:v>
                </c:pt>
                <c:pt idx="150">
                  <c:v>2.4805999999999999</c:v>
                </c:pt>
                <c:pt idx="151">
                  <c:v>1.3472999999999999</c:v>
                </c:pt>
                <c:pt idx="152">
                  <c:v>0.52127999999999997</c:v>
                </c:pt>
                <c:pt idx="153">
                  <c:v>9.7977999999999996E-2</c:v>
                </c:pt>
                <c:pt idx="154">
                  <c:v>-6.4111000000000001E-2</c:v>
                </c:pt>
                <c:pt idx="155">
                  <c:v>-0.10892</c:v>
                </c:pt>
                <c:pt idx="156">
                  <c:v>-0.10986</c:v>
                </c:pt>
                <c:pt idx="157">
                  <c:v>-9.6930000000000002E-2</c:v>
                </c:pt>
                <c:pt idx="158">
                  <c:v>-8.1319000000000002E-2</c:v>
                </c:pt>
                <c:pt idx="159">
                  <c:v>-6.6852999999999996E-2</c:v>
                </c:pt>
              </c:numCache>
            </c:numRef>
          </c:yVal>
          <c:smooth val="1"/>
        </c:ser>
        <c:ser>
          <c:idx val="3"/>
          <c:order val="2"/>
          <c:tx>
            <c:v>magnetic length starts</c:v>
          </c:tx>
          <c:spPr>
            <a:ln w="3492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Summary_Inom!$B$40:$B$41</c:f>
              <c:numCache>
                <c:formatCode>0.00</c:formatCode>
                <c:ptCount val="2"/>
                <c:pt idx="0">
                  <c:v>-839.07484999999997</c:v>
                </c:pt>
                <c:pt idx="1">
                  <c:v>-839.07484999999997</c:v>
                </c:pt>
              </c:numCache>
            </c:numRef>
          </c:xVal>
          <c:yVal>
            <c:numRef>
              <c:f>Summary_Inom!$C$40:$C$41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4"/>
          <c:order val="3"/>
          <c:tx>
            <c:v>magnetic length ends</c:v>
          </c:tx>
          <c:spPr>
            <a:ln w="41275">
              <a:solidFill>
                <a:srgbClr val="0033CC"/>
              </a:solidFill>
              <a:prstDash val="solid"/>
            </a:ln>
          </c:spPr>
          <c:marker>
            <c:symbol val="none"/>
          </c:marker>
          <c:xVal>
            <c:numRef>
              <c:f>Summary_Inom!$B$42:$B$43</c:f>
              <c:numCache>
                <c:formatCode>0.00</c:formatCode>
                <c:ptCount val="2"/>
                <c:pt idx="0">
                  <c:v>839.07484999999997</c:v>
                </c:pt>
                <c:pt idx="1">
                  <c:v>839.07484999999997</c:v>
                </c:pt>
              </c:numCache>
            </c:numRef>
          </c:xVal>
          <c:yVal>
            <c:numRef>
              <c:f>Summary_Inom!$C$42:$C$43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0"/>
          <c:order val="4"/>
          <c:tx>
            <c:v>Yoke starts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Summary_Inom!$B$28:$B$29</c:f>
              <c:numCache>
                <c:formatCode>0.00</c:formatCode>
                <c:ptCount val="2"/>
                <c:pt idx="0">
                  <c:v>-1040.25</c:v>
                </c:pt>
                <c:pt idx="1">
                  <c:v>-1040.25</c:v>
                </c:pt>
              </c:numCache>
            </c:numRef>
          </c:xVal>
          <c:yVal>
            <c:numRef>
              <c:f>Summary_Inom!$C$28:$C$29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1"/>
          <c:order val="5"/>
          <c:tx>
            <c:v>Yoke ends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Summary_Inom!$B$30:$B$31</c:f>
              <c:numCache>
                <c:formatCode>0.00</c:formatCode>
                <c:ptCount val="2"/>
                <c:pt idx="0">
                  <c:v>932.25</c:v>
                </c:pt>
                <c:pt idx="1">
                  <c:v>932.25</c:v>
                </c:pt>
              </c:numCache>
            </c:numRef>
          </c:xVal>
          <c:yVal>
            <c:numRef>
              <c:f>Summary_Inom!$C$30:$C$31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2"/>
          <c:order val="6"/>
          <c:tx>
            <c:v>Pad starts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Summary_Inom!$B$32:$B$33</c:f>
              <c:numCache>
                <c:formatCode>0.00</c:formatCode>
                <c:ptCount val="2"/>
                <c:pt idx="0">
                  <c:v>-790.85</c:v>
                </c:pt>
                <c:pt idx="1">
                  <c:v>-790.85</c:v>
                </c:pt>
              </c:numCache>
            </c:numRef>
          </c:xVal>
          <c:yVal>
            <c:numRef>
              <c:f>Summary_Inom!$C$32:$C$33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3"/>
          <c:order val="7"/>
          <c:tx>
            <c:v>Pad ends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Summary_Inom!$B$34:$B$35</c:f>
              <c:numCache>
                <c:formatCode>0.00</c:formatCode>
                <c:ptCount val="2"/>
                <c:pt idx="0">
                  <c:v>781.45</c:v>
                </c:pt>
                <c:pt idx="1">
                  <c:v>781.45</c:v>
                </c:pt>
              </c:numCache>
            </c:numRef>
          </c:xVal>
          <c:yVal>
            <c:numRef>
              <c:f>Summary_Inom!$C$34:$C$35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4"/>
          <c:order val="8"/>
          <c:tx>
            <c:v>Conductors starts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Summary_Inom!$B$36:$B$37</c:f>
              <c:numCache>
                <c:formatCode>0.00</c:formatCode>
                <c:ptCount val="2"/>
                <c:pt idx="0">
                  <c:v>-913.16809999999998</c:v>
                </c:pt>
                <c:pt idx="1">
                  <c:v>-913.16809999999998</c:v>
                </c:pt>
              </c:numCache>
            </c:numRef>
          </c:xVal>
          <c:yVal>
            <c:numRef>
              <c:f>Summary_Inom!$C$36:$C$37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ser>
          <c:idx val="15"/>
          <c:order val="9"/>
          <c:tx>
            <c:v>Conductor ends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Summary_Inom!$B$38:$B$39</c:f>
              <c:numCache>
                <c:formatCode>General</c:formatCode>
                <c:ptCount val="2"/>
                <c:pt idx="0">
                  <c:v>899.37750000000005</c:v>
                </c:pt>
                <c:pt idx="1">
                  <c:v>899.37750000000005</c:v>
                </c:pt>
              </c:numCache>
            </c:numRef>
          </c:xVal>
          <c:yVal>
            <c:numRef>
              <c:f>Summary_Inom!$C$38:$C$39</c:f>
              <c:numCache>
                <c:formatCode>General</c:formatCode>
                <c:ptCount val="2"/>
                <c:pt idx="0">
                  <c:v>-200</c:v>
                </c:pt>
                <c:pt idx="1">
                  <c:v>200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412208"/>
        <c:axId val="195412600"/>
      </c:scatterChart>
      <c:valAx>
        <c:axId val="195412208"/>
        <c:scaling>
          <c:orientation val="minMax"/>
          <c:max val="1050"/>
          <c:min val="-10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>
            <c:manualLayout>
              <c:xMode val="edge"/>
              <c:yMode val="edge"/>
              <c:x val="0.48214099948490574"/>
              <c:y val="0.94318082017222538"/>
            </c:manualLayout>
          </c:layout>
          <c:overlay val="0"/>
        </c:title>
        <c:numFmt formatCode="0" sourceLinked="0"/>
        <c:majorTickMark val="out"/>
        <c:minorTickMark val="none"/>
        <c:tickLblPos val="low"/>
        <c:crossAx val="195412600"/>
        <c:crosses val="autoZero"/>
        <c:crossBetween val="midCat"/>
      </c:valAx>
      <c:valAx>
        <c:axId val="195412600"/>
        <c:scaling>
          <c:orientation val="minMax"/>
          <c:max val="1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Bo [T]</a:t>
                </a:r>
              </a:p>
            </c:rich>
          </c:tx>
          <c:layout>
            <c:manualLayout>
              <c:xMode val="edge"/>
              <c:yMode val="edge"/>
              <c:x val="1.3198959696538769E-2"/>
              <c:y val="0.34723746373808539"/>
            </c:manualLayout>
          </c:layout>
          <c:overlay val="0"/>
        </c:title>
        <c:numFmt formatCode="0" sourceLinked="0"/>
        <c:majorTickMark val="none"/>
        <c:minorTickMark val="none"/>
        <c:tickLblPos val="low"/>
        <c:spPr>
          <a:ln>
            <a:noFill/>
          </a:ln>
        </c:spPr>
        <c:crossAx val="19541220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>
          <a:latin typeface="+mn-lt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XPS Spectra, Al K</a:t>
            </a:r>
            <a:r>
              <a:rPr lang="el-GR" b="1" dirty="0"/>
              <a:t>α</a:t>
            </a:r>
            <a:r>
              <a:rPr lang="fr-FR" b="1" dirty="0"/>
              <a:t> (</a:t>
            </a:r>
            <a:r>
              <a:rPr lang="fr-FR" b="1" dirty="0" smtClean="0"/>
              <a:t>1486.6 </a:t>
            </a:r>
            <a:r>
              <a:rPr lang="fr-FR" b="1" dirty="0"/>
              <a:t>eV)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67825896762904"/>
          <c:y val="0.17171296296296298"/>
          <c:w val="0.85432174103237091"/>
          <c:h val="0.62271617089530473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Sheet1!$B$5:$B$1357</c:f>
              <c:numCache>
                <c:formatCode>General</c:formatCode>
                <c:ptCount val="1353"/>
                <c:pt idx="0">
                  <c:v>1350</c:v>
                </c:pt>
                <c:pt idx="1">
                  <c:v>1349</c:v>
                </c:pt>
                <c:pt idx="2">
                  <c:v>1348</c:v>
                </c:pt>
                <c:pt idx="3">
                  <c:v>1347</c:v>
                </c:pt>
                <c:pt idx="4">
                  <c:v>1346</c:v>
                </c:pt>
                <c:pt idx="5">
                  <c:v>1345</c:v>
                </c:pt>
                <c:pt idx="6">
                  <c:v>1344</c:v>
                </c:pt>
                <c:pt idx="7">
                  <c:v>1343</c:v>
                </c:pt>
                <c:pt idx="8">
                  <c:v>1342</c:v>
                </c:pt>
                <c:pt idx="9">
                  <c:v>1341</c:v>
                </c:pt>
                <c:pt idx="10">
                  <c:v>1340</c:v>
                </c:pt>
                <c:pt idx="11">
                  <c:v>1339</c:v>
                </c:pt>
                <c:pt idx="12">
                  <c:v>1338</c:v>
                </c:pt>
                <c:pt idx="13">
                  <c:v>1337</c:v>
                </c:pt>
                <c:pt idx="14">
                  <c:v>1336</c:v>
                </c:pt>
                <c:pt idx="15">
                  <c:v>1335</c:v>
                </c:pt>
                <c:pt idx="16">
                  <c:v>1334</c:v>
                </c:pt>
                <c:pt idx="17">
                  <c:v>1333</c:v>
                </c:pt>
                <c:pt idx="18">
                  <c:v>1332</c:v>
                </c:pt>
                <c:pt idx="19">
                  <c:v>1331</c:v>
                </c:pt>
                <c:pt idx="20">
                  <c:v>1330</c:v>
                </c:pt>
                <c:pt idx="21">
                  <c:v>1329</c:v>
                </c:pt>
                <c:pt idx="22">
                  <c:v>1328</c:v>
                </c:pt>
                <c:pt idx="23">
                  <c:v>1327</c:v>
                </c:pt>
                <c:pt idx="24">
                  <c:v>1326</c:v>
                </c:pt>
                <c:pt idx="25">
                  <c:v>1325</c:v>
                </c:pt>
                <c:pt idx="26">
                  <c:v>1324</c:v>
                </c:pt>
                <c:pt idx="27">
                  <c:v>1323</c:v>
                </c:pt>
                <c:pt idx="28">
                  <c:v>1322</c:v>
                </c:pt>
                <c:pt idx="29">
                  <c:v>1321</c:v>
                </c:pt>
                <c:pt idx="30">
                  <c:v>1320</c:v>
                </c:pt>
                <c:pt idx="31">
                  <c:v>1319</c:v>
                </c:pt>
                <c:pt idx="32">
                  <c:v>1318</c:v>
                </c:pt>
                <c:pt idx="33">
                  <c:v>1317</c:v>
                </c:pt>
                <c:pt idx="34">
                  <c:v>1316</c:v>
                </c:pt>
                <c:pt idx="35">
                  <c:v>1315</c:v>
                </c:pt>
                <c:pt idx="36">
                  <c:v>1314</c:v>
                </c:pt>
                <c:pt idx="37">
                  <c:v>1313</c:v>
                </c:pt>
                <c:pt idx="38">
                  <c:v>1312</c:v>
                </c:pt>
                <c:pt idx="39">
                  <c:v>1311</c:v>
                </c:pt>
                <c:pt idx="40">
                  <c:v>1310</c:v>
                </c:pt>
                <c:pt idx="41">
                  <c:v>1309</c:v>
                </c:pt>
                <c:pt idx="42">
                  <c:v>1308</c:v>
                </c:pt>
                <c:pt idx="43">
                  <c:v>1307</c:v>
                </c:pt>
                <c:pt idx="44">
                  <c:v>1306</c:v>
                </c:pt>
                <c:pt idx="45">
                  <c:v>1305</c:v>
                </c:pt>
                <c:pt idx="46">
                  <c:v>1304</c:v>
                </c:pt>
                <c:pt idx="47">
                  <c:v>1303</c:v>
                </c:pt>
                <c:pt idx="48">
                  <c:v>1302</c:v>
                </c:pt>
                <c:pt idx="49">
                  <c:v>1301</c:v>
                </c:pt>
                <c:pt idx="50">
                  <c:v>1300</c:v>
                </c:pt>
                <c:pt idx="51">
                  <c:v>1299</c:v>
                </c:pt>
                <c:pt idx="52">
                  <c:v>1298</c:v>
                </c:pt>
                <c:pt idx="53">
                  <c:v>1297</c:v>
                </c:pt>
                <c:pt idx="54">
                  <c:v>1296</c:v>
                </c:pt>
                <c:pt idx="55">
                  <c:v>1295</c:v>
                </c:pt>
                <c:pt idx="56">
                  <c:v>1294</c:v>
                </c:pt>
                <c:pt idx="57">
                  <c:v>1293</c:v>
                </c:pt>
                <c:pt idx="58">
                  <c:v>1292</c:v>
                </c:pt>
                <c:pt idx="59">
                  <c:v>1291</c:v>
                </c:pt>
                <c:pt idx="60">
                  <c:v>1290</c:v>
                </c:pt>
                <c:pt idx="61">
                  <c:v>1289</c:v>
                </c:pt>
                <c:pt idx="62">
                  <c:v>1288</c:v>
                </c:pt>
                <c:pt idx="63">
                  <c:v>1287</c:v>
                </c:pt>
                <c:pt idx="64">
                  <c:v>1286</c:v>
                </c:pt>
                <c:pt idx="65">
                  <c:v>1285</c:v>
                </c:pt>
                <c:pt idx="66">
                  <c:v>1284</c:v>
                </c:pt>
                <c:pt idx="67">
                  <c:v>1283</c:v>
                </c:pt>
                <c:pt idx="68">
                  <c:v>1282</c:v>
                </c:pt>
                <c:pt idx="69">
                  <c:v>1281</c:v>
                </c:pt>
                <c:pt idx="70">
                  <c:v>1280</c:v>
                </c:pt>
                <c:pt idx="71">
                  <c:v>1279</c:v>
                </c:pt>
                <c:pt idx="72">
                  <c:v>1278</c:v>
                </c:pt>
                <c:pt idx="73">
                  <c:v>1277</c:v>
                </c:pt>
                <c:pt idx="74">
                  <c:v>1276</c:v>
                </c:pt>
                <c:pt idx="75">
                  <c:v>1275</c:v>
                </c:pt>
                <c:pt idx="76">
                  <c:v>1274</c:v>
                </c:pt>
                <c:pt idx="77">
                  <c:v>1273</c:v>
                </c:pt>
                <c:pt idx="78">
                  <c:v>1272</c:v>
                </c:pt>
                <c:pt idx="79">
                  <c:v>1271</c:v>
                </c:pt>
                <c:pt idx="80">
                  <c:v>1270</c:v>
                </c:pt>
                <c:pt idx="81">
                  <c:v>1269</c:v>
                </c:pt>
                <c:pt idx="82">
                  <c:v>1268</c:v>
                </c:pt>
                <c:pt idx="83">
                  <c:v>1267</c:v>
                </c:pt>
                <c:pt idx="84">
                  <c:v>1266</c:v>
                </c:pt>
                <c:pt idx="85">
                  <c:v>1265</c:v>
                </c:pt>
                <c:pt idx="86">
                  <c:v>1264</c:v>
                </c:pt>
                <c:pt idx="87">
                  <c:v>1263</c:v>
                </c:pt>
                <c:pt idx="88">
                  <c:v>1262</c:v>
                </c:pt>
                <c:pt idx="89">
                  <c:v>1261</c:v>
                </c:pt>
                <c:pt idx="90">
                  <c:v>1260</c:v>
                </c:pt>
                <c:pt idx="91">
                  <c:v>1259</c:v>
                </c:pt>
                <c:pt idx="92">
                  <c:v>1258</c:v>
                </c:pt>
                <c:pt idx="93">
                  <c:v>1257</c:v>
                </c:pt>
                <c:pt idx="94">
                  <c:v>1256</c:v>
                </c:pt>
                <c:pt idx="95">
                  <c:v>1255</c:v>
                </c:pt>
                <c:pt idx="96">
                  <c:v>1254</c:v>
                </c:pt>
                <c:pt idx="97">
                  <c:v>1253</c:v>
                </c:pt>
                <c:pt idx="98">
                  <c:v>1252</c:v>
                </c:pt>
                <c:pt idx="99">
                  <c:v>1251</c:v>
                </c:pt>
                <c:pt idx="100">
                  <c:v>1250</c:v>
                </c:pt>
                <c:pt idx="101">
                  <c:v>1249</c:v>
                </c:pt>
                <c:pt idx="102">
                  <c:v>1248</c:v>
                </c:pt>
                <c:pt idx="103">
                  <c:v>1247</c:v>
                </c:pt>
                <c:pt idx="104">
                  <c:v>1246</c:v>
                </c:pt>
                <c:pt idx="105">
                  <c:v>1245</c:v>
                </c:pt>
                <c:pt idx="106">
                  <c:v>1244</c:v>
                </c:pt>
                <c:pt idx="107">
                  <c:v>1243</c:v>
                </c:pt>
                <c:pt idx="108">
                  <c:v>1242</c:v>
                </c:pt>
                <c:pt idx="109">
                  <c:v>1241</c:v>
                </c:pt>
                <c:pt idx="110">
                  <c:v>1240</c:v>
                </c:pt>
                <c:pt idx="111">
                  <c:v>1239</c:v>
                </c:pt>
                <c:pt idx="112">
                  <c:v>1238</c:v>
                </c:pt>
                <c:pt idx="113">
                  <c:v>1237</c:v>
                </c:pt>
                <c:pt idx="114">
                  <c:v>1236</c:v>
                </c:pt>
                <c:pt idx="115">
                  <c:v>1235</c:v>
                </c:pt>
                <c:pt idx="116">
                  <c:v>1234</c:v>
                </c:pt>
                <c:pt idx="117">
                  <c:v>1233</c:v>
                </c:pt>
                <c:pt idx="118">
                  <c:v>1232</c:v>
                </c:pt>
                <c:pt idx="119">
                  <c:v>1231</c:v>
                </c:pt>
                <c:pt idx="120">
                  <c:v>1230</c:v>
                </c:pt>
                <c:pt idx="121">
                  <c:v>1229</c:v>
                </c:pt>
                <c:pt idx="122">
                  <c:v>1228</c:v>
                </c:pt>
                <c:pt idx="123">
                  <c:v>1227</c:v>
                </c:pt>
                <c:pt idx="124">
                  <c:v>1226</c:v>
                </c:pt>
                <c:pt idx="125">
                  <c:v>1225</c:v>
                </c:pt>
                <c:pt idx="126">
                  <c:v>1224</c:v>
                </c:pt>
                <c:pt idx="127">
                  <c:v>1223</c:v>
                </c:pt>
                <c:pt idx="128">
                  <c:v>1222</c:v>
                </c:pt>
                <c:pt idx="129">
                  <c:v>1221</c:v>
                </c:pt>
                <c:pt idx="130">
                  <c:v>1220</c:v>
                </c:pt>
                <c:pt idx="131">
                  <c:v>1219</c:v>
                </c:pt>
                <c:pt idx="132">
                  <c:v>1218</c:v>
                </c:pt>
                <c:pt idx="133">
                  <c:v>1217</c:v>
                </c:pt>
                <c:pt idx="134">
                  <c:v>1216</c:v>
                </c:pt>
                <c:pt idx="135">
                  <c:v>1215</c:v>
                </c:pt>
                <c:pt idx="136">
                  <c:v>1214</c:v>
                </c:pt>
                <c:pt idx="137">
                  <c:v>1213</c:v>
                </c:pt>
                <c:pt idx="138">
                  <c:v>1212</c:v>
                </c:pt>
                <c:pt idx="139">
                  <c:v>1211</c:v>
                </c:pt>
                <c:pt idx="140">
                  <c:v>1210</c:v>
                </c:pt>
                <c:pt idx="141">
                  <c:v>1209</c:v>
                </c:pt>
                <c:pt idx="142">
                  <c:v>1208</c:v>
                </c:pt>
                <c:pt idx="143">
                  <c:v>1207</c:v>
                </c:pt>
                <c:pt idx="144">
                  <c:v>1206</c:v>
                </c:pt>
                <c:pt idx="145">
                  <c:v>1205</c:v>
                </c:pt>
                <c:pt idx="146">
                  <c:v>1204</c:v>
                </c:pt>
                <c:pt idx="147">
                  <c:v>1203</c:v>
                </c:pt>
                <c:pt idx="148">
                  <c:v>1202</c:v>
                </c:pt>
                <c:pt idx="149">
                  <c:v>1201</c:v>
                </c:pt>
                <c:pt idx="150">
                  <c:v>1200</c:v>
                </c:pt>
                <c:pt idx="151">
                  <c:v>1199</c:v>
                </c:pt>
                <c:pt idx="152">
                  <c:v>1198</c:v>
                </c:pt>
                <c:pt idx="153">
                  <c:v>1197</c:v>
                </c:pt>
                <c:pt idx="154">
                  <c:v>1196</c:v>
                </c:pt>
                <c:pt idx="155">
                  <c:v>1195</c:v>
                </c:pt>
                <c:pt idx="156">
                  <c:v>1194</c:v>
                </c:pt>
                <c:pt idx="157">
                  <c:v>1193</c:v>
                </c:pt>
                <c:pt idx="158">
                  <c:v>1192</c:v>
                </c:pt>
                <c:pt idx="159">
                  <c:v>1191</c:v>
                </c:pt>
                <c:pt idx="160">
                  <c:v>1190</c:v>
                </c:pt>
                <c:pt idx="161">
                  <c:v>1189</c:v>
                </c:pt>
                <c:pt idx="162">
                  <c:v>1188</c:v>
                </c:pt>
                <c:pt idx="163">
                  <c:v>1187</c:v>
                </c:pt>
                <c:pt idx="164">
                  <c:v>1186</c:v>
                </c:pt>
                <c:pt idx="165">
                  <c:v>1185</c:v>
                </c:pt>
                <c:pt idx="166">
                  <c:v>1184</c:v>
                </c:pt>
                <c:pt idx="167">
                  <c:v>1183</c:v>
                </c:pt>
                <c:pt idx="168">
                  <c:v>1182</c:v>
                </c:pt>
                <c:pt idx="169">
                  <c:v>1181</c:v>
                </c:pt>
                <c:pt idx="170">
                  <c:v>1180</c:v>
                </c:pt>
                <c:pt idx="171">
                  <c:v>1179</c:v>
                </c:pt>
                <c:pt idx="172">
                  <c:v>1178</c:v>
                </c:pt>
                <c:pt idx="173">
                  <c:v>1177</c:v>
                </c:pt>
                <c:pt idx="174">
                  <c:v>1176</c:v>
                </c:pt>
                <c:pt idx="175">
                  <c:v>1175</c:v>
                </c:pt>
                <c:pt idx="176">
                  <c:v>1174</c:v>
                </c:pt>
                <c:pt idx="177">
                  <c:v>1173</c:v>
                </c:pt>
                <c:pt idx="178">
                  <c:v>1172</c:v>
                </c:pt>
                <c:pt idx="179">
                  <c:v>1171</c:v>
                </c:pt>
                <c:pt idx="180">
                  <c:v>1170</c:v>
                </c:pt>
                <c:pt idx="181">
                  <c:v>1169</c:v>
                </c:pt>
                <c:pt idx="182">
                  <c:v>1168</c:v>
                </c:pt>
                <c:pt idx="183">
                  <c:v>1167</c:v>
                </c:pt>
                <c:pt idx="184">
                  <c:v>1166</c:v>
                </c:pt>
                <c:pt idx="185">
                  <c:v>1165</c:v>
                </c:pt>
                <c:pt idx="186">
                  <c:v>1164</c:v>
                </c:pt>
                <c:pt idx="187">
                  <c:v>1163</c:v>
                </c:pt>
                <c:pt idx="188">
                  <c:v>1162</c:v>
                </c:pt>
                <c:pt idx="189">
                  <c:v>1161</c:v>
                </c:pt>
                <c:pt idx="190">
                  <c:v>1160</c:v>
                </c:pt>
                <c:pt idx="191">
                  <c:v>1159</c:v>
                </c:pt>
                <c:pt idx="192">
                  <c:v>1158</c:v>
                </c:pt>
                <c:pt idx="193">
                  <c:v>1157</c:v>
                </c:pt>
                <c:pt idx="194">
                  <c:v>1156</c:v>
                </c:pt>
                <c:pt idx="195">
                  <c:v>1155</c:v>
                </c:pt>
                <c:pt idx="196">
                  <c:v>1154</c:v>
                </c:pt>
                <c:pt idx="197">
                  <c:v>1153</c:v>
                </c:pt>
                <c:pt idx="198">
                  <c:v>1152</c:v>
                </c:pt>
                <c:pt idx="199">
                  <c:v>1151</c:v>
                </c:pt>
                <c:pt idx="200">
                  <c:v>1150</c:v>
                </c:pt>
                <c:pt idx="201">
                  <c:v>1149</c:v>
                </c:pt>
                <c:pt idx="202">
                  <c:v>1148</c:v>
                </c:pt>
                <c:pt idx="203">
                  <c:v>1147</c:v>
                </c:pt>
                <c:pt idx="204">
                  <c:v>1146</c:v>
                </c:pt>
                <c:pt idx="205">
                  <c:v>1145</c:v>
                </c:pt>
                <c:pt idx="206">
                  <c:v>1144</c:v>
                </c:pt>
                <c:pt idx="207">
                  <c:v>1143</c:v>
                </c:pt>
                <c:pt idx="208">
                  <c:v>1142</c:v>
                </c:pt>
                <c:pt idx="209">
                  <c:v>1141</c:v>
                </c:pt>
                <c:pt idx="210">
                  <c:v>1140</c:v>
                </c:pt>
                <c:pt idx="211">
                  <c:v>1139</c:v>
                </c:pt>
                <c:pt idx="212">
                  <c:v>1138</c:v>
                </c:pt>
                <c:pt idx="213">
                  <c:v>1137</c:v>
                </c:pt>
                <c:pt idx="214">
                  <c:v>1136</c:v>
                </c:pt>
                <c:pt idx="215">
                  <c:v>1135</c:v>
                </c:pt>
                <c:pt idx="216">
                  <c:v>1134</c:v>
                </c:pt>
                <c:pt idx="217">
                  <c:v>1133</c:v>
                </c:pt>
                <c:pt idx="218">
                  <c:v>1132</c:v>
                </c:pt>
                <c:pt idx="219">
                  <c:v>1131</c:v>
                </c:pt>
                <c:pt idx="220">
                  <c:v>1130</c:v>
                </c:pt>
                <c:pt idx="221">
                  <c:v>1129</c:v>
                </c:pt>
                <c:pt idx="222">
                  <c:v>1128</c:v>
                </c:pt>
                <c:pt idx="223">
                  <c:v>1127</c:v>
                </c:pt>
                <c:pt idx="224">
                  <c:v>1126</c:v>
                </c:pt>
                <c:pt idx="225">
                  <c:v>1125</c:v>
                </c:pt>
                <c:pt idx="226">
                  <c:v>1124</c:v>
                </c:pt>
                <c:pt idx="227">
                  <c:v>1123</c:v>
                </c:pt>
                <c:pt idx="228">
                  <c:v>1122</c:v>
                </c:pt>
                <c:pt idx="229">
                  <c:v>1121</c:v>
                </c:pt>
                <c:pt idx="230">
                  <c:v>1120</c:v>
                </c:pt>
                <c:pt idx="231">
                  <c:v>1119</c:v>
                </c:pt>
                <c:pt idx="232">
                  <c:v>1118</c:v>
                </c:pt>
                <c:pt idx="233">
                  <c:v>1117</c:v>
                </c:pt>
                <c:pt idx="234">
                  <c:v>1116</c:v>
                </c:pt>
                <c:pt idx="235">
                  <c:v>1115</c:v>
                </c:pt>
                <c:pt idx="236">
                  <c:v>1114</c:v>
                </c:pt>
                <c:pt idx="237">
                  <c:v>1113</c:v>
                </c:pt>
                <c:pt idx="238">
                  <c:v>1112</c:v>
                </c:pt>
                <c:pt idx="239">
                  <c:v>1111</c:v>
                </c:pt>
                <c:pt idx="240">
                  <c:v>1110</c:v>
                </c:pt>
                <c:pt idx="241">
                  <c:v>1109</c:v>
                </c:pt>
                <c:pt idx="242">
                  <c:v>1108</c:v>
                </c:pt>
                <c:pt idx="243">
                  <c:v>1107</c:v>
                </c:pt>
                <c:pt idx="244">
                  <c:v>1106</c:v>
                </c:pt>
                <c:pt idx="245">
                  <c:v>1105</c:v>
                </c:pt>
                <c:pt idx="246">
                  <c:v>1104</c:v>
                </c:pt>
                <c:pt idx="247">
                  <c:v>1103</c:v>
                </c:pt>
                <c:pt idx="248">
                  <c:v>1102</c:v>
                </c:pt>
                <c:pt idx="249">
                  <c:v>1101</c:v>
                </c:pt>
                <c:pt idx="250">
                  <c:v>1100</c:v>
                </c:pt>
                <c:pt idx="251">
                  <c:v>1099</c:v>
                </c:pt>
                <c:pt idx="252">
                  <c:v>1098</c:v>
                </c:pt>
                <c:pt idx="253">
                  <c:v>1097</c:v>
                </c:pt>
                <c:pt idx="254">
                  <c:v>1096</c:v>
                </c:pt>
                <c:pt idx="255">
                  <c:v>1095</c:v>
                </c:pt>
                <c:pt idx="256">
                  <c:v>1094</c:v>
                </c:pt>
                <c:pt idx="257">
                  <c:v>1093</c:v>
                </c:pt>
                <c:pt idx="258">
                  <c:v>1092</c:v>
                </c:pt>
                <c:pt idx="259">
                  <c:v>1091</c:v>
                </c:pt>
                <c:pt idx="260">
                  <c:v>1090</c:v>
                </c:pt>
                <c:pt idx="261">
                  <c:v>1089</c:v>
                </c:pt>
                <c:pt idx="262">
                  <c:v>1088</c:v>
                </c:pt>
                <c:pt idx="263">
                  <c:v>1087</c:v>
                </c:pt>
                <c:pt idx="264">
                  <c:v>1086</c:v>
                </c:pt>
                <c:pt idx="265">
                  <c:v>1085</c:v>
                </c:pt>
                <c:pt idx="266">
                  <c:v>1084</c:v>
                </c:pt>
                <c:pt idx="267">
                  <c:v>1083</c:v>
                </c:pt>
                <c:pt idx="268">
                  <c:v>1082</c:v>
                </c:pt>
                <c:pt idx="269">
                  <c:v>1081</c:v>
                </c:pt>
                <c:pt idx="270">
                  <c:v>1080</c:v>
                </c:pt>
                <c:pt idx="271">
                  <c:v>1079</c:v>
                </c:pt>
                <c:pt idx="272">
                  <c:v>1078</c:v>
                </c:pt>
                <c:pt idx="273">
                  <c:v>1077</c:v>
                </c:pt>
                <c:pt idx="274">
                  <c:v>1076</c:v>
                </c:pt>
                <c:pt idx="275">
                  <c:v>1075</c:v>
                </c:pt>
                <c:pt idx="276">
                  <c:v>1074</c:v>
                </c:pt>
                <c:pt idx="277">
                  <c:v>1073</c:v>
                </c:pt>
                <c:pt idx="278">
                  <c:v>1072</c:v>
                </c:pt>
                <c:pt idx="279">
                  <c:v>1071</c:v>
                </c:pt>
                <c:pt idx="280">
                  <c:v>1070</c:v>
                </c:pt>
                <c:pt idx="281">
                  <c:v>1069</c:v>
                </c:pt>
                <c:pt idx="282">
                  <c:v>1068</c:v>
                </c:pt>
                <c:pt idx="283">
                  <c:v>1067</c:v>
                </c:pt>
                <c:pt idx="284">
                  <c:v>1066</c:v>
                </c:pt>
                <c:pt idx="285">
                  <c:v>1065</c:v>
                </c:pt>
                <c:pt idx="286">
                  <c:v>1064</c:v>
                </c:pt>
                <c:pt idx="287">
                  <c:v>1063</c:v>
                </c:pt>
                <c:pt idx="288">
                  <c:v>1062</c:v>
                </c:pt>
                <c:pt idx="289">
                  <c:v>1061</c:v>
                </c:pt>
                <c:pt idx="290">
                  <c:v>1060</c:v>
                </c:pt>
                <c:pt idx="291">
                  <c:v>1059</c:v>
                </c:pt>
                <c:pt idx="292">
                  <c:v>1058</c:v>
                </c:pt>
                <c:pt idx="293">
                  <c:v>1057</c:v>
                </c:pt>
                <c:pt idx="294">
                  <c:v>1056</c:v>
                </c:pt>
                <c:pt idx="295">
                  <c:v>1055</c:v>
                </c:pt>
                <c:pt idx="296">
                  <c:v>1054</c:v>
                </c:pt>
                <c:pt idx="297">
                  <c:v>1053</c:v>
                </c:pt>
                <c:pt idx="298">
                  <c:v>1052</c:v>
                </c:pt>
                <c:pt idx="299">
                  <c:v>1051</c:v>
                </c:pt>
                <c:pt idx="300">
                  <c:v>1050</c:v>
                </c:pt>
                <c:pt idx="301">
                  <c:v>1049</c:v>
                </c:pt>
                <c:pt idx="302">
                  <c:v>1048</c:v>
                </c:pt>
                <c:pt idx="303">
                  <c:v>1047</c:v>
                </c:pt>
                <c:pt idx="304">
                  <c:v>1046</c:v>
                </c:pt>
                <c:pt idx="305">
                  <c:v>1045</c:v>
                </c:pt>
                <c:pt idx="306">
                  <c:v>1044</c:v>
                </c:pt>
                <c:pt idx="307">
                  <c:v>1043</c:v>
                </c:pt>
                <c:pt idx="308">
                  <c:v>1042</c:v>
                </c:pt>
                <c:pt idx="309">
                  <c:v>1041</c:v>
                </c:pt>
                <c:pt idx="310">
                  <c:v>1040</c:v>
                </c:pt>
                <c:pt idx="311">
                  <c:v>1039</c:v>
                </c:pt>
                <c:pt idx="312">
                  <c:v>1038</c:v>
                </c:pt>
                <c:pt idx="313">
                  <c:v>1037</c:v>
                </c:pt>
                <c:pt idx="314">
                  <c:v>1036</c:v>
                </c:pt>
                <c:pt idx="315">
                  <c:v>1035</c:v>
                </c:pt>
                <c:pt idx="316">
                  <c:v>1034</c:v>
                </c:pt>
                <c:pt idx="317">
                  <c:v>1033</c:v>
                </c:pt>
                <c:pt idx="318">
                  <c:v>1032</c:v>
                </c:pt>
                <c:pt idx="319">
                  <c:v>1031</c:v>
                </c:pt>
                <c:pt idx="320">
                  <c:v>1030</c:v>
                </c:pt>
                <c:pt idx="321">
                  <c:v>1029</c:v>
                </c:pt>
                <c:pt idx="322">
                  <c:v>1028</c:v>
                </c:pt>
                <c:pt idx="323">
                  <c:v>1027</c:v>
                </c:pt>
                <c:pt idx="324">
                  <c:v>1026</c:v>
                </c:pt>
                <c:pt idx="325">
                  <c:v>1025</c:v>
                </c:pt>
                <c:pt idx="326">
                  <c:v>1024</c:v>
                </c:pt>
                <c:pt idx="327">
                  <c:v>1023</c:v>
                </c:pt>
                <c:pt idx="328">
                  <c:v>1022</c:v>
                </c:pt>
                <c:pt idx="329">
                  <c:v>1021</c:v>
                </c:pt>
                <c:pt idx="330">
                  <c:v>1020</c:v>
                </c:pt>
                <c:pt idx="331">
                  <c:v>1019</c:v>
                </c:pt>
                <c:pt idx="332">
                  <c:v>1018</c:v>
                </c:pt>
                <c:pt idx="333">
                  <c:v>1017</c:v>
                </c:pt>
                <c:pt idx="334">
                  <c:v>1016</c:v>
                </c:pt>
                <c:pt idx="335">
                  <c:v>1015</c:v>
                </c:pt>
                <c:pt idx="336">
                  <c:v>1014</c:v>
                </c:pt>
                <c:pt idx="337">
                  <c:v>1013</c:v>
                </c:pt>
                <c:pt idx="338">
                  <c:v>1012</c:v>
                </c:pt>
                <c:pt idx="339">
                  <c:v>1011</c:v>
                </c:pt>
                <c:pt idx="340">
                  <c:v>1010</c:v>
                </c:pt>
                <c:pt idx="341">
                  <c:v>1009</c:v>
                </c:pt>
                <c:pt idx="342">
                  <c:v>1008</c:v>
                </c:pt>
                <c:pt idx="343">
                  <c:v>1007</c:v>
                </c:pt>
                <c:pt idx="344">
                  <c:v>1006</c:v>
                </c:pt>
                <c:pt idx="345">
                  <c:v>1005</c:v>
                </c:pt>
                <c:pt idx="346">
                  <c:v>1004</c:v>
                </c:pt>
                <c:pt idx="347">
                  <c:v>1003</c:v>
                </c:pt>
                <c:pt idx="348">
                  <c:v>1002</c:v>
                </c:pt>
                <c:pt idx="349">
                  <c:v>1001</c:v>
                </c:pt>
                <c:pt idx="350">
                  <c:v>1000</c:v>
                </c:pt>
                <c:pt idx="351">
                  <c:v>999</c:v>
                </c:pt>
                <c:pt idx="352">
                  <c:v>998</c:v>
                </c:pt>
                <c:pt idx="353">
                  <c:v>997</c:v>
                </c:pt>
                <c:pt idx="354">
                  <c:v>996</c:v>
                </c:pt>
                <c:pt idx="355">
                  <c:v>995</c:v>
                </c:pt>
                <c:pt idx="356">
                  <c:v>994</c:v>
                </c:pt>
                <c:pt idx="357">
                  <c:v>993</c:v>
                </c:pt>
                <c:pt idx="358">
                  <c:v>992</c:v>
                </c:pt>
                <c:pt idx="359">
                  <c:v>991</c:v>
                </c:pt>
                <c:pt idx="360">
                  <c:v>990</c:v>
                </c:pt>
                <c:pt idx="361">
                  <c:v>989</c:v>
                </c:pt>
                <c:pt idx="362">
                  <c:v>988</c:v>
                </c:pt>
                <c:pt idx="363">
                  <c:v>987</c:v>
                </c:pt>
                <c:pt idx="364">
                  <c:v>986</c:v>
                </c:pt>
                <c:pt idx="365">
                  <c:v>985</c:v>
                </c:pt>
                <c:pt idx="366">
                  <c:v>984</c:v>
                </c:pt>
                <c:pt idx="367">
                  <c:v>983</c:v>
                </c:pt>
                <c:pt idx="368">
                  <c:v>982</c:v>
                </c:pt>
                <c:pt idx="369">
                  <c:v>981</c:v>
                </c:pt>
                <c:pt idx="370">
                  <c:v>980</c:v>
                </c:pt>
                <c:pt idx="371">
                  <c:v>979</c:v>
                </c:pt>
                <c:pt idx="372">
                  <c:v>978</c:v>
                </c:pt>
                <c:pt idx="373">
                  <c:v>977</c:v>
                </c:pt>
                <c:pt idx="374">
                  <c:v>976</c:v>
                </c:pt>
                <c:pt idx="375">
                  <c:v>975</c:v>
                </c:pt>
                <c:pt idx="376">
                  <c:v>974</c:v>
                </c:pt>
                <c:pt idx="377">
                  <c:v>973</c:v>
                </c:pt>
                <c:pt idx="378">
                  <c:v>972</c:v>
                </c:pt>
                <c:pt idx="379">
                  <c:v>971</c:v>
                </c:pt>
                <c:pt idx="380">
                  <c:v>970</c:v>
                </c:pt>
                <c:pt idx="381">
                  <c:v>969</c:v>
                </c:pt>
                <c:pt idx="382">
                  <c:v>968</c:v>
                </c:pt>
                <c:pt idx="383">
                  <c:v>967</c:v>
                </c:pt>
                <c:pt idx="384">
                  <c:v>966</c:v>
                </c:pt>
                <c:pt idx="385">
                  <c:v>965</c:v>
                </c:pt>
                <c:pt idx="386">
                  <c:v>964</c:v>
                </c:pt>
                <c:pt idx="387">
                  <c:v>963</c:v>
                </c:pt>
                <c:pt idx="388">
                  <c:v>962</c:v>
                </c:pt>
                <c:pt idx="389">
                  <c:v>961</c:v>
                </c:pt>
                <c:pt idx="390">
                  <c:v>960</c:v>
                </c:pt>
                <c:pt idx="391">
                  <c:v>959</c:v>
                </c:pt>
                <c:pt idx="392">
                  <c:v>958</c:v>
                </c:pt>
                <c:pt idx="393">
                  <c:v>957</c:v>
                </c:pt>
                <c:pt idx="394">
                  <c:v>956</c:v>
                </c:pt>
                <c:pt idx="395">
                  <c:v>955</c:v>
                </c:pt>
                <c:pt idx="396">
                  <c:v>954</c:v>
                </c:pt>
                <c:pt idx="397">
                  <c:v>953</c:v>
                </c:pt>
                <c:pt idx="398">
                  <c:v>952</c:v>
                </c:pt>
                <c:pt idx="399">
                  <c:v>951</c:v>
                </c:pt>
                <c:pt idx="400">
                  <c:v>950</c:v>
                </c:pt>
                <c:pt idx="401">
                  <c:v>949</c:v>
                </c:pt>
                <c:pt idx="402">
                  <c:v>948</c:v>
                </c:pt>
                <c:pt idx="403">
                  <c:v>947</c:v>
                </c:pt>
                <c:pt idx="404">
                  <c:v>946</c:v>
                </c:pt>
                <c:pt idx="405">
                  <c:v>945</c:v>
                </c:pt>
                <c:pt idx="406">
                  <c:v>944</c:v>
                </c:pt>
                <c:pt idx="407">
                  <c:v>943</c:v>
                </c:pt>
                <c:pt idx="408">
                  <c:v>942</c:v>
                </c:pt>
                <c:pt idx="409">
                  <c:v>941</c:v>
                </c:pt>
                <c:pt idx="410">
                  <c:v>940</c:v>
                </c:pt>
                <c:pt idx="411">
                  <c:v>939</c:v>
                </c:pt>
                <c:pt idx="412">
                  <c:v>938</c:v>
                </c:pt>
                <c:pt idx="413">
                  <c:v>937</c:v>
                </c:pt>
                <c:pt idx="414">
                  <c:v>936</c:v>
                </c:pt>
                <c:pt idx="415">
                  <c:v>935</c:v>
                </c:pt>
                <c:pt idx="416">
                  <c:v>934</c:v>
                </c:pt>
                <c:pt idx="417">
                  <c:v>933</c:v>
                </c:pt>
                <c:pt idx="418">
                  <c:v>932</c:v>
                </c:pt>
                <c:pt idx="419">
                  <c:v>931</c:v>
                </c:pt>
                <c:pt idx="420">
                  <c:v>930</c:v>
                </c:pt>
                <c:pt idx="421">
                  <c:v>929</c:v>
                </c:pt>
                <c:pt idx="422">
                  <c:v>928</c:v>
                </c:pt>
                <c:pt idx="423">
                  <c:v>927</c:v>
                </c:pt>
                <c:pt idx="424">
                  <c:v>926</c:v>
                </c:pt>
                <c:pt idx="425">
                  <c:v>925</c:v>
                </c:pt>
                <c:pt idx="426">
                  <c:v>924</c:v>
                </c:pt>
                <c:pt idx="427">
                  <c:v>923</c:v>
                </c:pt>
                <c:pt idx="428">
                  <c:v>922</c:v>
                </c:pt>
                <c:pt idx="429">
                  <c:v>921</c:v>
                </c:pt>
                <c:pt idx="430">
                  <c:v>920</c:v>
                </c:pt>
                <c:pt idx="431">
                  <c:v>919</c:v>
                </c:pt>
                <c:pt idx="432">
                  <c:v>918</c:v>
                </c:pt>
                <c:pt idx="433">
                  <c:v>917</c:v>
                </c:pt>
                <c:pt idx="434">
                  <c:v>916</c:v>
                </c:pt>
                <c:pt idx="435">
                  <c:v>915</c:v>
                </c:pt>
                <c:pt idx="436">
                  <c:v>914</c:v>
                </c:pt>
                <c:pt idx="437">
                  <c:v>913</c:v>
                </c:pt>
                <c:pt idx="438">
                  <c:v>912</c:v>
                </c:pt>
                <c:pt idx="439">
                  <c:v>911</c:v>
                </c:pt>
                <c:pt idx="440">
                  <c:v>910</c:v>
                </c:pt>
                <c:pt idx="441">
                  <c:v>909</c:v>
                </c:pt>
                <c:pt idx="442">
                  <c:v>908</c:v>
                </c:pt>
                <c:pt idx="443">
                  <c:v>907</c:v>
                </c:pt>
                <c:pt idx="444">
                  <c:v>906</c:v>
                </c:pt>
                <c:pt idx="445">
                  <c:v>905</c:v>
                </c:pt>
                <c:pt idx="446">
                  <c:v>904</c:v>
                </c:pt>
                <c:pt idx="447">
                  <c:v>903</c:v>
                </c:pt>
                <c:pt idx="448">
                  <c:v>902</c:v>
                </c:pt>
                <c:pt idx="449">
                  <c:v>901</c:v>
                </c:pt>
                <c:pt idx="450">
                  <c:v>900</c:v>
                </c:pt>
                <c:pt idx="451">
                  <c:v>899</c:v>
                </c:pt>
                <c:pt idx="452">
                  <c:v>898</c:v>
                </c:pt>
                <c:pt idx="453">
                  <c:v>897</c:v>
                </c:pt>
                <c:pt idx="454">
                  <c:v>896</c:v>
                </c:pt>
                <c:pt idx="455">
                  <c:v>895</c:v>
                </c:pt>
                <c:pt idx="456">
                  <c:v>894</c:v>
                </c:pt>
                <c:pt idx="457">
                  <c:v>893</c:v>
                </c:pt>
                <c:pt idx="458">
                  <c:v>892</c:v>
                </c:pt>
                <c:pt idx="459">
                  <c:v>891</c:v>
                </c:pt>
                <c:pt idx="460">
                  <c:v>890</c:v>
                </c:pt>
                <c:pt idx="461">
                  <c:v>889</c:v>
                </c:pt>
                <c:pt idx="462">
                  <c:v>888</c:v>
                </c:pt>
                <c:pt idx="463">
                  <c:v>887</c:v>
                </c:pt>
                <c:pt idx="464">
                  <c:v>886</c:v>
                </c:pt>
                <c:pt idx="465">
                  <c:v>885</c:v>
                </c:pt>
                <c:pt idx="466">
                  <c:v>884</c:v>
                </c:pt>
                <c:pt idx="467">
                  <c:v>883</c:v>
                </c:pt>
                <c:pt idx="468">
                  <c:v>882</c:v>
                </c:pt>
                <c:pt idx="469">
                  <c:v>881</c:v>
                </c:pt>
                <c:pt idx="470">
                  <c:v>880</c:v>
                </c:pt>
                <c:pt idx="471">
                  <c:v>879</c:v>
                </c:pt>
                <c:pt idx="472">
                  <c:v>878</c:v>
                </c:pt>
                <c:pt idx="473">
                  <c:v>877</c:v>
                </c:pt>
                <c:pt idx="474">
                  <c:v>876</c:v>
                </c:pt>
                <c:pt idx="475">
                  <c:v>875</c:v>
                </c:pt>
                <c:pt idx="476">
                  <c:v>874</c:v>
                </c:pt>
                <c:pt idx="477">
                  <c:v>873</c:v>
                </c:pt>
                <c:pt idx="478">
                  <c:v>872</c:v>
                </c:pt>
                <c:pt idx="479">
                  <c:v>871</c:v>
                </c:pt>
                <c:pt idx="480">
                  <c:v>870</c:v>
                </c:pt>
                <c:pt idx="481">
                  <c:v>869</c:v>
                </c:pt>
                <c:pt idx="482">
                  <c:v>868</c:v>
                </c:pt>
                <c:pt idx="483">
                  <c:v>867</c:v>
                </c:pt>
                <c:pt idx="484">
                  <c:v>866</c:v>
                </c:pt>
                <c:pt idx="485">
                  <c:v>865</c:v>
                </c:pt>
                <c:pt idx="486">
                  <c:v>864</c:v>
                </c:pt>
                <c:pt idx="487">
                  <c:v>863</c:v>
                </c:pt>
                <c:pt idx="488">
                  <c:v>862</c:v>
                </c:pt>
                <c:pt idx="489">
                  <c:v>861</c:v>
                </c:pt>
                <c:pt idx="490">
                  <c:v>860</c:v>
                </c:pt>
                <c:pt idx="491">
                  <c:v>859</c:v>
                </c:pt>
                <c:pt idx="492">
                  <c:v>858</c:v>
                </c:pt>
                <c:pt idx="493">
                  <c:v>857</c:v>
                </c:pt>
                <c:pt idx="494">
                  <c:v>856</c:v>
                </c:pt>
                <c:pt idx="495">
                  <c:v>855</c:v>
                </c:pt>
                <c:pt idx="496">
                  <c:v>854</c:v>
                </c:pt>
                <c:pt idx="497">
                  <c:v>853</c:v>
                </c:pt>
                <c:pt idx="498">
                  <c:v>852</c:v>
                </c:pt>
                <c:pt idx="499">
                  <c:v>851</c:v>
                </c:pt>
                <c:pt idx="500">
                  <c:v>850</c:v>
                </c:pt>
                <c:pt idx="501">
                  <c:v>849</c:v>
                </c:pt>
                <c:pt idx="502">
                  <c:v>848</c:v>
                </c:pt>
                <c:pt idx="503">
                  <c:v>847</c:v>
                </c:pt>
                <c:pt idx="504">
                  <c:v>846</c:v>
                </c:pt>
                <c:pt idx="505">
                  <c:v>845</c:v>
                </c:pt>
                <c:pt idx="506">
                  <c:v>844</c:v>
                </c:pt>
                <c:pt idx="507">
                  <c:v>843</c:v>
                </c:pt>
                <c:pt idx="508">
                  <c:v>842</c:v>
                </c:pt>
                <c:pt idx="509">
                  <c:v>841</c:v>
                </c:pt>
                <c:pt idx="510">
                  <c:v>840</c:v>
                </c:pt>
                <c:pt idx="511">
                  <c:v>839</c:v>
                </c:pt>
                <c:pt idx="512">
                  <c:v>838</c:v>
                </c:pt>
                <c:pt idx="513">
                  <c:v>837</c:v>
                </c:pt>
                <c:pt idx="514">
                  <c:v>836</c:v>
                </c:pt>
                <c:pt idx="515">
                  <c:v>835</c:v>
                </c:pt>
                <c:pt idx="516">
                  <c:v>834</c:v>
                </c:pt>
                <c:pt idx="517">
                  <c:v>833</c:v>
                </c:pt>
                <c:pt idx="518">
                  <c:v>832</c:v>
                </c:pt>
                <c:pt idx="519">
                  <c:v>831</c:v>
                </c:pt>
                <c:pt idx="520">
                  <c:v>830</c:v>
                </c:pt>
                <c:pt idx="521">
                  <c:v>829</c:v>
                </c:pt>
                <c:pt idx="522">
                  <c:v>828</c:v>
                </c:pt>
                <c:pt idx="523">
                  <c:v>827</c:v>
                </c:pt>
                <c:pt idx="524">
                  <c:v>826</c:v>
                </c:pt>
                <c:pt idx="525">
                  <c:v>825</c:v>
                </c:pt>
                <c:pt idx="526">
                  <c:v>824</c:v>
                </c:pt>
                <c:pt idx="527">
                  <c:v>823</c:v>
                </c:pt>
                <c:pt idx="528">
                  <c:v>822</c:v>
                </c:pt>
                <c:pt idx="529">
                  <c:v>821</c:v>
                </c:pt>
                <c:pt idx="530">
                  <c:v>820</c:v>
                </c:pt>
                <c:pt idx="531">
                  <c:v>819</c:v>
                </c:pt>
                <c:pt idx="532">
                  <c:v>818</c:v>
                </c:pt>
                <c:pt idx="533">
                  <c:v>817</c:v>
                </c:pt>
                <c:pt idx="534">
                  <c:v>816</c:v>
                </c:pt>
                <c:pt idx="535">
                  <c:v>815</c:v>
                </c:pt>
                <c:pt idx="536">
                  <c:v>814</c:v>
                </c:pt>
                <c:pt idx="537">
                  <c:v>813</c:v>
                </c:pt>
                <c:pt idx="538">
                  <c:v>812</c:v>
                </c:pt>
                <c:pt idx="539">
                  <c:v>811</c:v>
                </c:pt>
                <c:pt idx="540">
                  <c:v>810</c:v>
                </c:pt>
                <c:pt idx="541">
                  <c:v>809</c:v>
                </c:pt>
                <c:pt idx="542">
                  <c:v>808</c:v>
                </c:pt>
                <c:pt idx="543">
                  <c:v>807</c:v>
                </c:pt>
                <c:pt idx="544">
                  <c:v>806</c:v>
                </c:pt>
                <c:pt idx="545">
                  <c:v>805</c:v>
                </c:pt>
                <c:pt idx="546">
                  <c:v>804</c:v>
                </c:pt>
                <c:pt idx="547">
                  <c:v>803</c:v>
                </c:pt>
                <c:pt idx="548">
                  <c:v>802</c:v>
                </c:pt>
                <c:pt idx="549">
                  <c:v>801</c:v>
                </c:pt>
                <c:pt idx="550">
                  <c:v>800</c:v>
                </c:pt>
                <c:pt idx="551">
                  <c:v>799</c:v>
                </c:pt>
                <c:pt idx="552">
                  <c:v>798</c:v>
                </c:pt>
                <c:pt idx="553">
                  <c:v>797</c:v>
                </c:pt>
                <c:pt idx="554">
                  <c:v>796</c:v>
                </c:pt>
                <c:pt idx="555">
                  <c:v>795</c:v>
                </c:pt>
                <c:pt idx="556">
                  <c:v>794</c:v>
                </c:pt>
                <c:pt idx="557">
                  <c:v>793</c:v>
                </c:pt>
                <c:pt idx="558">
                  <c:v>792</c:v>
                </c:pt>
                <c:pt idx="559">
                  <c:v>791</c:v>
                </c:pt>
                <c:pt idx="560">
                  <c:v>790</c:v>
                </c:pt>
                <c:pt idx="561">
                  <c:v>789</c:v>
                </c:pt>
                <c:pt idx="562">
                  <c:v>788</c:v>
                </c:pt>
                <c:pt idx="563">
                  <c:v>787</c:v>
                </c:pt>
                <c:pt idx="564">
                  <c:v>786</c:v>
                </c:pt>
                <c:pt idx="565">
                  <c:v>785</c:v>
                </c:pt>
                <c:pt idx="566">
                  <c:v>784</c:v>
                </c:pt>
                <c:pt idx="567">
                  <c:v>783</c:v>
                </c:pt>
                <c:pt idx="568">
                  <c:v>782</c:v>
                </c:pt>
                <c:pt idx="569">
                  <c:v>781</c:v>
                </c:pt>
                <c:pt idx="570">
                  <c:v>780</c:v>
                </c:pt>
                <c:pt idx="571">
                  <c:v>779</c:v>
                </c:pt>
                <c:pt idx="572">
                  <c:v>778</c:v>
                </c:pt>
                <c:pt idx="573">
                  <c:v>777</c:v>
                </c:pt>
                <c:pt idx="574">
                  <c:v>776</c:v>
                </c:pt>
                <c:pt idx="575">
                  <c:v>775</c:v>
                </c:pt>
                <c:pt idx="576">
                  <c:v>774</c:v>
                </c:pt>
                <c:pt idx="577">
                  <c:v>773</c:v>
                </c:pt>
                <c:pt idx="578">
                  <c:v>772</c:v>
                </c:pt>
                <c:pt idx="579">
                  <c:v>771</c:v>
                </c:pt>
                <c:pt idx="580">
                  <c:v>770</c:v>
                </c:pt>
                <c:pt idx="581">
                  <c:v>769</c:v>
                </c:pt>
                <c:pt idx="582">
                  <c:v>768</c:v>
                </c:pt>
                <c:pt idx="583">
                  <c:v>767</c:v>
                </c:pt>
                <c:pt idx="584">
                  <c:v>766</c:v>
                </c:pt>
                <c:pt idx="585">
                  <c:v>765</c:v>
                </c:pt>
                <c:pt idx="586">
                  <c:v>764</c:v>
                </c:pt>
                <c:pt idx="587">
                  <c:v>763</c:v>
                </c:pt>
                <c:pt idx="588">
                  <c:v>762</c:v>
                </c:pt>
                <c:pt idx="589">
                  <c:v>761</c:v>
                </c:pt>
                <c:pt idx="590">
                  <c:v>760</c:v>
                </c:pt>
                <c:pt idx="591">
                  <c:v>759</c:v>
                </c:pt>
                <c:pt idx="592">
                  <c:v>758</c:v>
                </c:pt>
                <c:pt idx="593">
                  <c:v>757</c:v>
                </c:pt>
                <c:pt idx="594">
                  <c:v>756</c:v>
                </c:pt>
                <c:pt idx="595">
                  <c:v>755</c:v>
                </c:pt>
                <c:pt idx="596">
                  <c:v>754</c:v>
                </c:pt>
                <c:pt idx="597">
                  <c:v>753</c:v>
                </c:pt>
                <c:pt idx="598">
                  <c:v>752</c:v>
                </c:pt>
                <c:pt idx="599">
                  <c:v>751</c:v>
                </c:pt>
                <c:pt idx="600">
                  <c:v>750</c:v>
                </c:pt>
                <c:pt idx="601">
                  <c:v>749</c:v>
                </c:pt>
                <c:pt idx="602">
                  <c:v>748</c:v>
                </c:pt>
                <c:pt idx="603">
                  <c:v>747</c:v>
                </c:pt>
                <c:pt idx="604">
                  <c:v>746</c:v>
                </c:pt>
                <c:pt idx="605">
                  <c:v>745</c:v>
                </c:pt>
                <c:pt idx="606">
                  <c:v>744</c:v>
                </c:pt>
                <c:pt idx="607">
                  <c:v>743</c:v>
                </c:pt>
                <c:pt idx="608">
                  <c:v>742</c:v>
                </c:pt>
                <c:pt idx="609">
                  <c:v>741</c:v>
                </c:pt>
                <c:pt idx="610">
                  <c:v>740</c:v>
                </c:pt>
                <c:pt idx="611">
                  <c:v>739</c:v>
                </c:pt>
                <c:pt idx="612">
                  <c:v>738</c:v>
                </c:pt>
                <c:pt idx="613">
                  <c:v>737</c:v>
                </c:pt>
                <c:pt idx="614">
                  <c:v>736</c:v>
                </c:pt>
                <c:pt idx="615">
                  <c:v>735</c:v>
                </c:pt>
                <c:pt idx="616">
                  <c:v>734</c:v>
                </c:pt>
                <c:pt idx="617">
                  <c:v>733</c:v>
                </c:pt>
                <c:pt idx="618">
                  <c:v>732</c:v>
                </c:pt>
                <c:pt idx="619">
                  <c:v>731</c:v>
                </c:pt>
                <c:pt idx="620">
                  <c:v>730</c:v>
                </c:pt>
                <c:pt idx="621">
                  <c:v>729</c:v>
                </c:pt>
                <c:pt idx="622">
                  <c:v>728</c:v>
                </c:pt>
                <c:pt idx="623">
                  <c:v>727</c:v>
                </c:pt>
                <c:pt idx="624">
                  <c:v>726</c:v>
                </c:pt>
                <c:pt idx="625">
                  <c:v>725</c:v>
                </c:pt>
                <c:pt idx="626">
                  <c:v>724</c:v>
                </c:pt>
                <c:pt idx="627">
                  <c:v>723</c:v>
                </c:pt>
                <c:pt idx="628">
                  <c:v>722</c:v>
                </c:pt>
                <c:pt idx="629">
                  <c:v>721</c:v>
                </c:pt>
                <c:pt idx="630">
                  <c:v>720</c:v>
                </c:pt>
                <c:pt idx="631">
                  <c:v>719</c:v>
                </c:pt>
                <c:pt idx="632">
                  <c:v>718</c:v>
                </c:pt>
                <c:pt idx="633">
                  <c:v>717</c:v>
                </c:pt>
                <c:pt idx="634">
                  <c:v>716</c:v>
                </c:pt>
                <c:pt idx="635">
                  <c:v>715</c:v>
                </c:pt>
                <c:pt idx="636">
                  <c:v>714</c:v>
                </c:pt>
                <c:pt idx="637">
                  <c:v>713</c:v>
                </c:pt>
                <c:pt idx="638">
                  <c:v>712</c:v>
                </c:pt>
                <c:pt idx="639">
                  <c:v>711</c:v>
                </c:pt>
                <c:pt idx="640">
                  <c:v>710</c:v>
                </c:pt>
                <c:pt idx="641">
                  <c:v>709</c:v>
                </c:pt>
                <c:pt idx="642">
                  <c:v>708</c:v>
                </c:pt>
                <c:pt idx="643">
                  <c:v>707</c:v>
                </c:pt>
                <c:pt idx="644">
                  <c:v>706</c:v>
                </c:pt>
                <c:pt idx="645">
                  <c:v>705</c:v>
                </c:pt>
                <c:pt idx="646">
                  <c:v>704</c:v>
                </c:pt>
                <c:pt idx="647">
                  <c:v>703</c:v>
                </c:pt>
                <c:pt idx="648">
                  <c:v>702</c:v>
                </c:pt>
                <c:pt idx="649">
                  <c:v>701</c:v>
                </c:pt>
                <c:pt idx="650">
                  <c:v>700</c:v>
                </c:pt>
                <c:pt idx="651">
                  <c:v>699</c:v>
                </c:pt>
                <c:pt idx="652">
                  <c:v>698</c:v>
                </c:pt>
                <c:pt idx="653">
                  <c:v>697</c:v>
                </c:pt>
                <c:pt idx="654">
                  <c:v>696</c:v>
                </c:pt>
                <c:pt idx="655">
                  <c:v>695</c:v>
                </c:pt>
                <c:pt idx="656">
                  <c:v>694</c:v>
                </c:pt>
                <c:pt idx="657">
                  <c:v>693</c:v>
                </c:pt>
                <c:pt idx="658">
                  <c:v>692</c:v>
                </c:pt>
                <c:pt idx="659">
                  <c:v>691</c:v>
                </c:pt>
                <c:pt idx="660">
                  <c:v>690</c:v>
                </c:pt>
                <c:pt idx="661">
                  <c:v>689</c:v>
                </c:pt>
                <c:pt idx="662">
                  <c:v>688</c:v>
                </c:pt>
                <c:pt idx="663">
                  <c:v>687</c:v>
                </c:pt>
                <c:pt idx="664">
                  <c:v>686</c:v>
                </c:pt>
                <c:pt idx="665">
                  <c:v>685</c:v>
                </c:pt>
                <c:pt idx="666">
                  <c:v>684</c:v>
                </c:pt>
                <c:pt idx="667">
                  <c:v>683</c:v>
                </c:pt>
                <c:pt idx="668">
                  <c:v>682</c:v>
                </c:pt>
                <c:pt idx="669">
                  <c:v>681</c:v>
                </c:pt>
                <c:pt idx="670">
                  <c:v>680</c:v>
                </c:pt>
                <c:pt idx="671">
                  <c:v>679</c:v>
                </c:pt>
                <c:pt idx="672">
                  <c:v>678</c:v>
                </c:pt>
                <c:pt idx="673">
                  <c:v>677</c:v>
                </c:pt>
                <c:pt idx="674">
                  <c:v>676</c:v>
                </c:pt>
                <c:pt idx="675">
                  <c:v>675</c:v>
                </c:pt>
                <c:pt idx="676">
                  <c:v>674</c:v>
                </c:pt>
                <c:pt idx="677">
                  <c:v>673</c:v>
                </c:pt>
                <c:pt idx="678">
                  <c:v>672</c:v>
                </c:pt>
                <c:pt idx="679">
                  <c:v>671</c:v>
                </c:pt>
                <c:pt idx="680">
                  <c:v>670</c:v>
                </c:pt>
                <c:pt idx="681">
                  <c:v>669</c:v>
                </c:pt>
                <c:pt idx="682">
                  <c:v>668</c:v>
                </c:pt>
                <c:pt idx="683">
                  <c:v>667</c:v>
                </c:pt>
                <c:pt idx="684">
                  <c:v>666</c:v>
                </c:pt>
                <c:pt idx="685">
                  <c:v>665</c:v>
                </c:pt>
                <c:pt idx="686">
                  <c:v>664</c:v>
                </c:pt>
                <c:pt idx="687">
                  <c:v>663</c:v>
                </c:pt>
                <c:pt idx="688">
                  <c:v>662</c:v>
                </c:pt>
                <c:pt idx="689">
                  <c:v>661</c:v>
                </c:pt>
                <c:pt idx="690">
                  <c:v>660</c:v>
                </c:pt>
                <c:pt idx="691">
                  <c:v>659</c:v>
                </c:pt>
                <c:pt idx="692">
                  <c:v>658</c:v>
                </c:pt>
                <c:pt idx="693">
                  <c:v>657</c:v>
                </c:pt>
                <c:pt idx="694">
                  <c:v>656</c:v>
                </c:pt>
                <c:pt idx="695">
                  <c:v>655</c:v>
                </c:pt>
                <c:pt idx="696">
                  <c:v>654</c:v>
                </c:pt>
                <c:pt idx="697">
                  <c:v>653</c:v>
                </c:pt>
                <c:pt idx="698">
                  <c:v>652</c:v>
                </c:pt>
                <c:pt idx="699">
                  <c:v>651</c:v>
                </c:pt>
                <c:pt idx="700">
                  <c:v>650</c:v>
                </c:pt>
                <c:pt idx="701">
                  <c:v>649</c:v>
                </c:pt>
                <c:pt idx="702">
                  <c:v>648</c:v>
                </c:pt>
                <c:pt idx="703">
                  <c:v>647</c:v>
                </c:pt>
                <c:pt idx="704">
                  <c:v>646</c:v>
                </c:pt>
                <c:pt idx="705">
                  <c:v>645</c:v>
                </c:pt>
                <c:pt idx="706">
                  <c:v>644</c:v>
                </c:pt>
                <c:pt idx="707">
                  <c:v>643</c:v>
                </c:pt>
                <c:pt idx="708">
                  <c:v>642</c:v>
                </c:pt>
                <c:pt idx="709">
                  <c:v>641</c:v>
                </c:pt>
                <c:pt idx="710">
                  <c:v>640</c:v>
                </c:pt>
                <c:pt idx="711">
                  <c:v>639</c:v>
                </c:pt>
                <c:pt idx="712">
                  <c:v>638</c:v>
                </c:pt>
                <c:pt idx="713">
                  <c:v>637</c:v>
                </c:pt>
                <c:pt idx="714">
                  <c:v>636</c:v>
                </c:pt>
                <c:pt idx="715">
                  <c:v>635</c:v>
                </c:pt>
                <c:pt idx="716">
                  <c:v>634</c:v>
                </c:pt>
                <c:pt idx="717">
                  <c:v>633</c:v>
                </c:pt>
                <c:pt idx="718">
                  <c:v>632</c:v>
                </c:pt>
                <c:pt idx="719">
                  <c:v>631</c:v>
                </c:pt>
                <c:pt idx="720">
                  <c:v>630</c:v>
                </c:pt>
                <c:pt idx="721">
                  <c:v>629</c:v>
                </c:pt>
                <c:pt idx="722">
                  <c:v>628</c:v>
                </c:pt>
                <c:pt idx="723">
                  <c:v>627</c:v>
                </c:pt>
                <c:pt idx="724">
                  <c:v>626</c:v>
                </c:pt>
                <c:pt idx="725">
                  <c:v>625</c:v>
                </c:pt>
                <c:pt idx="726">
                  <c:v>624</c:v>
                </c:pt>
                <c:pt idx="727">
                  <c:v>623</c:v>
                </c:pt>
                <c:pt idx="728">
                  <c:v>622</c:v>
                </c:pt>
                <c:pt idx="729">
                  <c:v>621</c:v>
                </c:pt>
                <c:pt idx="730">
                  <c:v>620</c:v>
                </c:pt>
                <c:pt idx="731">
                  <c:v>619</c:v>
                </c:pt>
                <c:pt idx="732">
                  <c:v>618</c:v>
                </c:pt>
                <c:pt idx="733">
                  <c:v>617</c:v>
                </c:pt>
                <c:pt idx="734">
                  <c:v>616</c:v>
                </c:pt>
                <c:pt idx="735">
                  <c:v>615</c:v>
                </c:pt>
                <c:pt idx="736">
                  <c:v>614</c:v>
                </c:pt>
                <c:pt idx="737">
                  <c:v>613</c:v>
                </c:pt>
                <c:pt idx="738">
                  <c:v>612</c:v>
                </c:pt>
                <c:pt idx="739">
                  <c:v>611</c:v>
                </c:pt>
                <c:pt idx="740">
                  <c:v>610</c:v>
                </c:pt>
                <c:pt idx="741">
                  <c:v>609</c:v>
                </c:pt>
                <c:pt idx="742">
                  <c:v>608</c:v>
                </c:pt>
                <c:pt idx="743">
                  <c:v>607</c:v>
                </c:pt>
                <c:pt idx="744">
                  <c:v>606</c:v>
                </c:pt>
                <c:pt idx="745">
                  <c:v>605</c:v>
                </c:pt>
                <c:pt idx="746">
                  <c:v>604</c:v>
                </c:pt>
                <c:pt idx="747">
                  <c:v>603</c:v>
                </c:pt>
                <c:pt idx="748">
                  <c:v>602</c:v>
                </c:pt>
                <c:pt idx="749">
                  <c:v>601</c:v>
                </c:pt>
                <c:pt idx="750">
                  <c:v>600</c:v>
                </c:pt>
                <c:pt idx="751">
                  <c:v>599</c:v>
                </c:pt>
                <c:pt idx="752">
                  <c:v>598</c:v>
                </c:pt>
                <c:pt idx="753">
                  <c:v>597</c:v>
                </c:pt>
                <c:pt idx="754">
                  <c:v>596</c:v>
                </c:pt>
                <c:pt idx="755">
                  <c:v>595</c:v>
                </c:pt>
                <c:pt idx="756">
                  <c:v>594</c:v>
                </c:pt>
                <c:pt idx="757">
                  <c:v>593</c:v>
                </c:pt>
                <c:pt idx="758">
                  <c:v>592</c:v>
                </c:pt>
                <c:pt idx="759">
                  <c:v>591</c:v>
                </c:pt>
                <c:pt idx="760">
                  <c:v>590</c:v>
                </c:pt>
                <c:pt idx="761">
                  <c:v>589</c:v>
                </c:pt>
                <c:pt idx="762">
                  <c:v>588</c:v>
                </c:pt>
                <c:pt idx="763">
                  <c:v>587</c:v>
                </c:pt>
                <c:pt idx="764">
                  <c:v>586</c:v>
                </c:pt>
                <c:pt idx="765">
                  <c:v>585</c:v>
                </c:pt>
                <c:pt idx="766">
                  <c:v>584</c:v>
                </c:pt>
                <c:pt idx="767">
                  <c:v>583</c:v>
                </c:pt>
                <c:pt idx="768">
                  <c:v>582</c:v>
                </c:pt>
                <c:pt idx="769">
                  <c:v>581</c:v>
                </c:pt>
                <c:pt idx="770">
                  <c:v>580</c:v>
                </c:pt>
                <c:pt idx="771">
                  <c:v>579</c:v>
                </c:pt>
                <c:pt idx="772">
                  <c:v>578</c:v>
                </c:pt>
                <c:pt idx="773">
                  <c:v>577</c:v>
                </c:pt>
                <c:pt idx="774">
                  <c:v>576</c:v>
                </c:pt>
                <c:pt idx="775">
                  <c:v>575</c:v>
                </c:pt>
                <c:pt idx="776">
                  <c:v>574</c:v>
                </c:pt>
                <c:pt idx="777">
                  <c:v>573</c:v>
                </c:pt>
                <c:pt idx="778">
                  <c:v>572</c:v>
                </c:pt>
                <c:pt idx="779">
                  <c:v>571</c:v>
                </c:pt>
                <c:pt idx="780">
                  <c:v>570</c:v>
                </c:pt>
                <c:pt idx="781">
                  <c:v>569</c:v>
                </c:pt>
                <c:pt idx="782">
                  <c:v>568</c:v>
                </c:pt>
                <c:pt idx="783">
                  <c:v>567</c:v>
                </c:pt>
                <c:pt idx="784">
                  <c:v>566</c:v>
                </c:pt>
                <c:pt idx="785">
                  <c:v>565</c:v>
                </c:pt>
                <c:pt idx="786">
                  <c:v>564</c:v>
                </c:pt>
                <c:pt idx="787">
                  <c:v>563</c:v>
                </c:pt>
                <c:pt idx="788">
                  <c:v>562</c:v>
                </c:pt>
                <c:pt idx="789">
                  <c:v>561</c:v>
                </c:pt>
                <c:pt idx="790">
                  <c:v>560</c:v>
                </c:pt>
                <c:pt idx="791">
                  <c:v>559</c:v>
                </c:pt>
                <c:pt idx="792">
                  <c:v>558</c:v>
                </c:pt>
                <c:pt idx="793">
                  <c:v>557</c:v>
                </c:pt>
                <c:pt idx="794">
                  <c:v>556</c:v>
                </c:pt>
                <c:pt idx="795">
                  <c:v>555</c:v>
                </c:pt>
                <c:pt idx="796">
                  <c:v>554</c:v>
                </c:pt>
                <c:pt idx="797">
                  <c:v>553</c:v>
                </c:pt>
                <c:pt idx="798">
                  <c:v>552</c:v>
                </c:pt>
                <c:pt idx="799">
                  <c:v>551</c:v>
                </c:pt>
                <c:pt idx="800">
                  <c:v>550</c:v>
                </c:pt>
                <c:pt idx="801">
                  <c:v>549</c:v>
                </c:pt>
                <c:pt idx="802">
                  <c:v>548</c:v>
                </c:pt>
                <c:pt idx="803">
                  <c:v>547</c:v>
                </c:pt>
                <c:pt idx="804">
                  <c:v>546</c:v>
                </c:pt>
                <c:pt idx="805">
                  <c:v>545</c:v>
                </c:pt>
                <c:pt idx="806">
                  <c:v>544</c:v>
                </c:pt>
                <c:pt idx="807">
                  <c:v>543</c:v>
                </c:pt>
                <c:pt idx="808">
                  <c:v>542</c:v>
                </c:pt>
                <c:pt idx="809">
                  <c:v>541</c:v>
                </c:pt>
                <c:pt idx="810">
                  <c:v>540</c:v>
                </c:pt>
                <c:pt idx="811">
                  <c:v>539</c:v>
                </c:pt>
                <c:pt idx="812">
                  <c:v>538</c:v>
                </c:pt>
                <c:pt idx="813">
                  <c:v>537</c:v>
                </c:pt>
                <c:pt idx="814">
                  <c:v>536</c:v>
                </c:pt>
                <c:pt idx="815">
                  <c:v>535</c:v>
                </c:pt>
                <c:pt idx="816">
                  <c:v>534</c:v>
                </c:pt>
                <c:pt idx="817">
                  <c:v>533</c:v>
                </c:pt>
                <c:pt idx="818">
                  <c:v>532</c:v>
                </c:pt>
                <c:pt idx="819">
                  <c:v>531</c:v>
                </c:pt>
                <c:pt idx="820">
                  <c:v>530</c:v>
                </c:pt>
                <c:pt idx="821">
                  <c:v>529</c:v>
                </c:pt>
                <c:pt idx="822">
                  <c:v>528</c:v>
                </c:pt>
                <c:pt idx="823">
                  <c:v>527</c:v>
                </c:pt>
                <c:pt idx="824">
                  <c:v>526</c:v>
                </c:pt>
                <c:pt idx="825">
                  <c:v>525</c:v>
                </c:pt>
                <c:pt idx="826">
                  <c:v>524</c:v>
                </c:pt>
                <c:pt idx="827">
                  <c:v>523</c:v>
                </c:pt>
                <c:pt idx="828">
                  <c:v>522</c:v>
                </c:pt>
                <c:pt idx="829">
                  <c:v>521</c:v>
                </c:pt>
                <c:pt idx="830">
                  <c:v>520</c:v>
                </c:pt>
                <c:pt idx="831">
                  <c:v>519</c:v>
                </c:pt>
                <c:pt idx="832">
                  <c:v>518</c:v>
                </c:pt>
                <c:pt idx="833">
                  <c:v>517</c:v>
                </c:pt>
                <c:pt idx="834">
                  <c:v>516</c:v>
                </c:pt>
                <c:pt idx="835">
                  <c:v>515</c:v>
                </c:pt>
                <c:pt idx="836">
                  <c:v>514</c:v>
                </c:pt>
                <c:pt idx="837">
                  <c:v>513</c:v>
                </c:pt>
                <c:pt idx="838">
                  <c:v>512</c:v>
                </c:pt>
                <c:pt idx="839">
                  <c:v>511</c:v>
                </c:pt>
                <c:pt idx="840">
                  <c:v>510</c:v>
                </c:pt>
                <c:pt idx="841">
                  <c:v>509</c:v>
                </c:pt>
                <c:pt idx="842">
                  <c:v>508</c:v>
                </c:pt>
                <c:pt idx="843">
                  <c:v>507</c:v>
                </c:pt>
                <c:pt idx="844">
                  <c:v>506</c:v>
                </c:pt>
                <c:pt idx="845">
                  <c:v>505</c:v>
                </c:pt>
                <c:pt idx="846">
                  <c:v>504</c:v>
                </c:pt>
                <c:pt idx="847">
                  <c:v>503</c:v>
                </c:pt>
                <c:pt idx="848">
                  <c:v>502</c:v>
                </c:pt>
                <c:pt idx="849">
                  <c:v>501</c:v>
                </c:pt>
                <c:pt idx="850">
                  <c:v>500</c:v>
                </c:pt>
                <c:pt idx="851">
                  <c:v>499</c:v>
                </c:pt>
                <c:pt idx="852">
                  <c:v>498</c:v>
                </c:pt>
                <c:pt idx="853">
                  <c:v>497</c:v>
                </c:pt>
                <c:pt idx="854">
                  <c:v>496</c:v>
                </c:pt>
                <c:pt idx="855">
                  <c:v>495</c:v>
                </c:pt>
                <c:pt idx="856">
                  <c:v>494</c:v>
                </c:pt>
                <c:pt idx="857">
                  <c:v>493</c:v>
                </c:pt>
                <c:pt idx="858">
                  <c:v>492</c:v>
                </c:pt>
                <c:pt idx="859">
                  <c:v>491</c:v>
                </c:pt>
                <c:pt idx="860">
                  <c:v>490</c:v>
                </c:pt>
                <c:pt idx="861">
                  <c:v>489</c:v>
                </c:pt>
                <c:pt idx="862">
                  <c:v>488</c:v>
                </c:pt>
                <c:pt idx="863">
                  <c:v>487</c:v>
                </c:pt>
                <c:pt idx="864">
                  <c:v>486</c:v>
                </c:pt>
                <c:pt idx="865">
                  <c:v>485</c:v>
                </c:pt>
                <c:pt idx="866">
                  <c:v>484</c:v>
                </c:pt>
                <c:pt idx="867">
                  <c:v>483</c:v>
                </c:pt>
                <c:pt idx="868">
                  <c:v>482</c:v>
                </c:pt>
                <c:pt idx="869">
                  <c:v>481</c:v>
                </c:pt>
                <c:pt idx="870">
                  <c:v>480</c:v>
                </c:pt>
                <c:pt idx="871">
                  <c:v>479</c:v>
                </c:pt>
                <c:pt idx="872">
                  <c:v>478</c:v>
                </c:pt>
                <c:pt idx="873">
                  <c:v>477</c:v>
                </c:pt>
                <c:pt idx="874">
                  <c:v>476</c:v>
                </c:pt>
                <c:pt idx="875">
                  <c:v>475</c:v>
                </c:pt>
                <c:pt idx="876">
                  <c:v>474</c:v>
                </c:pt>
                <c:pt idx="877">
                  <c:v>473</c:v>
                </c:pt>
                <c:pt idx="878">
                  <c:v>472</c:v>
                </c:pt>
                <c:pt idx="879">
                  <c:v>471</c:v>
                </c:pt>
                <c:pt idx="880">
                  <c:v>470</c:v>
                </c:pt>
                <c:pt idx="881">
                  <c:v>469</c:v>
                </c:pt>
                <c:pt idx="882">
                  <c:v>468</c:v>
                </c:pt>
                <c:pt idx="883">
                  <c:v>467</c:v>
                </c:pt>
                <c:pt idx="884">
                  <c:v>466</c:v>
                </c:pt>
                <c:pt idx="885">
                  <c:v>465</c:v>
                </c:pt>
                <c:pt idx="886">
                  <c:v>464</c:v>
                </c:pt>
                <c:pt idx="887">
                  <c:v>463</c:v>
                </c:pt>
                <c:pt idx="888">
                  <c:v>462</c:v>
                </c:pt>
                <c:pt idx="889">
                  <c:v>461</c:v>
                </c:pt>
                <c:pt idx="890">
                  <c:v>460</c:v>
                </c:pt>
                <c:pt idx="891">
                  <c:v>459</c:v>
                </c:pt>
                <c:pt idx="892">
                  <c:v>458</c:v>
                </c:pt>
                <c:pt idx="893">
                  <c:v>457</c:v>
                </c:pt>
                <c:pt idx="894">
                  <c:v>456</c:v>
                </c:pt>
                <c:pt idx="895">
                  <c:v>455</c:v>
                </c:pt>
                <c:pt idx="896">
                  <c:v>454</c:v>
                </c:pt>
                <c:pt idx="897">
                  <c:v>453</c:v>
                </c:pt>
                <c:pt idx="898">
                  <c:v>452</c:v>
                </c:pt>
                <c:pt idx="899">
                  <c:v>451</c:v>
                </c:pt>
                <c:pt idx="900">
                  <c:v>450</c:v>
                </c:pt>
                <c:pt idx="901">
                  <c:v>449</c:v>
                </c:pt>
                <c:pt idx="902">
                  <c:v>448</c:v>
                </c:pt>
                <c:pt idx="903">
                  <c:v>447</c:v>
                </c:pt>
                <c:pt idx="904">
                  <c:v>446</c:v>
                </c:pt>
                <c:pt idx="905">
                  <c:v>445</c:v>
                </c:pt>
                <c:pt idx="906">
                  <c:v>444</c:v>
                </c:pt>
                <c:pt idx="907">
                  <c:v>443</c:v>
                </c:pt>
                <c:pt idx="908">
                  <c:v>442</c:v>
                </c:pt>
                <c:pt idx="909">
                  <c:v>441</c:v>
                </c:pt>
                <c:pt idx="910">
                  <c:v>440</c:v>
                </c:pt>
                <c:pt idx="911">
                  <c:v>439</c:v>
                </c:pt>
                <c:pt idx="912">
                  <c:v>438</c:v>
                </c:pt>
                <c:pt idx="913">
                  <c:v>437</c:v>
                </c:pt>
                <c:pt idx="914">
                  <c:v>436</c:v>
                </c:pt>
                <c:pt idx="915">
                  <c:v>435</c:v>
                </c:pt>
                <c:pt idx="916">
                  <c:v>434</c:v>
                </c:pt>
                <c:pt idx="917">
                  <c:v>433</c:v>
                </c:pt>
                <c:pt idx="918">
                  <c:v>432</c:v>
                </c:pt>
                <c:pt idx="919">
                  <c:v>431</c:v>
                </c:pt>
                <c:pt idx="920">
                  <c:v>430</c:v>
                </c:pt>
                <c:pt idx="921">
                  <c:v>429</c:v>
                </c:pt>
                <c:pt idx="922">
                  <c:v>428</c:v>
                </c:pt>
                <c:pt idx="923">
                  <c:v>427</c:v>
                </c:pt>
                <c:pt idx="924">
                  <c:v>426</c:v>
                </c:pt>
                <c:pt idx="925">
                  <c:v>425</c:v>
                </c:pt>
                <c:pt idx="926">
                  <c:v>424</c:v>
                </c:pt>
                <c:pt idx="927">
                  <c:v>423</c:v>
                </c:pt>
                <c:pt idx="928">
                  <c:v>422</c:v>
                </c:pt>
                <c:pt idx="929">
                  <c:v>421</c:v>
                </c:pt>
                <c:pt idx="930">
                  <c:v>420</c:v>
                </c:pt>
                <c:pt idx="931">
                  <c:v>419</c:v>
                </c:pt>
                <c:pt idx="932">
                  <c:v>418</c:v>
                </c:pt>
                <c:pt idx="933">
                  <c:v>417</c:v>
                </c:pt>
                <c:pt idx="934">
                  <c:v>416</c:v>
                </c:pt>
                <c:pt idx="935">
                  <c:v>415</c:v>
                </c:pt>
                <c:pt idx="936">
                  <c:v>414</c:v>
                </c:pt>
                <c:pt idx="937">
                  <c:v>413</c:v>
                </c:pt>
                <c:pt idx="938">
                  <c:v>412</c:v>
                </c:pt>
                <c:pt idx="939">
                  <c:v>411</c:v>
                </c:pt>
                <c:pt idx="940">
                  <c:v>410</c:v>
                </c:pt>
                <c:pt idx="941">
                  <c:v>409</c:v>
                </c:pt>
                <c:pt idx="942">
                  <c:v>408</c:v>
                </c:pt>
                <c:pt idx="943">
                  <c:v>407</c:v>
                </c:pt>
                <c:pt idx="944">
                  <c:v>406</c:v>
                </c:pt>
                <c:pt idx="945">
                  <c:v>405</c:v>
                </c:pt>
                <c:pt idx="946">
                  <c:v>404</c:v>
                </c:pt>
                <c:pt idx="947">
                  <c:v>403</c:v>
                </c:pt>
                <c:pt idx="948">
                  <c:v>402</c:v>
                </c:pt>
                <c:pt idx="949">
                  <c:v>401</c:v>
                </c:pt>
                <c:pt idx="950">
                  <c:v>400</c:v>
                </c:pt>
                <c:pt idx="951">
                  <c:v>399</c:v>
                </c:pt>
                <c:pt idx="952">
                  <c:v>398</c:v>
                </c:pt>
                <c:pt idx="953">
                  <c:v>397</c:v>
                </c:pt>
                <c:pt idx="954">
                  <c:v>396</c:v>
                </c:pt>
                <c:pt idx="955">
                  <c:v>395</c:v>
                </c:pt>
                <c:pt idx="956">
                  <c:v>394</c:v>
                </c:pt>
                <c:pt idx="957">
                  <c:v>393</c:v>
                </c:pt>
                <c:pt idx="958">
                  <c:v>392</c:v>
                </c:pt>
                <c:pt idx="959">
                  <c:v>391</c:v>
                </c:pt>
                <c:pt idx="960">
                  <c:v>390</c:v>
                </c:pt>
                <c:pt idx="961">
                  <c:v>389</c:v>
                </c:pt>
                <c:pt idx="962">
                  <c:v>388</c:v>
                </c:pt>
                <c:pt idx="963">
                  <c:v>387</c:v>
                </c:pt>
                <c:pt idx="964">
                  <c:v>386</c:v>
                </c:pt>
                <c:pt idx="965">
                  <c:v>385</c:v>
                </c:pt>
                <c:pt idx="966">
                  <c:v>384</c:v>
                </c:pt>
                <c:pt idx="967">
                  <c:v>383</c:v>
                </c:pt>
                <c:pt idx="968">
                  <c:v>382</c:v>
                </c:pt>
                <c:pt idx="969">
                  <c:v>381</c:v>
                </c:pt>
                <c:pt idx="970">
                  <c:v>380</c:v>
                </c:pt>
                <c:pt idx="971">
                  <c:v>379</c:v>
                </c:pt>
                <c:pt idx="972">
                  <c:v>378</c:v>
                </c:pt>
                <c:pt idx="973">
                  <c:v>377</c:v>
                </c:pt>
                <c:pt idx="974">
                  <c:v>376</c:v>
                </c:pt>
                <c:pt idx="975">
                  <c:v>375</c:v>
                </c:pt>
                <c:pt idx="976">
                  <c:v>374</c:v>
                </c:pt>
                <c:pt idx="977">
                  <c:v>373</c:v>
                </c:pt>
                <c:pt idx="978">
                  <c:v>372</c:v>
                </c:pt>
                <c:pt idx="979">
                  <c:v>371</c:v>
                </c:pt>
                <c:pt idx="980">
                  <c:v>370</c:v>
                </c:pt>
                <c:pt idx="981">
                  <c:v>369</c:v>
                </c:pt>
                <c:pt idx="982">
                  <c:v>368</c:v>
                </c:pt>
                <c:pt idx="983">
                  <c:v>367</c:v>
                </c:pt>
                <c:pt idx="984">
                  <c:v>366</c:v>
                </c:pt>
                <c:pt idx="985">
                  <c:v>365</c:v>
                </c:pt>
                <c:pt idx="986">
                  <c:v>364</c:v>
                </c:pt>
                <c:pt idx="987">
                  <c:v>363</c:v>
                </c:pt>
                <c:pt idx="988">
                  <c:v>362</c:v>
                </c:pt>
                <c:pt idx="989">
                  <c:v>361</c:v>
                </c:pt>
                <c:pt idx="990">
                  <c:v>360</c:v>
                </c:pt>
                <c:pt idx="991">
                  <c:v>359</c:v>
                </c:pt>
                <c:pt idx="992">
                  <c:v>358</c:v>
                </c:pt>
                <c:pt idx="993">
                  <c:v>357</c:v>
                </c:pt>
                <c:pt idx="994">
                  <c:v>356</c:v>
                </c:pt>
                <c:pt idx="995">
                  <c:v>355</c:v>
                </c:pt>
                <c:pt idx="996">
                  <c:v>354</c:v>
                </c:pt>
                <c:pt idx="997">
                  <c:v>353</c:v>
                </c:pt>
                <c:pt idx="998">
                  <c:v>352</c:v>
                </c:pt>
                <c:pt idx="999">
                  <c:v>351</c:v>
                </c:pt>
                <c:pt idx="1000">
                  <c:v>350</c:v>
                </c:pt>
                <c:pt idx="1001">
                  <c:v>349</c:v>
                </c:pt>
                <c:pt idx="1002">
                  <c:v>348</c:v>
                </c:pt>
                <c:pt idx="1003">
                  <c:v>347</c:v>
                </c:pt>
                <c:pt idx="1004">
                  <c:v>346</c:v>
                </c:pt>
                <c:pt idx="1005">
                  <c:v>345</c:v>
                </c:pt>
                <c:pt idx="1006">
                  <c:v>344</c:v>
                </c:pt>
                <c:pt idx="1007">
                  <c:v>343</c:v>
                </c:pt>
                <c:pt idx="1008">
                  <c:v>342</c:v>
                </c:pt>
                <c:pt idx="1009">
                  <c:v>341</c:v>
                </c:pt>
                <c:pt idx="1010">
                  <c:v>340</c:v>
                </c:pt>
                <c:pt idx="1011">
                  <c:v>339</c:v>
                </c:pt>
                <c:pt idx="1012">
                  <c:v>338</c:v>
                </c:pt>
                <c:pt idx="1013">
                  <c:v>337</c:v>
                </c:pt>
                <c:pt idx="1014">
                  <c:v>336</c:v>
                </c:pt>
                <c:pt idx="1015">
                  <c:v>335</c:v>
                </c:pt>
                <c:pt idx="1016">
                  <c:v>334</c:v>
                </c:pt>
                <c:pt idx="1017">
                  <c:v>333</c:v>
                </c:pt>
                <c:pt idx="1018">
                  <c:v>332</c:v>
                </c:pt>
                <c:pt idx="1019">
                  <c:v>331</c:v>
                </c:pt>
                <c:pt idx="1020">
                  <c:v>330</c:v>
                </c:pt>
                <c:pt idx="1021">
                  <c:v>329</c:v>
                </c:pt>
                <c:pt idx="1022">
                  <c:v>328</c:v>
                </c:pt>
                <c:pt idx="1023">
                  <c:v>327</c:v>
                </c:pt>
                <c:pt idx="1024">
                  <c:v>326</c:v>
                </c:pt>
                <c:pt idx="1025">
                  <c:v>325</c:v>
                </c:pt>
                <c:pt idx="1026">
                  <c:v>324</c:v>
                </c:pt>
                <c:pt idx="1027">
                  <c:v>323</c:v>
                </c:pt>
                <c:pt idx="1028">
                  <c:v>322</c:v>
                </c:pt>
                <c:pt idx="1029">
                  <c:v>321</c:v>
                </c:pt>
                <c:pt idx="1030">
                  <c:v>320</c:v>
                </c:pt>
                <c:pt idx="1031">
                  <c:v>319</c:v>
                </c:pt>
                <c:pt idx="1032">
                  <c:v>318</c:v>
                </c:pt>
                <c:pt idx="1033">
                  <c:v>317</c:v>
                </c:pt>
                <c:pt idx="1034">
                  <c:v>316</c:v>
                </c:pt>
                <c:pt idx="1035">
                  <c:v>315</c:v>
                </c:pt>
                <c:pt idx="1036">
                  <c:v>314</c:v>
                </c:pt>
                <c:pt idx="1037">
                  <c:v>313</c:v>
                </c:pt>
                <c:pt idx="1038">
                  <c:v>312</c:v>
                </c:pt>
                <c:pt idx="1039">
                  <c:v>311</c:v>
                </c:pt>
                <c:pt idx="1040">
                  <c:v>310</c:v>
                </c:pt>
                <c:pt idx="1041">
                  <c:v>309</c:v>
                </c:pt>
                <c:pt idx="1042">
                  <c:v>308</c:v>
                </c:pt>
                <c:pt idx="1043">
                  <c:v>307</c:v>
                </c:pt>
                <c:pt idx="1044">
                  <c:v>306</c:v>
                </c:pt>
                <c:pt idx="1045">
                  <c:v>305</c:v>
                </c:pt>
                <c:pt idx="1046">
                  <c:v>304</c:v>
                </c:pt>
                <c:pt idx="1047">
                  <c:v>303</c:v>
                </c:pt>
                <c:pt idx="1048">
                  <c:v>302</c:v>
                </c:pt>
                <c:pt idx="1049">
                  <c:v>301</c:v>
                </c:pt>
                <c:pt idx="1050">
                  <c:v>300</c:v>
                </c:pt>
                <c:pt idx="1051">
                  <c:v>299</c:v>
                </c:pt>
                <c:pt idx="1052">
                  <c:v>298</c:v>
                </c:pt>
                <c:pt idx="1053">
                  <c:v>297</c:v>
                </c:pt>
                <c:pt idx="1054">
                  <c:v>296</c:v>
                </c:pt>
                <c:pt idx="1055">
                  <c:v>295</c:v>
                </c:pt>
                <c:pt idx="1056">
                  <c:v>294</c:v>
                </c:pt>
                <c:pt idx="1057">
                  <c:v>293</c:v>
                </c:pt>
                <c:pt idx="1058">
                  <c:v>292</c:v>
                </c:pt>
                <c:pt idx="1059">
                  <c:v>291</c:v>
                </c:pt>
                <c:pt idx="1060">
                  <c:v>290</c:v>
                </c:pt>
                <c:pt idx="1061">
                  <c:v>289</c:v>
                </c:pt>
                <c:pt idx="1062">
                  <c:v>288</c:v>
                </c:pt>
                <c:pt idx="1063">
                  <c:v>287</c:v>
                </c:pt>
                <c:pt idx="1064">
                  <c:v>286</c:v>
                </c:pt>
                <c:pt idx="1065">
                  <c:v>285</c:v>
                </c:pt>
                <c:pt idx="1066">
                  <c:v>284</c:v>
                </c:pt>
                <c:pt idx="1067">
                  <c:v>283</c:v>
                </c:pt>
                <c:pt idx="1068">
                  <c:v>282</c:v>
                </c:pt>
                <c:pt idx="1069">
                  <c:v>281</c:v>
                </c:pt>
                <c:pt idx="1070">
                  <c:v>280</c:v>
                </c:pt>
                <c:pt idx="1071">
                  <c:v>279</c:v>
                </c:pt>
                <c:pt idx="1072">
                  <c:v>278</c:v>
                </c:pt>
                <c:pt idx="1073">
                  <c:v>277</c:v>
                </c:pt>
                <c:pt idx="1074">
                  <c:v>276</c:v>
                </c:pt>
                <c:pt idx="1075">
                  <c:v>275</c:v>
                </c:pt>
                <c:pt idx="1076">
                  <c:v>274</c:v>
                </c:pt>
                <c:pt idx="1077">
                  <c:v>273</c:v>
                </c:pt>
                <c:pt idx="1078">
                  <c:v>272</c:v>
                </c:pt>
                <c:pt idx="1079">
                  <c:v>271</c:v>
                </c:pt>
                <c:pt idx="1080">
                  <c:v>270</c:v>
                </c:pt>
                <c:pt idx="1081">
                  <c:v>269</c:v>
                </c:pt>
                <c:pt idx="1082">
                  <c:v>268</c:v>
                </c:pt>
                <c:pt idx="1083">
                  <c:v>267</c:v>
                </c:pt>
                <c:pt idx="1084">
                  <c:v>266</c:v>
                </c:pt>
                <c:pt idx="1085">
                  <c:v>265</c:v>
                </c:pt>
                <c:pt idx="1086">
                  <c:v>264</c:v>
                </c:pt>
                <c:pt idx="1087">
                  <c:v>263</c:v>
                </c:pt>
                <c:pt idx="1088">
                  <c:v>262</c:v>
                </c:pt>
                <c:pt idx="1089">
                  <c:v>261</c:v>
                </c:pt>
                <c:pt idx="1090">
                  <c:v>260</c:v>
                </c:pt>
                <c:pt idx="1091">
                  <c:v>259</c:v>
                </c:pt>
                <c:pt idx="1092">
                  <c:v>258</c:v>
                </c:pt>
                <c:pt idx="1093">
                  <c:v>257</c:v>
                </c:pt>
                <c:pt idx="1094">
                  <c:v>256</c:v>
                </c:pt>
                <c:pt idx="1095">
                  <c:v>255</c:v>
                </c:pt>
                <c:pt idx="1096">
                  <c:v>254</c:v>
                </c:pt>
                <c:pt idx="1097">
                  <c:v>253</c:v>
                </c:pt>
                <c:pt idx="1098">
                  <c:v>252</c:v>
                </c:pt>
                <c:pt idx="1099">
                  <c:v>251</c:v>
                </c:pt>
                <c:pt idx="1100">
                  <c:v>250</c:v>
                </c:pt>
                <c:pt idx="1101">
                  <c:v>249</c:v>
                </c:pt>
                <c:pt idx="1102">
                  <c:v>248</c:v>
                </c:pt>
                <c:pt idx="1103">
                  <c:v>247</c:v>
                </c:pt>
                <c:pt idx="1104">
                  <c:v>246</c:v>
                </c:pt>
                <c:pt idx="1105">
                  <c:v>245</c:v>
                </c:pt>
                <c:pt idx="1106">
                  <c:v>244</c:v>
                </c:pt>
                <c:pt idx="1107">
                  <c:v>243</c:v>
                </c:pt>
                <c:pt idx="1108">
                  <c:v>242</c:v>
                </c:pt>
                <c:pt idx="1109">
                  <c:v>241</c:v>
                </c:pt>
                <c:pt idx="1110">
                  <c:v>240</c:v>
                </c:pt>
                <c:pt idx="1111">
                  <c:v>239</c:v>
                </c:pt>
                <c:pt idx="1112">
                  <c:v>238</c:v>
                </c:pt>
                <c:pt idx="1113">
                  <c:v>237</c:v>
                </c:pt>
                <c:pt idx="1114">
                  <c:v>236</c:v>
                </c:pt>
                <c:pt idx="1115">
                  <c:v>235</c:v>
                </c:pt>
                <c:pt idx="1116">
                  <c:v>234</c:v>
                </c:pt>
                <c:pt idx="1117">
                  <c:v>233</c:v>
                </c:pt>
                <c:pt idx="1118">
                  <c:v>232</c:v>
                </c:pt>
                <c:pt idx="1119">
                  <c:v>231</c:v>
                </c:pt>
                <c:pt idx="1120">
                  <c:v>230</c:v>
                </c:pt>
                <c:pt idx="1121">
                  <c:v>229</c:v>
                </c:pt>
                <c:pt idx="1122">
                  <c:v>228</c:v>
                </c:pt>
                <c:pt idx="1123">
                  <c:v>227</c:v>
                </c:pt>
                <c:pt idx="1124">
                  <c:v>226</c:v>
                </c:pt>
                <c:pt idx="1125">
                  <c:v>225</c:v>
                </c:pt>
                <c:pt idx="1126">
                  <c:v>224</c:v>
                </c:pt>
                <c:pt idx="1127">
                  <c:v>223</c:v>
                </c:pt>
                <c:pt idx="1128">
                  <c:v>222</c:v>
                </c:pt>
                <c:pt idx="1129">
                  <c:v>221</c:v>
                </c:pt>
                <c:pt idx="1130">
                  <c:v>220</c:v>
                </c:pt>
                <c:pt idx="1131">
                  <c:v>219</c:v>
                </c:pt>
                <c:pt idx="1132">
                  <c:v>218</c:v>
                </c:pt>
                <c:pt idx="1133">
                  <c:v>217</c:v>
                </c:pt>
                <c:pt idx="1134">
                  <c:v>216</c:v>
                </c:pt>
                <c:pt idx="1135">
                  <c:v>215</c:v>
                </c:pt>
                <c:pt idx="1136">
                  <c:v>214</c:v>
                </c:pt>
                <c:pt idx="1137">
                  <c:v>213</c:v>
                </c:pt>
                <c:pt idx="1138">
                  <c:v>212</c:v>
                </c:pt>
                <c:pt idx="1139">
                  <c:v>211</c:v>
                </c:pt>
                <c:pt idx="1140">
                  <c:v>210</c:v>
                </c:pt>
                <c:pt idx="1141">
                  <c:v>209</c:v>
                </c:pt>
                <c:pt idx="1142">
                  <c:v>208</c:v>
                </c:pt>
                <c:pt idx="1143">
                  <c:v>207</c:v>
                </c:pt>
                <c:pt idx="1144">
                  <c:v>206</c:v>
                </c:pt>
                <c:pt idx="1145">
                  <c:v>205</c:v>
                </c:pt>
                <c:pt idx="1146">
                  <c:v>204</c:v>
                </c:pt>
                <c:pt idx="1147">
                  <c:v>203</c:v>
                </c:pt>
                <c:pt idx="1148">
                  <c:v>202</c:v>
                </c:pt>
                <c:pt idx="1149">
                  <c:v>201</c:v>
                </c:pt>
                <c:pt idx="1150">
                  <c:v>200</c:v>
                </c:pt>
                <c:pt idx="1151">
                  <c:v>199</c:v>
                </c:pt>
                <c:pt idx="1152">
                  <c:v>198</c:v>
                </c:pt>
                <c:pt idx="1153">
                  <c:v>197</c:v>
                </c:pt>
                <c:pt idx="1154">
                  <c:v>196</c:v>
                </c:pt>
                <c:pt idx="1155">
                  <c:v>195</c:v>
                </c:pt>
                <c:pt idx="1156">
                  <c:v>194</c:v>
                </c:pt>
                <c:pt idx="1157">
                  <c:v>193</c:v>
                </c:pt>
                <c:pt idx="1158">
                  <c:v>192</c:v>
                </c:pt>
                <c:pt idx="1159">
                  <c:v>191</c:v>
                </c:pt>
                <c:pt idx="1160">
                  <c:v>190</c:v>
                </c:pt>
                <c:pt idx="1161">
                  <c:v>189</c:v>
                </c:pt>
                <c:pt idx="1162">
                  <c:v>188</c:v>
                </c:pt>
                <c:pt idx="1163">
                  <c:v>187</c:v>
                </c:pt>
                <c:pt idx="1164">
                  <c:v>186</c:v>
                </c:pt>
                <c:pt idx="1165">
                  <c:v>185</c:v>
                </c:pt>
                <c:pt idx="1166">
                  <c:v>184</c:v>
                </c:pt>
                <c:pt idx="1167">
                  <c:v>183</c:v>
                </c:pt>
                <c:pt idx="1168">
                  <c:v>182</c:v>
                </c:pt>
                <c:pt idx="1169">
                  <c:v>181</c:v>
                </c:pt>
                <c:pt idx="1170">
                  <c:v>180</c:v>
                </c:pt>
                <c:pt idx="1171">
                  <c:v>179</c:v>
                </c:pt>
                <c:pt idx="1172">
                  <c:v>178</c:v>
                </c:pt>
                <c:pt idx="1173">
                  <c:v>177</c:v>
                </c:pt>
                <c:pt idx="1174">
                  <c:v>176</c:v>
                </c:pt>
                <c:pt idx="1175">
                  <c:v>175</c:v>
                </c:pt>
                <c:pt idx="1176">
                  <c:v>174</c:v>
                </c:pt>
                <c:pt idx="1177">
                  <c:v>173</c:v>
                </c:pt>
                <c:pt idx="1178">
                  <c:v>172</c:v>
                </c:pt>
                <c:pt idx="1179">
                  <c:v>171</c:v>
                </c:pt>
                <c:pt idx="1180">
                  <c:v>170</c:v>
                </c:pt>
                <c:pt idx="1181">
                  <c:v>169</c:v>
                </c:pt>
                <c:pt idx="1182">
                  <c:v>168</c:v>
                </c:pt>
                <c:pt idx="1183">
                  <c:v>167</c:v>
                </c:pt>
                <c:pt idx="1184">
                  <c:v>166</c:v>
                </c:pt>
                <c:pt idx="1185">
                  <c:v>165</c:v>
                </c:pt>
                <c:pt idx="1186">
                  <c:v>164</c:v>
                </c:pt>
                <c:pt idx="1187">
                  <c:v>163</c:v>
                </c:pt>
                <c:pt idx="1188">
                  <c:v>162</c:v>
                </c:pt>
                <c:pt idx="1189">
                  <c:v>161</c:v>
                </c:pt>
                <c:pt idx="1190">
                  <c:v>160</c:v>
                </c:pt>
                <c:pt idx="1191">
                  <c:v>159</c:v>
                </c:pt>
                <c:pt idx="1192">
                  <c:v>158</c:v>
                </c:pt>
                <c:pt idx="1193">
                  <c:v>157</c:v>
                </c:pt>
                <c:pt idx="1194">
                  <c:v>156</c:v>
                </c:pt>
                <c:pt idx="1195">
                  <c:v>155</c:v>
                </c:pt>
                <c:pt idx="1196">
                  <c:v>154</c:v>
                </c:pt>
                <c:pt idx="1197">
                  <c:v>153</c:v>
                </c:pt>
                <c:pt idx="1198">
                  <c:v>152</c:v>
                </c:pt>
                <c:pt idx="1199">
                  <c:v>151</c:v>
                </c:pt>
                <c:pt idx="1200">
                  <c:v>150</c:v>
                </c:pt>
                <c:pt idx="1201">
                  <c:v>149</c:v>
                </c:pt>
                <c:pt idx="1202">
                  <c:v>148</c:v>
                </c:pt>
                <c:pt idx="1203">
                  <c:v>147</c:v>
                </c:pt>
                <c:pt idx="1204">
                  <c:v>146</c:v>
                </c:pt>
                <c:pt idx="1205">
                  <c:v>145</c:v>
                </c:pt>
                <c:pt idx="1206">
                  <c:v>144</c:v>
                </c:pt>
                <c:pt idx="1207">
                  <c:v>143</c:v>
                </c:pt>
                <c:pt idx="1208">
                  <c:v>142</c:v>
                </c:pt>
                <c:pt idx="1209">
                  <c:v>141</c:v>
                </c:pt>
                <c:pt idx="1210">
                  <c:v>140</c:v>
                </c:pt>
                <c:pt idx="1211">
                  <c:v>139</c:v>
                </c:pt>
                <c:pt idx="1212">
                  <c:v>138</c:v>
                </c:pt>
                <c:pt idx="1213">
                  <c:v>137</c:v>
                </c:pt>
                <c:pt idx="1214">
                  <c:v>136</c:v>
                </c:pt>
                <c:pt idx="1215">
                  <c:v>135</c:v>
                </c:pt>
                <c:pt idx="1216">
                  <c:v>134</c:v>
                </c:pt>
                <c:pt idx="1217">
                  <c:v>133</c:v>
                </c:pt>
                <c:pt idx="1218">
                  <c:v>132</c:v>
                </c:pt>
                <c:pt idx="1219">
                  <c:v>131</c:v>
                </c:pt>
                <c:pt idx="1220">
                  <c:v>130</c:v>
                </c:pt>
                <c:pt idx="1221">
                  <c:v>129</c:v>
                </c:pt>
                <c:pt idx="1222">
                  <c:v>128</c:v>
                </c:pt>
                <c:pt idx="1223">
                  <c:v>127</c:v>
                </c:pt>
                <c:pt idx="1224">
                  <c:v>126</c:v>
                </c:pt>
                <c:pt idx="1225">
                  <c:v>125</c:v>
                </c:pt>
                <c:pt idx="1226">
                  <c:v>124</c:v>
                </c:pt>
                <c:pt idx="1227">
                  <c:v>123</c:v>
                </c:pt>
                <c:pt idx="1228">
                  <c:v>122</c:v>
                </c:pt>
                <c:pt idx="1229">
                  <c:v>121</c:v>
                </c:pt>
                <c:pt idx="1230">
                  <c:v>120</c:v>
                </c:pt>
                <c:pt idx="1231">
                  <c:v>119</c:v>
                </c:pt>
                <c:pt idx="1232">
                  <c:v>118</c:v>
                </c:pt>
                <c:pt idx="1233">
                  <c:v>117</c:v>
                </c:pt>
                <c:pt idx="1234">
                  <c:v>116</c:v>
                </c:pt>
                <c:pt idx="1235">
                  <c:v>115</c:v>
                </c:pt>
                <c:pt idx="1236">
                  <c:v>114</c:v>
                </c:pt>
                <c:pt idx="1237">
                  <c:v>113</c:v>
                </c:pt>
                <c:pt idx="1238">
                  <c:v>112</c:v>
                </c:pt>
                <c:pt idx="1239">
                  <c:v>111</c:v>
                </c:pt>
                <c:pt idx="1240">
                  <c:v>110</c:v>
                </c:pt>
                <c:pt idx="1241">
                  <c:v>109</c:v>
                </c:pt>
                <c:pt idx="1242">
                  <c:v>108</c:v>
                </c:pt>
                <c:pt idx="1243">
                  <c:v>107</c:v>
                </c:pt>
                <c:pt idx="1244">
                  <c:v>106</c:v>
                </c:pt>
                <c:pt idx="1245">
                  <c:v>105</c:v>
                </c:pt>
                <c:pt idx="1246">
                  <c:v>104</c:v>
                </c:pt>
                <c:pt idx="1247">
                  <c:v>103</c:v>
                </c:pt>
                <c:pt idx="1248">
                  <c:v>102</c:v>
                </c:pt>
                <c:pt idx="1249">
                  <c:v>101</c:v>
                </c:pt>
                <c:pt idx="1250">
                  <c:v>100</c:v>
                </c:pt>
                <c:pt idx="1251">
                  <c:v>99</c:v>
                </c:pt>
                <c:pt idx="1252">
                  <c:v>98</c:v>
                </c:pt>
                <c:pt idx="1253">
                  <c:v>97</c:v>
                </c:pt>
                <c:pt idx="1254">
                  <c:v>96</c:v>
                </c:pt>
                <c:pt idx="1255">
                  <c:v>95</c:v>
                </c:pt>
                <c:pt idx="1256">
                  <c:v>94</c:v>
                </c:pt>
                <c:pt idx="1257">
                  <c:v>93</c:v>
                </c:pt>
                <c:pt idx="1258">
                  <c:v>92</c:v>
                </c:pt>
                <c:pt idx="1259">
                  <c:v>91</c:v>
                </c:pt>
                <c:pt idx="1260">
                  <c:v>90</c:v>
                </c:pt>
                <c:pt idx="1261">
                  <c:v>89</c:v>
                </c:pt>
                <c:pt idx="1262">
                  <c:v>88</c:v>
                </c:pt>
                <c:pt idx="1263">
                  <c:v>87</c:v>
                </c:pt>
                <c:pt idx="1264">
                  <c:v>86</c:v>
                </c:pt>
                <c:pt idx="1265">
                  <c:v>85</c:v>
                </c:pt>
                <c:pt idx="1266">
                  <c:v>84</c:v>
                </c:pt>
                <c:pt idx="1267">
                  <c:v>83</c:v>
                </c:pt>
                <c:pt idx="1268">
                  <c:v>82</c:v>
                </c:pt>
                <c:pt idx="1269">
                  <c:v>81</c:v>
                </c:pt>
                <c:pt idx="1270">
                  <c:v>80</c:v>
                </c:pt>
                <c:pt idx="1271">
                  <c:v>79</c:v>
                </c:pt>
                <c:pt idx="1272">
                  <c:v>78</c:v>
                </c:pt>
                <c:pt idx="1273">
                  <c:v>77</c:v>
                </c:pt>
                <c:pt idx="1274">
                  <c:v>76</c:v>
                </c:pt>
                <c:pt idx="1275">
                  <c:v>75</c:v>
                </c:pt>
                <c:pt idx="1276">
                  <c:v>74</c:v>
                </c:pt>
                <c:pt idx="1277">
                  <c:v>73</c:v>
                </c:pt>
                <c:pt idx="1278">
                  <c:v>72</c:v>
                </c:pt>
                <c:pt idx="1279">
                  <c:v>71</c:v>
                </c:pt>
                <c:pt idx="1280">
                  <c:v>70</c:v>
                </c:pt>
                <c:pt idx="1281">
                  <c:v>69</c:v>
                </c:pt>
                <c:pt idx="1282">
                  <c:v>68</c:v>
                </c:pt>
                <c:pt idx="1283">
                  <c:v>67</c:v>
                </c:pt>
                <c:pt idx="1284">
                  <c:v>66</c:v>
                </c:pt>
                <c:pt idx="1285">
                  <c:v>65</c:v>
                </c:pt>
                <c:pt idx="1286">
                  <c:v>64</c:v>
                </c:pt>
                <c:pt idx="1287">
                  <c:v>63</c:v>
                </c:pt>
                <c:pt idx="1288">
                  <c:v>62</c:v>
                </c:pt>
                <c:pt idx="1289">
                  <c:v>61</c:v>
                </c:pt>
                <c:pt idx="1290">
                  <c:v>60</c:v>
                </c:pt>
                <c:pt idx="1291">
                  <c:v>59</c:v>
                </c:pt>
                <c:pt idx="1292">
                  <c:v>58</c:v>
                </c:pt>
                <c:pt idx="1293">
                  <c:v>57</c:v>
                </c:pt>
                <c:pt idx="1294">
                  <c:v>56</c:v>
                </c:pt>
                <c:pt idx="1295">
                  <c:v>55</c:v>
                </c:pt>
                <c:pt idx="1296">
                  <c:v>54</c:v>
                </c:pt>
                <c:pt idx="1297">
                  <c:v>53</c:v>
                </c:pt>
                <c:pt idx="1298">
                  <c:v>52</c:v>
                </c:pt>
                <c:pt idx="1299">
                  <c:v>51</c:v>
                </c:pt>
                <c:pt idx="1300">
                  <c:v>50</c:v>
                </c:pt>
                <c:pt idx="1301">
                  <c:v>49</c:v>
                </c:pt>
                <c:pt idx="1302">
                  <c:v>48</c:v>
                </c:pt>
                <c:pt idx="1303">
                  <c:v>47</c:v>
                </c:pt>
                <c:pt idx="1304">
                  <c:v>46</c:v>
                </c:pt>
                <c:pt idx="1305">
                  <c:v>45</c:v>
                </c:pt>
                <c:pt idx="1306">
                  <c:v>44</c:v>
                </c:pt>
                <c:pt idx="1307">
                  <c:v>43</c:v>
                </c:pt>
                <c:pt idx="1308">
                  <c:v>42</c:v>
                </c:pt>
                <c:pt idx="1309">
                  <c:v>41</c:v>
                </c:pt>
                <c:pt idx="1310">
                  <c:v>40</c:v>
                </c:pt>
                <c:pt idx="1311">
                  <c:v>39</c:v>
                </c:pt>
                <c:pt idx="1312">
                  <c:v>38</c:v>
                </c:pt>
                <c:pt idx="1313">
                  <c:v>37</c:v>
                </c:pt>
                <c:pt idx="1314">
                  <c:v>36</c:v>
                </c:pt>
                <c:pt idx="1315">
                  <c:v>35</c:v>
                </c:pt>
                <c:pt idx="1316">
                  <c:v>34</c:v>
                </c:pt>
                <c:pt idx="1317">
                  <c:v>33</c:v>
                </c:pt>
                <c:pt idx="1318">
                  <c:v>32</c:v>
                </c:pt>
                <c:pt idx="1319">
                  <c:v>31</c:v>
                </c:pt>
                <c:pt idx="1320">
                  <c:v>30</c:v>
                </c:pt>
                <c:pt idx="1321">
                  <c:v>29</c:v>
                </c:pt>
                <c:pt idx="1322">
                  <c:v>28</c:v>
                </c:pt>
                <c:pt idx="1323">
                  <c:v>27</c:v>
                </c:pt>
                <c:pt idx="1324">
                  <c:v>26</c:v>
                </c:pt>
                <c:pt idx="1325">
                  <c:v>25</c:v>
                </c:pt>
                <c:pt idx="1326">
                  <c:v>24</c:v>
                </c:pt>
                <c:pt idx="1327">
                  <c:v>23</c:v>
                </c:pt>
                <c:pt idx="1328">
                  <c:v>22</c:v>
                </c:pt>
                <c:pt idx="1329">
                  <c:v>21</c:v>
                </c:pt>
                <c:pt idx="1330">
                  <c:v>20</c:v>
                </c:pt>
                <c:pt idx="1331">
                  <c:v>19</c:v>
                </c:pt>
                <c:pt idx="1332">
                  <c:v>18</c:v>
                </c:pt>
                <c:pt idx="1333">
                  <c:v>17</c:v>
                </c:pt>
                <c:pt idx="1334">
                  <c:v>16</c:v>
                </c:pt>
                <c:pt idx="1335">
                  <c:v>15</c:v>
                </c:pt>
                <c:pt idx="1336">
                  <c:v>14</c:v>
                </c:pt>
                <c:pt idx="1337">
                  <c:v>13</c:v>
                </c:pt>
                <c:pt idx="1338">
                  <c:v>12</c:v>
                </c:pt>
                <c:pt idx="1339">
                  <c:v>11</c:v>
                </c:pt>
                <c:pt idx="1340">
                  <c:v>10</c:v>
                </c:pt>
                <c:pt idx="1341">
                  <c:v>9</c:v>
                </c:pt>
                <c:pt idx="1342">
                  <c:v>8</c:v>
                </c:pt>
                <c:pt idx="1343">
                  <c:v>7</c:v>
                </c:pt>
                <c:pt idx="1344">
                  <c:v>6</c:v>
                </c:pt>
                <c:pt idx="1345">
                  <c:v>5</c:v>
                </c:pt>
                <c:pt idx="1346">
                  <c:v>4</c:v>
                </c:pt>
                <c:pt idx="1347">
                  <c:v>3</c:v>
                </c:pt>
                <c:pt idx="1348">
                  <c:v>2</c:v>
                </c:pt>
                <c:pt idx="1349">
                  <c:v>1</c:v>
                </c:pt>
                <c:pt idx="1350">
                  <c:v>0</c:v>
                </c:pt>
                <c:pt idx="1351">
                  <c:v>-1</c:v>
                </c:pt>
                <c:pt idx="1352">
                  <c:v>-2</c:v>
                </c:pt>
              </c:numCache>
            </c:numRef>
          </c:xVal>
          <c:yVal>
            <c:numRef>
              <c:f>Sheet1!$C$5:$C$1357</c:f>
              <c:numCache>
                <c:formatCode>General</c:formatCode>
                <c:ptCount val="1353"/>
                <c:pt idx="0">
                  <c:v>2.3445800000000001</c:v>
                </c:pt>
                <c:pt idx="1">
                  <c:v>2.3264900000000002</c:v>
                </c:pt>
                <c:pt idx="2">
                  <c:v>2.2729300000000001</c:v>
                </c:pt>
                <c:pt idx="3">
                  <c:v>2.2935300000000001</c:v>
                </c:pt>
                <c:pt idx="4">
                  <c:v>2.27854</c:v>
                </c:pt>
                <c:pt idx="5">
                  <c:v>2.27495</c:v>
                </c:pt>
                <c:pt idx="6">
                  <c:v>2.2755299999999998</c:v>
                </c:pt>
                <c:pt idx="7">
                  <c:v>2.2672099999999999</c:v>
                </c:pt>
                <c:pt idx="8">
                  <c:v>2.2644000000000002</c:v>
                </c:pt>
                <c:pt idx="9">
                  <c:v>2.2481</c:v>
                </c:pt>
                <c:pt idx="10">
                  <c:v>2.2533599999999998</c:v>
                </c:pt>
                <c:pt idx="11">
                  <c:v>2.2437900000000002</c:v>
                </c:pt>
                <c:pt idx="12">
                  <c:v>2.2541099999999998</c:v>
                </c:pt>
                <c:pt idx="13">
                  <c:v>2.2666499999999998</c:v>
                </c:pt>
                <c:pt idx="14">
                  <c:v>2.2122999999999999</c:v>
                </c:pt>
                <c:pt idx="15">
                  <c:v>2.2319399999999998</c:v>
                </c:pt>
                <c:pt idx="16">
                  <c:v>2.21014</c:v>
                </c:pt>
                <c:pt idx="17">
                  <c:v>2.2144200000000001</c:v>
                </c:pt>
                <c:pt idx="18">
                  <c:v>2.1997399999999998</c:v>
                </c:pt>
                <c:pt idx="19">
                  <c:v>2.1890999999999998</c:v>
                </c:pt>
                <c:pt idx="20">
                  <c:v>2.19055</c:v>
                </c:pt>
                <c:pt idx="21">
                  <c:v>2.16893</c:v>
                </c:pt>
                <c:pt idx="22">
                  <c:v>2.1503999999999999</c:v>
                </c:pt>
                <c:pt idx="23">
                  <c:v>2.1648800000000001</c:v>
                </c:pt>
                <c:pt idx="24">
                  <c:v>2.1890399999999999</c:v>
                </c:pt>
                <c:pt idx="25">
                  <c:v>2.1753999999999998</c:v>
                </c:pt>
                <c:pt idx="26">
                  <c:v>2.1658499999999998</c:v>
                </c:pt>
                <c:pt idx="27">
                  <c:v>2.1760100000000002</c:v>
                </c:pt>
                <c:pt idx="28">
                  <c:v>2.1479400000000002</c:v>
                </c:pt>
                <c:pt idx="29">
                  <c:v>2.1591999999999998</c:v>
                </c:pt>
                <c:pt idx="30">
                  <c:v>2.13409</c:v>
                </c:pt>
                <c:pt idx="31">
                  <c:v>2.13565</c:v>
                </c:pt>
                <c:pt idx="32">
                  <c:v>2.1215099999999998</c:v>
                </c:pt>
                <c:pt idx="33">
                  <c:v>2.1083699999999999</c:v>
                </c:pt>
                <c:pt idx="34">
                  <c:v>2.1149499999999999</c:v>
                </c:pt>
                <c:pt idx="35">
                  <c:v>2.10012</c:v>
                </c:pt>
                <c:pt idx="36">
                  <c:v>2.1089699999999998</c:v>
                </c:pt>
                <c:pt idx="37">
                  <c:v>2.0926399999999998</c:v>
                </c:pt>
                <c:pt idx="38">
                  <c:v>2.0698699999999999</c:v>
                </c:pt>
                <c:pt idx="39">
                  <c:v>2.1134900000000001</c:v>
                </c:pt>
                <c:pt idx="40">
                  <c:v>2.1104699999999998</c:v>
                </c:pt>
                <c:pt idx="41">
                  <c:v>2.0963599999999998</c:v>
                </c:pt>
                <c:pt idx="42">
                  <c:v>2.0930599999999999</c:v>
                </c:pt>
                <c:pt idx="43">
                  <c:v>2.0714800000000002</c:v>
                </c:pt>
                <c:pt idx="44">
                  <c:v>2.0909499999999999</c:v>
                </c:pt>
                <c:pt idx="45">
                  <c:v>2.0966200000000002</c:v>
                </c:pt>
                <c:pt idx="46">
                  <c:v>2.0783999999999998</c:v>
                </c:pt>
                <c:pt idx="47">
                  <c:v>2.0930300000000002</c:v>
                </c:pt>
                <c:pt idx="48">
                  <c:v>2.0861700000000001</c:v>
                </c:pt>
                <c:pt idx="49">
                  <c:v>2.08962</c:v>
                </c:pt>
                <c:pt idx="50">
                  <c:v>2.0751300000000001</c:v>
                </c:pt>
                <c:pt idx="51">
                  <c:v>2.0695299999999999</c:v>
                </c:pt>
                <c:pt idx="52">
                  <c:v>2.0874299999999999</c:v>
                </c:pt>
                <c:pt idx="53">
                  <c:v>2.07701</c:v>
                </c:pt>
                <c:pt idx="54">
                  <c:v>2.0748000000000002</c:v>
                </c:pt>
                <c:pt idx="55">
                  <c:v>2.0664099999999999</c:v>
                </c:pt>
                <c:pt idx="56">
                  <c:v>2.0635699999999999</c:v>
                </c:pt>
                <c:pt idx="57">
                  <c:v>2.0664899999999999</c:v>
                </c:pt>
                <c:pt idx="58">
                  <c:v>2.0689700000000002</c:v>
                </c:pt>
                <c:pt idx="59">
                  <c:v>2.06867</c:v>
                </c:pt>
                <c:pt idx="60">
                  <c:v>2.0299399999999999</c:v>
                </c:pt>
                <c:pt idx="61">
                  <c:v>2.0413299999999999</c:v>
                </c:pt>
                <c:pt idx="62">
                  <c:v>2.0408400000000002</c:v>
                </c:pt>
                <c:pt idx="63">
                  <c:v>2.0496699999999999</c:v>
                </c:pt>
                <c:pt idx="64">
                  <c:v>2.0447500000000001</c:v>
                </c:pt>
                <c:pt idx="65">
                  <c:v>2.0557099999999999</c:v>
                </c:pt>
                <c:pt idx="66">
                  <c:v>2.0475099999999999</c:v>
                </c:pt>
                <c:pt idx="67">
                  <c:v>2.0632700000000002</c:v>
                </c:pt>
                <c:pt idx="68">
                  <c:v>2.0456599999999998</c:v>
                </c:pt>
                <c:pt idx="69">
                  <c:v>2.0181</c:v>
                </c:pt>
                <c:pt idx="70">
                  <c:v>2.0379200000000002</c:v>
                </c:pt>
                <c:pt idx="71">
                  <c:v>2.05735</c:v>
                </c:pt>
                <c:pt idx="72">
                  <c:v>2.0560999999999998</c:v>
                </c:pt>
                <c:pt idx="73">
                  <c:v>2.0640700000000001</c:v>
                </c:pt>
                <c:pt idx="74">
                  <c:v>2.0521699999999998</c:v>
                </c:pt>
                <c:pt idx="75">
                  <c:v>2.0500699999999998</c:v>
                </c:pt>
                <c:pt idx="76">
                  <c:v>2.0391400000000002</c:v>
                </c:pt>
                <c:pt idx="77">
                  <c:v>2.0402999999999998</c:v>
                </c:pt>
                <c:pt idx="78">
                  <c:v>2.0491199999999998</c:v>
                </c:pt>
                <c:pt idx="79">
                  <c:v>2.0668199999999999</c:v>
                </c:pt>
                <c:pt idx="80">
                  <c:v>2.0528400000000002</c:v>
                </c:pt>
                <c:pt idx="81">
                  <c:v>2.04223</c:v>
                </c:pt>
                <c:pt idx="82">
                  <c:v>2.0312100000000002</c:v>
                </c:pt>
                <c:pt idx="83">
                  <c:v>2.0403799999999999</c:v>
                </c:pt>
                <c:pt idx="84">
                  <c:v>2.01695</c:v>
                </c:pt>
                <c:pt idx="85">
                  <c:v>2.06555</c:v>
                </c:pt>
                <c:pt idx="86">
                  <c:v>2.04114</c:v>
                </c:pt>
                <c:pt idx="87">
                  <c:v>2.0470600000000001</c:v>
                </c:pt>
                <c:pt idx="88">
                  <c:v>2.0169299999999999</c:v>
                </c:pt>
                <c:pt idx="89">
                  <c:v>2.0509499999999998</c:v>
                </c:pt>
                <c:pt idx="90">
                  <c:v>2.0423300000000002</c:v>
                </c:pt>
                <c:pt idx="91">
                  <c:v>2.03714</c:v>
                </c:pt>
                <c:pt idx="92">
                  <c:v>2.0339499999999999</c:v>
                </c:pt>
                <c:pt idx="93">
                  <c:v>2.0328300000000001</c:v>
                </c:pt>
                <c:pt idx="94">
                  <c:v>2.0514299999999999</c:v>
                </c:pt>
                <c:pt idx="95">
                  <c:v>2.0720999999999998</c:v>
                </c:pt>
                <c:pt idx="96">
                  <c:v>2.0438700000000001</c:v>
                </c:pt>
                <c:pt idx="97">
                  <c:v>2.0464600000000002</c:v>
                </c:pt>
                <c:pt idx="98">
                  <c:v>2.0588099999999998</c:v>
                </c:pt>
                <c:pt idx="99">
                  <c:v>2.04549</c:v>
                </c:pt>
                <c:pt idx="100">
                  <c:v>2.0399400000000001</c:v>
                </c:pt>
                <c:pt idx="101">
                  <c:v>2.0608499999999998</c:v>
                </c:pt>
                <c:pt idx="102">
                  <c:v>2.0851899999999999</c:v>
                </c:pt>
                <c:pt idx="103">
                  <c:v>2.0544899999999999</c:v>
                </c:pt>
                <c:pt idx="104">
                  <c:v>2.0690400000000002</c:v>
                </c:pt>
                <c:pt idx="105">
                  <c:v>2.0591599999999999</c:v>
                </c:pt>
                <c:pt idx="106">
                  <c:v>2.06454</c:v>
                </c:pt>
                <c:pt idx="107">
                  <c:v>2.0548500000000001</c:v>
                </c:pt>
                <c:pt idx="108">
                  <c:v>2.0560900000000002</c:v>
                </c:pt>
                <c:pt idx="109">
                  <c:v>2.0823700000000001</c:v>
                </c:pt>
                <c:pt idx="110">
                  <c:v>2.0851000000000002</c:v>
                </c:pt>
                <c:pt idx="111">
                  <c:v>2.0899800000000002</c:v>
                </c:pt>
                <c:pt idx="112">
                  <c:v>2.0721500000000002</c:v>
                </c:pt>
                <c:pt idx="113">
                  <c:v>2.0622199999999999</c:v>
                </c:pt>
                <c:pt idx="114">
                  <c:v>2.0558800000000002</c:v>
                </c:pt>
                <c:pt idx="115">
                  <c:v>2.0744699999999998</c:v>
                </c:pt>
                <c:pt idx="116">
                  <c:v>2.0823299999999998</c:v>
                </c:pt>
                <c:pt idx="117">
                  <c:v>2.0795400000000002</c:v>
                </c:pt>
                <c:pt idx="118">
                  <c:v>2.1093099999999998</c:v>
                </c:pt>
                <c:pt idx="119">
                  <c:v>2.1250499999999999</c:v>
                </c:pt>
                <c:pt idx="120">
                  <c:v>2.1111</c:v>
                </c:pt>
                <c:pt idx="121">
                  <c:v>2.1312700000000002</c:v>
                </c:pt>
                <c:pt idx="122">
                  <c:v>2.1166800000000001</c:v>
                </c:pt>
                <c:pt idx="123">
                  <c:v>2.1160600000000001</c:v>
                </c:pt>
                <c:pt idx="124">
                  <c:v>2.1095899999999999</c:v>
                </c:pt>
                <c:pt idx="125">
                  <c:v>2.1045600000000002</c:v>
                </c:pt>
                <c:pt idx="126">
                  <c:v>2.12215</c:v>
                </c:pt>
                <c:pt idx="127">
                  <c:v>2.10012</c:v>
                </c:pt>
                <c:pt idx="128">
                  <c:v>2.1074899999999999</c:v>
                </c:pt>
                <c:pt idx="129">
                  <c:v>2.1060500000000002</c:v>
                </c:pt>
                <c:pt idx="130">
                  <c:v>2.1133000000000002</c:v>
                </c:pt>
                <c:pt idx="131">
                  <c:v>2.10514</c:v>
                </c:pt>
                <c:pt idx="132">
                  <c:v>2.10859</c:v>
                </c:pt>
                <c:pt idx="133">
                  <c:v>2.1047400000000001</c:v>
                </c:pt>
                <c:pt idx="134">
                  <c:v>2.1030899999999999</c:v>
                </c:pt>
                <c:pt idx="135">
                  <c:v>2.0876899999999998</c:v>
                </c:pt>
                <c:pt idx="136">
                  <c:v>2.0862099999999999</c:v>
                </c:pt>
                <c:pt idx="137">
                  <c:v>2.08107</c:v>
                </c:pt>
                <c:pt idx="138">
                  <c:v>2.0833499999999998</c:v>
                </c:pt>
                <c:pt idx="139">
                  <c:v>2.0702699999999998</c:v>
                </c:pt>
                <c:pt idx="140">
                  <c:v>2.0341300000000002</c:v>
                </c:pt>
                <c:pt idx="141">
                  <c:v>2.0573999999999999</c:v>
                </c:pt>
                <c:pt idx="142">
                  <c:v>2.0337900000000002</c:v>
                </c:pt>
                <c:pt idx="143">
                  <c:v>2.0278999999999998</c:v>
                </c:pt>
                <c:pt idx="144">
                  <c:v>2.02339</c:v>
                </c:pt>
                <c:pt idx="145">
                  <c:v>2.0356800000000002</c:v>
                </c:pt>
                <c:pt idx="146">
                  <c:v>2.0488499999999998</c:v>
                </c:pt>
                <c:pt idx="147">
                  <c:v>2.0251700000000001</c:v>
                </c:pt>
                <c:pt idx="148">
                  <c:v>2.0359400000000001</c:v>
                </c:pt>
                <c:pt idx="149">
                  <c:v>2.03084</c:v>
                </c:pt>
                <c:pt idx="150">
                  <c:v>2.0415999999999999</c:v>
                </c:pt>
                <c:pt idx="151">
                  <c:v>2.02542</c:v>
                </c:pt>
                <c:pt idx="152">
                  <c:v>2.04311</c:v>
                </c:pt>
                <c:pt idx="153">
                  <c:v>2.0418500000000002</c:v>
                </c:pt>
                <c:pt idx="154">
                  <c:v>2.0297399999999999</c:v>
                </c:pt>
                <c:pt idx="155">
                  <c:v>2.0280200000000002</c:v>
                </c:pt>
                <c:pt idx="156">
                  <c:v>2.0395799999999999</c:v>
                </c:pt>
                <c:pt idx="157">
                  <c:v>2.01769</c:v>
                </c:pt>
                <c:pt idx="158">
                  <c:v>2.0237500000000002</c:v>
                </c:pt>
                <c:pt idx="159">
                  <c:v>2.0470100000000002</c:v>
                </c:pt>
                <c:pt idx="160">
                  <c:v>2.0530200000000001</c:v>
                </c:pt>
                <c:pt idx="161">
                  <c:v>2.0445000000000002</c:v>
                </c:pt>
                <c:pt idx="162">
                  <c:v>2.0365600000000001</c:v>
                </c:pt>
                <c:pt idx="163">
                  <c:v>2.0319500000000001</c:v>
                </c:pt>
                <c:pt idx="164">
                  <c:v>2.0501800000000001</c:v>
                </c:pt>
                <c:pt idx="165">
                  <c:v>2.0684399999999998</c:v>
                </c:pt>
                <c:pt idx="166">
                  <c:v>2.05125</c:v>
                </c:pt>
                <c:pt idx="167">
                  <c:v>2.05722</c:v>
                </c:pt>
                <c:pt idx="168">
                  <c:v>2.0537000000000001</c:v>
                </c:pt>
                <c:pt idx="169">
                  <c:v>2.0646399999999998</c:v>
                </c:pt>
                <c:pt idx="170">
                  <c:v>2.0616699999999999</c:v>
                </c:pt>
                <c:pt idx="171">
                  <c:v>2.0638700000000001</c:v>
                </c:pt>
                <c:pt idx="172">
                  <c:v>2.0905100000000001</c:v>
                </c:pt>
                <c:pt idx="173">
                  <c:v>2.0764499999999999</c:v>
                </c:pt>
                <c:pt idx="174">
                  <c:v>2.0686499999999999</c:v>
                </c:pt>
                <c:pt idx="175">
                  <c:v>2.1005400000000001</c:v>
                </c:pt>
                <c:pt idx="176">
                  <c:v>2.08527</c:v>
                </c:pt>
                <c:pt idx="177">
                  <c:v>2.0959599999999998</c:v>
                </c:pt>
                <c:pt idx="178">
                  <c:v>2.10181</c:v>
                </c:pt>
                <c:pt idx="179">
                  <c:v>2.08975</c:v>
                </c:pt>
                <c:pt idx="180">
                  <c:v>2.0874899999999998</c:v>
                </c:pt>
                <c:pt idx="181">
                  <c:v>2.10663</c:v>
                </c:pt>
                <c:pt idx="182">
                  <c:v>2.0750299999999999</c:v>
                </c:pt>
                <c:pt idx="183">
                  <c:v>2.0928900000000001</c:v>
                </c:pt>
                <c:pt idx="184">
                  <c:v>2.09836</c:v>
                </c:pt>
                <c:pt idx="185">
                  <c:v>2.1026799999999999</c:v>
                </c:pt>
                <c:pt idx="186">
                  <c:v>2.0912299999999999</c:v>
                </c:pt>
                <c:pt idx="187">
                  <c:v>2.1152600000000001</c:v>
                </c:pt>
                <c:pt idx="188">
                  <c:v>2.10724</c:v>
                </c:pt>
                <c:pt idx="189">
                  <c:v>2.10812</c:v>
                </c:pt>
                <c:pt idx="190">
                  <c:v>2.1091299999999999</c:v>
                </c:pt>
                <c:pt idx="191">
                  <c:v>2.1250200000000001</c:v>
                </c:pt>
                <c:pt idx="192">
                  <c:v>2.1210900000000001</c:v>
                </c:pt>
                <c:pt idx="193">
                  <c:v>2.1059700000000001</c:v>
                </c:pt>
                <c:pt idx="194">
                  <c:v>2.13205</c:v>
                </c:pt>
                <c:pt idx="195">
                  <c:v>2.1354000000000002</c:v>
                </c:pt>
                <c:pt idx="196">
                  <c:v>2.1259100000000002</c:v>
                </c:pt>
                <c:pt idx="197">
                  <c:v>2.1516299999999999</c:v>
                </c:pt>
                <c:pt idx="198">
                  <c:v>2.16133</c:v>
                </c:pt>
                <c:pt idx="199">
                  <c:v>2.16113</c:v>
                </c:pt>
                <c:pt idx="200">
                  <c:v>2.1437400000000002</c:v>
                </c:pt>
                <c:pt idx="201">
                  <c:v>2.13706</c:v>
                </c:pt>
                <c:pt idx="202">
                  <c:v>2.1440100000000002</c:v>
                </c:pt>
                <c:pt idx="203">
                  <c:v>2.15326</c:v>
                </c:pt>
                <c:pt idx="204">
                  <c:v>2.1580699999999999</c:v>
                </c:pt>
                <c:pt idx="205">
                  <c:v>2.1522299999999999</c:v>
                </c:pt>
                <c:pt idx="206">
                  <c:v>2.1689699999999998</c:v>
                </c:pt>
                <c:pt idx="207">
                  <c:v>2.1646299999999998</c:v>
                </c:pt>
                <c:pt idx="208">
                  <c:v>2.1798199999999999</c:v>
                </c:pt>
                <c:pt idx="209">
                  <c:v>2.17232</c:v>
                </c:pt>
                <c:pt idx="210">
                  <c:v>2.17469</c:v>
                </c:pt>
                <c:pt idx="211">
                  <c:v>2.1880600000000001</c:v>
                </c:pt>
                <c:pt idx="212">
                  <c:v>2.1863800000000002</c:v>
                </c:pt>
                <c:pt idx="213">
                  <c:v>2.2029399999999999</c:v>
                </c:pt>
                <c:pt idx="214">
                  <c:v>2.2010299999999998</c:v>
                </c:pt>
                <c:pt idx="215">
                  <c:v>2.17754</c:v>
                </c:pt>
                <c:pt idx="216">
                  <c:v>2.1993100000000001</c:v>
                </c:pt>
                <c:pt idx="217">
                  <c:v>2.19604</c:v>
                </c:pt>
                <c:pt idx="218">
                  <c:v>2.2085400000000002</c:v>
                </c:pt>
                <c:pt idx="219">
                  <c:v>2.1967500000000002</c:v>
                </c:pt>
                <c:pt idx="220">
                  <c:v>2.1946599999999998</c:v>
                </c:pt>
                <c:pt idx="221">
                  <c:v>2.2319100000000001</c:v>
                </c:pt>
                <c:pt idx="222">
                  <c:v>2.2132700000000001</c:v>
                </c:pt>
                <c:pt idx="223">
                  <c:v>2.2089400000000001</c:v>
                </c:pt>
                <c:pt idx="224">
                  <c:v>2.2000799999999998</c:v>
                </c:pt>
                <c:pt idx="225">
                  <c:v>2.2153999999999998</c:v>
                </c:pt>
                <c:pt idx="226">
                  <c:v>2.1987199999999998</c:v>
                </c:pt>
                <c:pt idx="227">
                  <c:v>2.2309800000000002</c:v>
                </c:pt>
                <c:pt idx="228">
                  <c:v>2.21313</c:v>
                </c:pt>
                <c:pt idx="229">
                  <c:v>2.2463500000000001</c:v>
                </c:pt>
                <c:pt idx="230">
                  <c:v>2.2343999999999999</c:v>
                </c:pt>
                <c:pt idx="231">
                  <c:v>2.22966</c:v>
                </c:pt>
                <c:pt idx="232">
                  <c:v>2.2419899999999999</c:v>
                </c:pt>
                <c:pt idx="233">
                  <c:v>2.2218</c:v>
                </c:pt>
                <c:pt idx="234">
                  <c:v>2.2301799999999998</c:v>
                </c:pt>
                <c:pt idx="235">
                  <c:v>2.2317800000000001</c:v>
                </c:pt>
                <c:pt idx="236">
                  <c:v>2.2429100000000002</c:v>
                </c:pt>
                <c:pt idx="237">
                  <c:v>2.2521599999999999</c:v>
                </c:pt>
                <c:pt idx="238">
                  <c:v>2.2452200000000002</c:v>
                </c:pt>
                <c:pt idx="239">
                  <c:v>2.2469100000000002</c:v>
                </c:pt>
                <c:pt idx="240">
                  <c:v>2.2372299999999998</c:v>
                </c:pt>
                <c:pt idx="241">
                  <c:v>2.2606999999999999</c:v>
                </c:pt>
                <c:pt idx="242">
                  <c:v>2.2673700000000001</c:v>
                </c:pt>
                <c:pt idx="243">
                  <c:v>2.2428699999999999</c:v>
                </c:pt>
                <c:pt idx="244">
                  <c:v>2.2502599999999999</c:v>
                </c:pt>
                <c:pt idx="245">
                  <c:v>2.2626599999999999</c:v>
                </c:pt>
                <c:pt idx="246">
                  <c:v>2.2588599999999999</c:v>
                </c:pt>
                <c:pt idx="247">
                  <c:v>2.2748900000000001</c:v>
                </c:pt>
                <c:pt idx="248">
                  <c:v>2.2677100000000001</c:v>
                </c:pt>
                <c:pt idx="249">
                  <c:v>2.3181099999999999</c:v>
                </c:pt>
                <c:pt idx="250">
                  <c:v>2.3140399999999999</c:v>
                </c:pt>
                <c:pt idx="251">
                  <c:v>2.3120699999999998</c:v>
                </c:pt>
                <c:pt idx="252">
                  <c:v>2.3351999999999999</c:v>
                </c:pt>
                <c:pt idx="253">
                  <c:v>2.3516499999999998</c:v>
                </c:pt>
                <c:pt idx="254">
                  <c:v>2.3485</c:v>
                </c:pt>
                <c:pt idx="255">
                  <c:v>2.3223600000000002</c:v>
                </c:pt>
                <c:pt idx="256">
                  <c:v>2.29467</c:v>
                </c:pt>
                <c:pt idx="257">
                  <c:v>2.25048</c:v>
                </c:pt>
                <c:pt idx="258">
                  <c:v>2.24472</c:v>
                </c:pt>
                <c:pt idx="259">
                  <c:v>2.2471199999999998</c:v>
                </c:pt>
                <c:pt idx="260">
                  <c:v>2.23983</c:v>
                </c:pt>
                <c:pt idx="261">
                  <c:v>2.2116199999999999</c:v>
                </c:pt>
                <c:pt idx="262">
                  <c:v>2.20601</c:v>
                </c:pt>
                <c:pt idx="263">
                  <c:v>2.2063199999999998</c:v>
                </c:pt>
                <c:pt idx="264">
                  <c:v>2.2125400000000002</c:v>
                </c:pt>
                <c:pt idx="265">
                  <c:v>2.2101700000000002</c:v>
                </c:pt>
                <c:pt idx="266">
                  <c:v>2.23881</c:v>
                </c:pt>
                <c:pt idx="267">
                  <c:v>2.2147299999999999</c:v>
                </c:pt>
                <c:pt idx="268">
                  <c:v>2.2266900000000001</c:v>
                </c:pt>
                <c:pt idx="269">
                  <c:v>2.2195299999999998</c:v>
                </c:pt>
                <c:pt idx="270">
                  <c:v>2.22885</c:v>
                </c:pt>
                <c:pt idx="271">
                  <c:v>2.2395999999999998</c:v>
                </c:pt>
                <c:pt idx="272">
                  <c:v>2.22858</c:v>
                </c:pt>
                <c:pt idx="273">
                  <c:v>2.2195900000000002</c:v>
                </c:pt>
                <c:pt idx="274">
                  <c:v>2.25264</c:v>
                </c:pt>
                <c:pt idx="275">
                  <c:v>2.23359</c:v>
                </c:pt>
                <c:pt idx="276">
                  <c:v>2.2694700000000001</c:v>
                </c:pt>
                <c:pt idx="277">
                  <c:v>2.2838400000000001</c:v>
                </c:pt>
                <c:pt idx="278">
                  <c:v>2.2656900000000002</c:v>
                </c:pt>
                <c:pt idx="279">
                  <c:v>2.2411799999999999</c:v>
                </c:pt>
                <c:pt idx="280">
                  <c:v>2.2487200000000001</c:v>
                </c:pt>
                <c:pt idx="281">
                  <c:v>2.2641900000000001</c:v>
                </c:pt>
                <c:pt idx="282">
                  <c:v>2.27562</c:v>
                </c:pt>
                <c:pt idx="283">
                  <c:v>2.27807</c:v>
                </c:pt>
                <c:pt idx="284">
                  <c:v>2.2804500000000001</c:v>
                </c:pt>
                <c:pt idx="285">
                  <c:v>2.2747600000000001</c:v>
                </c:pt>
                <c:pt idx="286">
                  <c:v>2.2717000000000001</c:v>
                </c:pt>
                <c:pt idx="287">
                  <c:v>2.2918500000000002</c:v>
                </c:pt>
                <c:pt idx="288">
                  <c:v>2.28945</c:v>
                </c:pt>
                <c:pt idx="289">
                  <c:v>2.2852399999999999</c:v>
                </c:pt>
                <c:pt idx="290">
                  <c:v>2.28525</c:v>
                </c:pt>
                <c:pt idx="291">
                  <c:v>2.30654</c:v>
                </c:pt>
                <c:pt idx="292">
                  <c:v>2.2938100000000001</c:v>
                </c:pt>
                <c:pt idx="293">
                  <c:v>2.3112599999999999</c:v>
                </c:pt>
                <c:pt idx="294">
                  <c:v>2.3120599999999998</c:v>
                </c:pt>
                <c:pt idx="295">
                  <c:v>2.3169400000000002</c:v>
                </c:pt>
                <c:pt idx="296">
                  <c:v>2.31732</c:v>
                </c:pt>
                <c:pt idx="297">
                  <c:v>2.3262200000000002</c:v>
                </c:pt>
                <c:pt idx="298">
                  <c:v>2.3110499999999998</c:v>
                </c:pt>
                <c:pt idx="299">
                  <c:v>2.3345600000000002</c:v>
                </c:pt>
                <c:pt idx="300">
                  <c:v>2.3302700000000001</c:v>
                </c:pt>
                <c:pt idx="301">
                  <c:v>2.3302</c:v>
                </c:pt>
                <c:pt idx="302">
                  <c:v>2.32843</c:v>
                </c:pt>
                <c:pt idx="303">
                  <c:v>2.3241900000000002</c:v>
                </c:pt>
                <c:pt idx="304">
                  <c:v>2.3365100000000001</c:v>
                </c:pt>
                <c:pt idx="305">
                  <c:v>2.36022</c:v>
                </c:pt>
                <c:pt idx="306">
                  <c:v>2.3535499999999998</c:v>
                </c:pt>
                <c:pt idx="307">
                  <c:v>2.3415499999999998</c:v>
                </c:pt>
                <c:pt idx="308">
                  <c:v>2.3517899999999998</c:v>
                </c:pt>
                <c:pt idx="309">
                  <c:v>2.3439700000000001</c:v>
                </c:pt>
                <c:pt idx="310">
                  <c:v>2.34259</c:v>
                </c:pt>
                <c:pt idx="311">
                  <c:v>2.38219</c:v>
                </c:pt>
                <c:pt idx="312">
                  <c:v>2.3754400000000002</c:v>
                </c:pt>
                <c:pt idx="313">
                  <c:v>2.3639800000000002</c:v>
                </c:pt>
                <c:pt idx="314">
                  <c:v>2.3728500000000001</c:v>
                </c:pt>
                <c:pt idx="315">
                  <c:v>2.3824100000000001</c:v>
                </c:pt>
                <c:pt idx="316">
                  <c:v>2.3830200000000001</c:v>
                </c:pt>
                <c:pt idx="317">
                  <c:v>2.38605</c:v>
                </c:pt>
                <c:pt idx="318">
                  <c:v>2.3880499999999998</c:v>
                </c:pt>
                <c:pt idx="319">
                  <c:v>2.3942700000000001</c:v>
                </c:pt>
                <c:pt idx="320">
                  <c:v>2.40299</c:v>
                </c:pt>
                <c:pt idx="321">
                  <c:v>2.4094600000000002</c:v>
                </c:pt>
                <c:pt idx="322">
                  <c:v>2.4378000000000002</c:v>
                </c:pt>
                <c:pt idx="323">
                  <c:v>2.3994300000000002</c:v>
                </c:pt>
                <c:pt idx="324">
                  <c:v>2.4485800000000002</c:v>
                </c:pt>
                <c:pt idx="325">
                  <c:v>2.4380000000000002</c:v>
                </c:pt>
                <c:pt idx="326">
                  <c:v>2.4382100000000002</c:v>
                </c:pt>
                <c:pt idx="327">
                  <c:v>2.4062399999999999</c:v>
                </c:pt>
                <c:pt idx="328">
                  <c:v>2.4300099999999998</c:v>
                </c:pt>
                <c:pt idx="329">
                  <c:v>2.4498700000000002</c:v>
                </c:pt>
                <c:pt idx="330">
                  <c:v>2.45167</c:v>
                </c:pt>
                <c:pt idx="331">
                  <c:v>2.44015</c:v>
                </c:pt>
                <c:pt idx="332">
                  <c:v>2.4457</c:v>
                </c:pt>
                <c:pt idx="333">
                  <c:v>2.4466700000000001</c:v>
                </c:pt>
                <c:pt idx="334">
                  <c:v>2.4552700000000001</c:v>
                </c:pt>
                <c:pt idx="335">
                  <c:v>2.4501599999999999</c:v>
                </c:pt>
                <c:pt idx="336">
                  <c:v>2.4747599999999998</c:v>
                </c:pt>
                <c:pt idx="337">
                  <c:v>2.4728599999999998</c:v>
                </c:pt>
                <c:pt idx="338">
                  <c:v>2.4733800000000001</c:v>
                </c:pt>
                <c:pt idx="339">
                  <c:v>2.4876299999999998</c:v>
                </c:pt>
                <c:pt idx="340">
                  <c:v>2.49464</c:v>
                </c:pt>
                <c:pt idx="341">
                  <c:v>2.5040800000000001</c:v>
                </c:pt>
                <c:pt idx="342">
                  <c:v>2.4867900000000001</c:v>
                </c:pt>
                <c:pt idx="343">
                  <c:v>2.4868199999999998</c:v>
                </c:pt>
                <c:pt idx="344">
                  <c:v>2.4843299999999999</c:v>
                </c:pt>
                <c:pt idx="345">
                  <c:v>2.5108600000000001</c:v>
                </c:pt>
                <c:pt idx="346">
                  <c:v>2.5098799999999999</c:v>
                </c:pt>
                <c:pt idx="347">
                  <c:v>2.5046200000000001</c:v>
                </c:pt>
                <c:pt idx="348">
                  <c:v>2.5362200000000001</c:v>
                </c:pt>
                <c:pt idx="349">
                  <c:v>2.5096500000000002</c:v>
                </c:pt>
                <c:pt idx="350">
                  <c:v>2.5017299999999998</c:v>
                </c:pt>
                <c:pt idx="351">
                  <c:v>2.53105</c:v>
                </c:pt>
                <c:pt idx="352">
                  <c:v>2.5318999999999998</c:v>
                </c:pt>
                <c:pt idx="353">
                  <c:v>2.5392000000000001</c:v>
                </c:pt>
                <c:pt idx="354">
                  <c:v>2.5552800000000002</c:v>
                </c:pt>
                <c:pt idx="355">
                  <c:v>2.5663200000000002</c:v>
                </c:pt>
                <c:pt idx="356">
                  <c:v>2.52888</c:v>
                </c:pt>
                <c:pt idx="357">
                  <c:v>2.5420600000000002</c:v>
                </c:pt>
                <c:pt idx="358">
                  <c:v>2.53701</c:v>
                </c:pt>
                <c:pt idx="359">
                  <c:v>2.53241</c:v>
                </c:pt>
                <c:pt idx="360">
                  <c:v>2.5416300000000001</c:v>
                </c:pt>
                <c:pt idx="361">
                  <c:v>2.5245700000000002</c:v>
                </c:pt>
                <c:pt idx="362">
                  <c:v>2.53789</c:v>
                </c:pt>
                <c:pt idx="363">
                  <c:v>2.5396899999999998</c:v>
                </c:pt>
                <c:pt idx="364">
                  <c:v>2.5482499999999999</c:v>
                </c:pt>
                <c:pt idx="365">
                  <c:v>2.54901</c:v>
                </c:pt>
                <c:pt idx="366">
                  <c:v>2.53424</c:v>
                </c:pt>
                <c:pt idx="367">
                  <c:v>2.5397400000000001</c:v>
                </c:pt>
                <c:pt idx="368">
                  <c:v>2.5376400000000001</c:v>
                </c:pt>
                <c:pt idx="369">
                  <c:v>2.5318800000000001</c:v>
                </c:pt>
                <c:pt idx="370">
                  <c:v>2.5753599999999999</c:v>
                </c:pt>
                <c:pt idx="371">
                  <c:v>2.6154500000000001</c:v>
                </c:pt>
                <c:pt idx="372">
                  <c:v>2.6294599999999999</c:v>
                </c:pt>
                <c:pt idx="373">
                  <c:v>2.6186400000000001</c:v>
                </c:pt>
                <c:pt idx="374">
                  <c:v>2.6464599999999998</c:v>
                </c:pt>
                <c:pt idx="375">
                  <c:v>2.6468600000000002</c:v>
                </c:pt>
                <c:pt idx="376">
                  <c:v>2.6245099999999999</c:v>
                </c:pt>
                <c:pt idx="377">
                  <c:v>2.5803600000000002</c:v>
                </c:pt>
                <c:pt idx="378">
                  <c:v>2.5762900000000002</c:v>
                </c:pt>
                <c:pt idx="379">
                  <c:v>2.5308600000000001</c:v>
                </c:pt>
                <c:pt idx="380">
                  <c:v>2.5259999999999998</c:v>
                </c:pt>
                <c:pt idx="381">
                  <c:v>2.4928900000000001</c:v>
                </c:pt>
                <c:pt idx="382">
                  <c:v>2.49471</c:v>
                </c:pt>
                <c:pt idx="383">
                  <c:v>2.4908299999999999</c:v>
                </c:pt>
                <c:pt idx="384">
                  <c:v>2.4779800000000001</c:v>
                </c:pt>
                <c:pt idx="385">
                  <c:v>2.4706000000000001</c:v>
                </c:pt>
                <c:pt idx="386">
                  <c:v>2.5038100000000001</c:v>
                </c:pt>
                <c:pt idx="387">
                  <c:v>2.5102600000000002</c:v>
                </c:pt>
                <c:pt idx="388">
                  <c:v>2.4847100000000002</c:v>
                </c:pt>
                <c:pt idx="389">
                  <c:v>2.3937599999999999</c:v>
                </c:pt>
                <c:pt idx="390">
                  <c:v>2.3772899999999999</c:v>
                </c:pt>
                <c:pt idx="391">
                  <c:v>2.3650099999999998</c:v>
                </c:pt>
                <c:pt idx="392">
                  <c:v>2.3718699999999999</c:v>
                </c:pt>
                <c:pt idx="393">
                  <c:v>2.3961999999999999</c:v>
                </c:pt>
                <c:pt idx="394">
                  <c:v>2.4387500000000002</c:v>
                </c:pt>
                <c:pt idx="395">
                  <c:v>2.5263599999999999</c:v>
                </c:pt>
                <c:pt idx="396">
                  <c:v>2.6924000000000001</c:v>
                </c:pt>
                <c:pt idx="397">
                  <c:v>3.1946500000000002</c:v>
                </c:pt>
                <c:pt idx="398">
                  <c:v>3.2792300000000001</c:v>
                </c:pt>
                <c:pt idx="399">
                  <c:v>2.5928100000000001</c:v>
                </c:pt>
                <c:pt idx="400">
                  <c:v>2.2291099999999999</c:v>
                </c:pt>
                <c:pt idx="401">
                  <c:v>2.1514700000000002</c:v>
                </c:pt>
                <c:pt idx="402">
                  <c:v>2.0953400000000002</c:v>
                </c:pt>
                <c:pt idx="403">
                  <c:v>2.12154</c:v>
                </c:pt>
                <c:pt idx="404">
                  <c:v>2.12805</c:v>
                </c:pt>
                <c:pt idx="405">
                  <c:v>2.1635200000000001</c:v>
                </c:pt>
                <c:pt idx="406">
                  <c:v>2.16689</c:v>
                </c:pt>
                <c:pt idx="407">
                  <c:v>2.1164000000000001</c:v>
                </c:pt>
                <c:pt idx="408">
                  <c:v>2.0676199999999998</c:v>
                </c:pt>
                <c:pt idx="409">
                  <c:v>2.0447799999999998</c:v>
                </c:pt>
                <c:pt idx="410">
                  <c:v>2.0197600000000002</c:v>
                </c:pt>
                <c:pt idx="411">
                  <c:v>1.9732499999999999</c:v>
                </c:pt>
                <c:pt idx="412">
                  <c:v>1.9874499999999999</c:v>
                </c:pt>
                <c:pt idx="413">
                  <c:v>2.0153500000000002</c:v>
                </c:pt>
                <c:pt idx="414">
                  <c:v>2.14229</c:v>
                </c:pt>
                <c:pt idx="415">
                  <c:v>2.3076500000000002</c:v>
                </c:pt>
                <c:pt idx="416">
                  <c:v>2.7572000000000001</c:v>
                </c:pt>
                <c:pt idx="417">
                  <c:v>4.2765500000000003</c:v>
                </c:pt>
                <c:pt idx="418">
                  <c:v>4.0908499999999997</c:v>
                </c:pt>
                <c:pt idx="419">
                  <c:v>2.2630699999999999</c:v>
                </c:pt>
                <c:pt idx="420">
                  <c:v>1.6961599999999999</c:v>
                </c:pt>
                <c:pt idx="421">
                  <c:v>1.60589</c:v>
                </c:pt>
                <c:pt idx="422">
                  <c:v>1.5882799999999999</c:v>
                </c:pt>
                <c:pt idx="423">
                  <c:v>1.5444100000000001</c:v>
                </c:pt>
                <c:pt idx="424">
                  <c:v>1.55827</c:v>
                </c:pt>
                <c:pt idx="425">
                  <c:v>1.5404599999999999</c:v>
                </c:pt>
                <c:pt idx="426">
                  <c:v>1.56243</c:v>
                </c:pt>
                <c:pt idx="427">
                  <c:v>1.5674399999999999</c:v>
                </c:pt>
                <c:pt idx="428">
                  <c:v>1.5492699999999999</c:v>
                </c:pt>
                <c:pt idx="429">
                  <c:v>1.5470299999999999</c:v>
                </c:pt>
                <c:pt idx="430">
                  <c:v>1.56464</c:v>
                </c:pt>
                <c:pt idx="431">
                  <c:v>1.55064</c:v>
                </c:pt>
                <c:pt idx="432">
                  <c:v>1.5440400000000001</c:v>
                </c:pt>
                <c:pt idx="433">
                  <c:v>1.5553399999999999</c:v>
                </c:pt>
                <c:pt idx="434">
                  <c:v>1.5480400000000001</c:v>
                </c:pt>
                <c:pt idx="435">
                  <c:v>1.5484</c:v>
                </c:pt>
                <c:pt idx="436">
                  <c:v>1.5440799999999999</c:v>
                </c:pt>
                <c:pt idx="437">
                  <c:v>1.5680499999999999</c:v>
                </c:pt>
                <c:pt idx="438">
                  <c:v>1.5719700000000001</c:v>
                </c:pt>
                <c:pt idx="439">
                  <c:v>1.5766100000000001</c:v>
                </c:pt>
                <c:pt idx="440">
                  <c:v>1.5959099999999999</c:v>
                </c:pt>
                <c:pt idx="441">
                  <c:v>1.5852599999999999</c:v>
                </c:pt>
                <c:pt idx="442">
                  <c:v>1.5776600000000001</c:v>
                </c:pt>
                <c:pt idx="443">
                  <c:v>1.58226</c:v>
                </c:pt>
                <c:pt idx="444">
                  <c:v>1.57843</c:v>
                </c:pt>
                <c:pt idx="445">
                  <c:v>1.57595</c:v>
                </c:pt>
                <c:pt idx="446">
                  <c:v>1.5916699999999999</c:v>
                </c:pt>
                <c:pt idx="447">
                  <c:v>1.58402</c:v>
                </c:pt>
                <c:pt idx="448">
                  <c:v>1.59</c:v>
                </c:pt>
                <c:pt idx="449">
                  <c:v>1.60798</c:v>
                </c:pt>
                <c:pt idx="450">
                  <c:v>1.6028800000000001</c:v>
                </c:pt>
                <c:pt idx="451">
                  <c:v>1.5958600000000001</c:v>
                </c:pt>
                <c:pt idx="452">
                  <c:v>1.6229100000000001</c:v>
                </c:pt>
                <c:pt idx="453">
                  <c:v>1.61496</c:v>
                </c:pt>
                <c:pt idx="454">
                  <c:v>1.60754</c:v>
                </c:pt>
                <c:pt idx="455">
                  <c:v>1.60161</c:v>
                </c:pt>
                <c:pt idx="456">
                  <c:v>1.6150100000000001</c:v>
                </c:pt>
                <c:pt idx="457">
                  <c:v>1.61443</c:v>
                </c:pt>
                <c:pt idx="458">
                  <c:v>1.6202399999999999</c:v>
                </c:pt>
                <c:pt idx="459">
                  <c:v>1.63015</c:v>
                </c:pt>
                <c:pt idx="460">
                  <c:v>1.6357900000000001</c:v>
                </c:pt>
                <c:pt idx="461">
                  <c:v>1.6523600000000001</c:v>
                </c:pt>
                <c:pt idx="462">
                  <c:v>1.62934</c:v>
                </c:pt>
                <c:pt idx="463">
                  <c:v>1.6323000000000001</c:v>
                </c:pt>
                <c:pt idx="464">
                  <c:v>1.63615</c:v>
                </c:pt>
                <c:pt idx="465">
                  <c:v>1.65595</c:v>
                </c:pt>
                <c:pt idx="466">
                  <c:v>1.64846</c:v>
                </c:pt>
                <c:pt idx="467">
                  <c:v>1.64177</c:v>
                </c:pt>
                <c:pt idx="468">
                  <c:v>1.6486499999999999</c:v>
                </c:pt>
                <c:pt idx="469">
                  <c:v>1.6475</c:v>
                </c:pt>
                <c:pt idx="470">
                  <c:v>1.6530100000000001</c:v>
                </c:pt>
                <c:pt idx="471">
                  <c:v>1.6650499999999999</c:v>
                </c:pt>
                <c:pt idx="472">
                  <c:v>1.6711199999999999</c:v>
                </c:pt>
                <c:pt idx="473">
                  <c:v>1.65527</c:v>
                </c:pt>
                <c:pt idx="474">
                  <c:v>1.6636599999999999</c:v>
                </c:pt>
                <c:pt idx="475">
                  <c:v>1.67489</c:v>
                </c:pt>
                <c:pt idx="476">
                  <c:v>1.6657</c:v>
                </c:pt>
                <c:pt idx="477">
                  <c:v>1.66344</c:v>
                </c:pt>
                <c:pt idx="478">
                  <c:v>1.6676299999999999</c:v>
                </c:pt>
                <c:pt idx="479">
                  <c:v>1.67414</c:v>
                </c:pt>
                <c:pt idx="480">
                  <c:v>1.68594</c:v>
                </c:pt>
                <c:pt idx="481">
                  <c:v>1.68442</c:v>
                </c:pt>
                <c:pt idx="482">
                  <c:v>1.6972799999999999</c:v>
                </c:pt>
                <c:pt idx="483">
                  <c:v>1.6847099999999999</c:v>
                </c:pt>
                <c:pt idx="484">
                  <c:v>1.7143699999999999</c:v>
                </c:pt>
                <c:pt idx="485">
                  <c:v>1.70173</c:v>
                </c:pt>
                <c:pt idx="486">
                  <c:v>1.7235199999999999</c:v>
                </c:pt>
                <c:pt idx="487">
                  <c:v>1.70285</c:v>
                </c:pt>
                <c:pt idx="488">
                  <c:v>1.7292799999999999</c:v>
                </c:pt>
                <c:pt idx="489">
                  <c:v>1.7261</c:v>
                </c:pt>
                <c:pt idx="490">
                  <c:v>1.7264299999999999</c:v>
                </c:pt>
                <c:pt idx="491">
                  <c:v>1.7119</c:v>
                </c:pt>
                <c:pt idx="492">
                  <c:v>1.7195</c:v>
                </c:pt>
                <c:pt idx="493">
                  <c:v>1.7382</c:v>
                </c:pt>
                <c:pt idx="494">
                  <c:v>1.72634</c:v>
                </c:pt>
                <c:pt idx="495">
                  <c:v>1.75084</c:v>
                </c:pt>
                <c:pt idx="496">
                  <c:v>1.7299800000000001</c:v>
                </c:pt>
                <c:pt idx="497">
                  <c:v>1.74858</c:v>
                </c:pt>
                <c:pt idx="498">
                  <c:v>1.7430300000000001</c:v>
                </c:pt>
                <c:pt idx="499">
                  <c:v>1.7526200000000001</c:v>
                </c:pt>
                <c:pt idx="500">
                  <c:v>1.7478499999999999</c:v>
                </c:pt>
                <c:pt idx="501">
                  <c:v>1.7567900000000001</c:v>
                </c:pt>
                <c:pt idx="502">
                  <c:v>1.7476</c:v>
                </c:pt>
                <c:pt idx="503">
                  <c:v>1.7488999999999999</c:v>
                </c:pt>
                <c:pt idx="504">
                  <c:v>1.77566</c:v>
                </c:pt>
                <c:pt idx="505">
                  <c:v>1.7634799999999999</c:v>
                </c:pt>
                <c:pt idx="506">
                  <c:v>1.7755700000000001</c:v>
                </c:pt>
                <c:pt idx="507">
                  <c:v>1.7775300000000001</c:v>
                </c:pt>
                <c:pt idx="508">
                  <c:v>1.7836000000000001</c:v>
                </c:pt>
                <c:pt idx="509">
                  <c:v>1.7725599999999999</c:v>
                </c:pt>
                <c:pt idx="510">
                  <c:v>1.77502</c:v>
                </c:pt>
                <c:pt idx="511">
                  <c:v>1.77738</c:v>
                </c:pt>
                <c:pt idx="512">
                  <c:v>1.7804899999999999</c:v>
                </c:pt>
                <c:pt idx="513">
                  <c:v>1.8000700000000001</c:v>
                </c:pt>
                <c:pt idx="514">
                  <c:v>1.8037099999999999</c:v>
                </c:pt>
                <c:pt idx="515">
                  <c:v>1.78806</c:v>
                </c:pt>
                <c:pt idx="516">
                  <c:v>1.78939</c:v>
                </c:pt>
                <c:pt idx="517">
                  <c:v>1.80341</c:v>
                </c:pt>
                <c:pt idx="518">
                  <c:v>1.7978499999999999</c:v>
                </c:pt>
                <c:pt idx="519">
                  <c:v>1.79887</c:v>
                </c:pt>
                <c:pt idx="520">
                  <c:v>1.80247</c:v>
                </c:pt>
                <c:pt idx="521">
                  <c:v>1.8016399999999999</c:v>
                </c:pt>
                <c:pt idx="522">
                  <c:v>1.81365</c:v>
                </c:pt>
                <c:pt idx="523">
                  <c:v>1.8242100000000001</c:v>
                </c:pt>
                <c:pt idx="524">
                  <c:v>1.8266500000000001</c:v>
                </c:pt>
                <c:pt idx="525">
                  <c:v>1.8083499999999999</c:v>
                </c:pt>
                <c:pt idx="526">
                  <c:v>1.8253699999999999</c:v>
                </c:pt>
                <c:pt idx="527">
                  <c:v>1.8285800000000001</c:v>
                </c:pt>
                <c:pt idx="528">
                  <c:v>1.8359300000000001</c:v>
                </c:pt>
                <c:pt idx="529">
                  <c:v>1.86103</c:v>
                </c:pt>
                <c:pt idx="530">
                  <c:v>1.8377600000000001</c:v>
                </c:pt>
                <c:pt idx="531">
                  <c:v>1.8618300000000001</c:v>
                </c:pt>
                <c:pt idx="532">
                  <c:v>1.8667100000000001</c:v>
                </c:pt>
                <c:pt idx="533">
                  <c:v>1.8542000000000001</c:v>
                </c:pt>
                <c:pt idx="534">
                  <c:v>1.85433</c:v>
                </c:pt>
                <c:pt idx="535">
                  <c:v>1.8647499999999999</c:v>
                </c:pt>
                <c:pt idx="536">
                  <c:v>1.8638699999999999</c:v>
                </c:pt>
                <c:pt idx="537">
                  <c:v>1.8705499999999999</c:v>
                </c:pt>
                <c:pt idx="538">
                  <c:v>1.86903</c:v>
                </c:pt>
                <c:pt idx="539">
                  <c:v>1.8906099999999999</c:v>
                </c:pt>
                <c:pt idx="540">
                  <c:v>1.8987400000000001</c:v>
                </c:pt>
                <c:pt idx="541">
                  <c:v>1.8873899999999999</c:v>
                </c:pt>
                <c:pt idx="542">
                  <c:v>1.8726100000000001</c:v>
                </c:pt>
                <c:pt idx="543">
                  <c:v>1.8891199999999999</c:v>
                </c:pt>
                <c:pt idx="544">
                  <c:v>1.8925099999999999</c:v>
                </c:pt>
                <c:pt idx="545">
                  <c:v>1.8978999999999999</c:v>
                </c:pt>
                <c:pt idx="546">
                  <c:v>1.8927499999999999</c:v>
                </c:pt>
                <c:pt idx="547">
                  <c:v>1.91133</c:v>
                </c:pt>
                <c:pt idx="548">
                  <c:v>1.89625</c:v>
                </c:pt>
                <c:pt idx="549">
                  <c:v>1.9063300000000001</c:v>
                </c:pt>
                <c:pt idx="550">
                  <c:v>1.8924099999999999</c:v>
                </c:pt>
                <c:pt idx="551">
                  <c:v>1.89584</c:v>
                </c:pt>
                <c:pt idx="552">
                  <c:v>1.91353</c:v>
                </c:pt>
                <c:pt idx="553">
                  <c:v>1.91029</c:v>
                </c:pt>
                <c:pt idx="554">
                  <c:v>1.92255</c:v>
                </c:pt>
                <c:pt idx="555">
                  <c:v>1.9402900000000001</c:v>
                </c:pt>
                <c:pt idx="556">
                  <c:v>1.9208499999999999</c:v>
                </c:pt>
                <c:pt idx="557">
                  <c:v>1.9262600000000001</c:v>
                </c:pt>
                <c:pt idx="558">
                  <c:v>1.94872</c:v>
                </c:pt>
                <c:pt idx="559">
                  <c:v>1.93384</c:v>
                </c:pt>
                <c:pt idx="560">
                  <c:v>1.9393100000000001</c:v>
                </c:pt>
                <c:pt idx="561">
                  <c:v>1.952</c:v>
                </c:pt>
                <c:pt idx="562">
                  <c:v>1.9138900000000001</c:v>
                </c:pt>
                <c:pt idx="563">
                  <c:v>1.9472</c:v>
                </c:pt>
                <c:pt idx="564">
                  <c:v>1.9579599999999999</c:v>
                </c:pt>
                <c:pt idx="565">
                  <c:v>1.9839199999999999</c:v>
                </c:pt>
                <c:pt idx="566">
                  <c:v>1.95736</c:v>
                </c:pt>
                <c:pt idx="567">
                  <c:v>1.9525999999999999</c:v>
                </c:pt>
                <c:pt idx="568">
                  <c:v>1.9657899999999999</c:v>
                </c:pt>
                <c:pt idx="569">
                  <c:v>1.96726</c:v>
                </c:pt>
                <c:pt idx="570">
                  <c:v>1.972</c:v>
                </c:pt>
                <c:pt idx="571">
                  <c:v>1.9903</c:v>
                </c:pt>
                <c:pt idx="572">
                  <c:v>1.9639599999999999</c:v>
                </c:pt>
                <c:pt idx="573">
                  <c:v>1.9928399999999999</c:v>
                </c:pt>
                <c:pt idx="574">
                  <c:v>2.0038999999999998</c:v>
                </c:pt>
                <c:pt idx="575">
                  <c:v>1.9844599999999999</c:v>
                </c:pt>
                <c:pt idx="576">
                  <c:v>1.9944999999999999</c:v>
                </c:pt>
                <c:pt idx="577">
                  <c:v>2.0003799999999998</c:v>
                </c:pt>
                <c:pt idx="578">
                  <c:v>2.0059</c:v>
                </c:pt>
                <c:pt idx="579">
                  <c:v>2.0031500000000002</c:v>
                </c:pt>
                <c:pt idx="580">
                  <c:v>1.99373</c:v>
                </c:pt>
                <c:pt idx="581">
                  <c:v>1.9977799999999999</c:v>
                </c:pt>
                <c:pt idx="582">
                  <c:v>2.00793</c:v>
                </c:pt>
                <c:pt idx="583">
                  <c:v>2.0006400000000002</c:v>
                </c:pt>
                <c:pt idx="584">
                  <c:v>2.0077099999999999</c:v>
                </c:pt>
                <c:pt idx="585">
                  <c:v>1.9966900000000001</c:v>
                </c:pt>
                <c:pt idx="586">
                  <c:v>2.0158700000000001</c:v>
                </c:pt>
                <c:pt idx="587">
                  <c:v>2.0137700000000001</c:v>
                </c:pt>
                <c:pt idx="588">
                  <c:v>2.0117600000000002</c:v>
                </c:pt>
                <c:pt idx="589">
                  <c:v>2.0049800000000002</c:v>
                </c:pt>
                <c:pt idx="590">
                  <c:v>2.0243899999999999</c:v>
                </c:pt>
                <c:pt idx="591">
                  <c:v>2.0259499999999999</c:v>
                </c:pt>
                <c:pt idx="592">
                  <c:v>2.0242599999999999</c:v>
                </c:pt>
                <c:pt idx="593">
                  <c:v>2.0396999999999998</c:v>
                </c:pt>
                <c:pt idx="594">
                  <c:v>2.01166</c:v>
                </c:pt>
                <c:pt idx="595">
                  <c:v>2.0260600000000002</c:v>
                </c:pt>
                <c:pt idx="596">
                  <c:v>1.99942</c:v>
                </c:pt>
                <c:pt idx="597">
                  <c:v>1.98813</c:v>
                </c:pt>
                <c:pt idx="598">
                  <c:v>2.0031400000000001</c:v>
                </c:pt>
                <c:pt idx="599">
                  <c:v>2.0015100000000001</c:v>
                </c:pt>
                <c:pt idx="600">
                  <c:v>1.9885200000000001</c:v>
                </c:pt>
                <c:pt idx="601">
                  <c:v>2.0022500000000001</c:v>
                </c:pt>
                <c:pt idx="602">
                  <c:v>1.9756400000000001</c:v>
                </c:pt>
                <c:pt idx="603">
                  <c:v>1.98526</c:v>
                </c:pt>
                <c:pt idx="604">
                  <c:v>1.98681</c:v>
                </c:pt>
                <c:pt idx="605">
                  <c:v>1.9934099999999999</c:v>
                </c:pt>
                <c:pt idx="606">
                  <c:v>2.0106700000000002</c:v>
                </c:pt>
                <c:pt idx="607">
                  <c:v>1.9993399999999999</c:v>
                </c:pt>
                <c:pt idx="608">
                  <c:v>1.9830099999999999</c:v>
                </c:pt>
                <c:pt idx="609">
                  <c:v>2.0168400000000002</c:v>
                </c:pt>
                <c:pt idx="610">
                  <c:v>2.0041799999999999</c:v>
                </c:pt>
                <c:pt idx="611">
                  <c:v>2.00386</c:v>
                </c:pt>
                <c:pt idx="612">
                  <c:v>2.0089100000000002</c:v>
                </c:pt>
                <c:pt idx="613">
                  <c:v>1.9990699999999999</c:v>
                </c:pt>
                <c:pt idx="614">
                  <c:v>2.0064199999999999</c:v>
                </c:pt>
                <c:pt idx="615">
                  <c:v>1.99159</c:v>
                </c:pt>
                <c:pt idx="616">
                  <c:v>1.9927600000000001</c:v>
                </c:pt>
                <c:pt idx="617">
                  <c:v>1.99088</c:v>
                </c:pt>
                <c:pt idx="618">
                  <c:v>2.0129700000000001</c:v>
                </c:pt>
                <c:pt idx="619">
                  <c:v>2.0101499999999999</c:v>
                </c:pt>
                <c:pt idx="620">
                  <c:v>2.0112000000000001</c:v>
                </c:pt>
                <c:pt idx="621">
                  <c:v>2.02379</c:v>
                </c:pt>
                <c:pt idx="622">
                  <c:v>2.0235400000000001</c:v>
                </c:pt>
                <c:pt idx="623">
                  <c:v>2.01118</c:v>
                </c:pt>
                <c:pt idx="624">
                  <c:v>2.0119699999999998</c:v>
                </c:pt>
                <c:pt idx="625">
                  <c:v>2.0422600000000002</c:v>
                </c:pt>
                <c:pt idx="626">
                  <c:v>2.0597400000000001</c:v>
                </c:pt>
                <c:pt idx="627">
                  <c:v>2.0263399999999998</c:v>
                </c:pt>
                <c:pt idx="628">
                  <c:v>2.07667</c:v>
                </c:pt>
                <c:pt idx="629">
                  <c:v>2.0847500000000001</c:v>
                </c:pt>
                <c:pt idx="630">
                  <c:v>2.0814900000000001</c:v>
                </c:pt>
                <c:pt idx="631">
                  <c:v>2.0473499999999998</c:v>
                </c:pt>
                <c:pt idx="632">
                  <c:v>2.0285700000000002</c:v>
                </c:pt>
                <c:pt idx="633">
                  <c:v>2.01579</c:v>
                </c:pt>
                <c:pt idx="634">
                  <c:v>2.0177200000000002</c:v>
                </c:pt>
                <c:pt idx="635">
                  <c:v>2.0125199999999999</c:v>
                </c:pt>
                <c:pt idx="636">
                  <c:v>2.0245899999999999</c:v>
                </c:pt>
                <c:pt idx="637">
                  <c:v>1.98976</c:v>
                </c:pt>
                <c:pt idx="638">
                  <c:v>1.9522699999999999</c:v>
                </c:pt>
                <c:pt idx="639">
                  <c:v>1.91229</c:v>
                </c:pt>
                <c:pt idx="640">
                  <c:v>1.8403099999999999</c:v>
                </c:pt>
                <c:pt idx="641">
                  <c:v>1.8019799999999999</c:v>
                </c:pt>
                <c:pt idx="642">
                  <c:v>1.80162</c:v>
                </c:pt>
                <c:pt idx="643">
                  <c:v>1.7901199999999999</c:v>
                </c:pt>
                <c:pt idx="644">
                  <c:v>1.7755000000000001</c:v>
                </c:pt>
                <c:pt idx="645">
                  <c:v>1.77227</c:v>
                </c:pt>
                <c:pt idx="646">
                  <c:v>1.7508300000000001</c:v>
                </c:pt>
                <c:pt idx="647">
                  <c:v>1.76088</c:v>
                </c:pt>
                <c:pt idx="648">
                  <c:v>1.7437800000000001</c:v>
                </c:pt>
                <c:pt idx="649">
                  <c:v>1.7553300000000001</c:v>
                </c:pt>
                <c:pt idx="650">
                  <c:v>1.76464</c:v>
                </c:pt>
                <c:pt idx="651">
                  <c:v>1.7587900000000001</c:v>
                </c:pt>
                <c:pt idx="652">
                  <c:v>1.7412099999999999</c:v>
                </c:pt>
                <c:pt idx="653">
                  <c:v>1.7327600000000001</c:v>
                </c:pt>
                <c:pt idx="654">
                  <c:v>1.7340599999999999</c:v>
                </c:pt>
                <c:pt idx="655">
                  <c:v>1.7315</c:v>
                </c:pt>
                <c:pt idx="656">
                  <c:v>1.7238899999999999</c:v>
                </c:pt>
                <c:pt idx="657">
                  <c:v>1.7178800000000001</c:v>
                </c:pt>
                <c:pt idx="658">
                  <c:v>1.7192799999999999</c:v>
                </c:pt>
                <c:pt idx="659">
                  <c:v>1.7192700000000001</c:v>
                </c:pt>
                <c:pt idx="660">
                  <c:v>1.7220200000000001</c:v>
                </c:pt>
                <c:pt idx="661">
                  <c:v>1.6947399999999999</c:v>
                </c:pt>
                <c:pt idx="662">
                  <c:v>1.6992499999999999</c:v>
                </c:pt>
                <c:pt idx="663">
                  <c:v>1.6736500000000001</c:v>
                </c:pt>
                <c:pt idx="664">
                  <c:v>1.6672800000000001</c:v>
                </c:pt>
                <c:pt idx="665">
                  <c:v>1.6668499999999999</c:v>
                </c:pt>
                <c:pt idx="666">
                  <c:v>1.6676200000000001</c:v>
                </c:pt>
                <c:pt idx="667">
                  <c:v>1.6825000000000001</c:v>
                </c:pt>
                <c:pt idx="668">
                  <c:v>1.67208</c:v>
                </c:pt>
                <c:pt idx="669">
                  <c:v>1.68821</c:v>
                </c:pt>
                <c:pt idx="670">
                  <c:v>1.67456</c:v>
                </c:pt>
                <c:pt idx="671">
                  <c:v>1.6744600000000001</c:v>
                </c:pt>
                <c:pt idx="672">
                  <c:v>1.69357</c:v>
                </c:pt>
                <c:pt idx="673">
                  <c:v>1.6856100000000001</c:v>
                </c:pt>
                <c:pt idx="674">
                  <c:v>1.6927099999999999</c:v>
                </c:pt>
                <c:pt idx="675">
                  <c:v>1.6882299999999999</c:v>
                </c:pt>
                <c:pt idx="676">
                  <c:v>1.67662</c:v>
                </c:pt>
                <c:pt idx="677">
                  <c:v>1.6872100000000001</c:v>
                </c:pt>
                <c:pt idx="678">
                  <c:v>1.69842</c:v>
                </c:pt>
                <c:pt idx="679">
                  <c:v>1.6857500000000001</c:v>
                </c:pt>
                <c:pt idx="680">
                  <c:v>1.6769499999999999</c:v>
                </c:pt>
                <c:pt idx="681">
                  <c:v>1.66764</c:v>
                </c:pt>
                <c:pt idx="682">
                  <c:v>1.6818200000000001</c:v>
                </c:pt>
                <c:pt idx="683">
                  <c:v>1.6986399999999999</c:v>
                </c:pt>
                <c:pt idx="684">
                  <c:v>1.6769400000000001</c:v>
                </c:pt>
                <c:pt idx="685">
                  <c:v>1.66177</c:v>
                </c:pt>
                <c:pt idx="686">
                  <c:v>1.681</c:v>
                </c:pt>
                <c:pt idx="687">
                  <c:v>1.6794899999999999</c:v>
                </c:pt>
                <c:pt idx="688">
                  <c:v>1.67567</c:v>
                </c:pt>
                <c:pt idx="689">
                  <c:v>1.69049</c:v>
                </c:pt>
                <c:pt idx="690">
                  <c:v>1.6827099999999999</c:v>
                </c:pt>
                <c:pt idx="691">
                  <c:v>1.6779900000000001</c:v>
                </c:pt>
                <c:pt idx="692">
                  <c:v>1.7008000000000001</c:v>
                </c:pt>
                <c:pt idx="693">
                  <c:v>1.7187600000000001</c:v>
                </c:pt>
                <c:pt idx="694">
                  <c:v>1.7107300000000001</c:v>
                </c:pt>
                <c:pt idx="695">
                  <c:v>1.7016800000000001</c:v>
                </c:pt>
                <c:pt idx="696">
                  <c:v>1.7293799999999999</c:v>
                </c:pt>
                <c:pt idx="697">
                  <c:v>1.74342</c:v>
                </c:pt>
                <c:pt idx="698">
                  <c:v>1.80033</c:v>
                </c:pt>
                <c:pt idx="699">
                  <c:v>1.8582799999999999</c:v>
                </c:pt>
                <c:pt idx="700">
                  <c:v>1.90913</c:v>
                </c:pt>
                <c:pt idx="701">
                  <c:v>1.8991100000000001</c:v>
                </c:pt>
                <c:pt idx="702">
                  <c:v>1.8393600000000001</c:v>
                </c:pt>
                <c:pt idx="703">
                  <c:v>1.7069000000000001</c:v>
                </c:pt>
                <c:pt idx="704">
                  <c:v>1.6473599999999999</c:v>
                </c:pt>
                <c:pt idx="705">
                  <c:v>1.6131200000000001</c:v>
                </c:pt>
                <c:pt idx="706">
                  <c:v>1.62391</c:v>
                </c:pt>
                <c:pt idx="707">
                  <c:v>1.6291800000000001</c:v>
                </c:pt>
                <c:pt idx="708">
                  <c:v>1.63534</c:v>
                </c:pt>
                <c:pt idx="709">
                  <c:v>1.6324700000000001</c:v>
                </c:pt>
                <c:pt idx="710">
                  <c:v>1.5732600000000001</c:v>
                </c:pt>
                <c:pt idx="711">
                  <c:v>1.4912700000000001</c:v>
                </c:pt>
                <c:pt idx="712">
                  <c:v>1.45268</c:v>
                </c:pt>
                <c:pt idx="713">
                  <c:v>1.3894500000000001</c:v>
                </c:pt>
                <c:pt idx="714">
                  <c:v>1.3713</c:v>
                </c:pt>
                <c:pt idx="715">
                  <c:v>1.3390599999999999</c:v>
                </c:pt>
                <c:pt idx="716">
                  <c:v>1.33222</c:v>
                </c:pt>
                <c:pt idx="717">
                  <c:v>1.3423</c:v>
                </c:pt>
                <c:pt idx="718">
                  <c:v>1.33958</c:v>
                </c:pt>
                <c:pt idx="719">
                  <c:v>1.3478300000000001</c:v>
                </c:pt>
                <c:pt idx="720">
                  <c:v>1.32775</c:v>
                </c:pt>
                <c:pt idx="721">
                  <c:v>1.3306500000000001</c:v>
                </c:pt>
                <c:pt idx="722">
                  <c:v>1.29125</c:v>
                </c:pt>
                <c:pt idx="723">
                  <c:v>1.2641899999999999</c:v>
                </c:pt>
                <c:pt idx="724">
                  <c:v>1.2428999999999999</c:v>
                </c:pt>
                <c:pt idx="725">
                  <c:v>1.2160500000000001</c:v>
                </c:pt>
                <c:pt idx="726">
                  <c:v>1.2270300000000001</c:v>
                </c:pt>
                <c:pt idx="727">
                  <c:v>1.2197800000000001</c:v>
                </c:pt>
                <c:pt idx="728">
                  <c:v>1.21455</c:v>
                </c:pt>
                <c:pt idx="729">
                  <c:v>1.19818</c:v>
                </c:pt>
                <c:pt idx="730">
                  <c:v>1.1980200000000001</c:v>
                </c:pt>
                <c:pt idx="731">
                  <c:v>1.18164</c:v>
                </c:pt>
                <c:pt idx="732">
                  <c:v>1.1567700000000001</c:v>
                </c:pt>
                <c:pt idx="733">
                  <c:v>1.1635800000000001</c:v>
                </c:pt>
                <c:pt idx="734">
                  <c:v>1.1687000000000001</c:v>
                </c:pt>
                <c:pt idx="735">
                  <c:v>1.1743300000000001</c:v>
                </c:pt>
                <c:pt idx="736">
                  <c:v>1.1571400000000001</c:v>
                </c:pt>
                <c:pt idx="737">
                  <c:v>1.1530100000000001</c:v>
                </c:pt>
                <c:pt idx="738">
                  <c:v>1.1562600000000001</c:v>
                </c:pt>
                <c:pt idx="739">
                  <c:v>1.15822</c:v>
                </c:pt>
                <c:pt idx="740">
                  <c:v>1.1696500000000001</c:v>
                </c:pt>
                <c:pt idx="741">
                  <c:v>1.17594</c:v>
                </c:pt>
                <c:pt idx="742">
                  <c:v>1.17824</c:v>
                </c:pt>
                <c:pt idx="743">
                  <c:v>1.17797</c:v>
                </c:pt>
                <c:pt idx="744">
                  <c:v>1.1810700000000001</c:v>
                </c:pt>
                <c:pt idx="745">
                  <c:v>1.1706000000000001</c:v>
                </c:pt>
                <c:pt idx="746">
                  <c:v>1.16262</c:v>
                </c:pt>
                <c:pt idx="747">
                  <c:v>1.1683399999999999</c:v>
                </c:pt>
                <c:pt idx="748">
                  <c:v>1.16753</c:v>
                </c:pt>
                <c:pt idx="749">
                  <c:v>1.16167</c:v>
                </c:pt>
                <c:pt idx="750">
                  <c:v>1.1864699999999999</c:v>
                </c:pt>
                <c:pt idx="751">
                  <c:v>1.1946399999999999</c:v>
                </c:pt>
                <c:pt idx="752">
                  <c:v>1.18523</c:v>
                </c:pt>
                <c:pt idx="753">
                  <c:v>1.17482</c:v>
                </c:pt>
                <c:pt idx="754">
                  <c:v>1.1953100000000001</c:v>
                </c:pt>
                <c:pt idx="755">
                  <c:v>1.2043699999999999</c:v>
                </c:pt>
                <c:pt idx="756">
                  <c:v>1.1814499999999999</c:v>
                </c:pt>
                <c:pt idx="757">
                  <c:v>1.16588</c:v>
                </c:pt>
                <c:pt idx="758">
                  <c:v>1.16123</c:v>
                </c:pt>
                <c:pt idx="759">
                  <c:v>1.1685399999999999</c:v>
                </c:pt>
                <c:pt idx="760">
                  <c:v>1.1527400000000001</c:v>
                </c:pt>
                <c:pt idx="761">
                  <c:v>1.1616500000000001</c:v>
                </c:pt>
                <c:pt idx="762">
                  <c:v>1.1579900000000001</c:v>
                </c:pt>
                <c:pt idx="763">
                  <c:v>1.13432</c:v>
                </c:pt>
                <c:pt idx="764">
                  <c:v>1.13296</c:v>
                </c:pt>
                <c:pt idx="765">
                  <c:v>1.1210599999999999</c:v>
                </c:pt>
                <c:pt idx="766">
                  <c:v>1.1006800000000001</c:v>
                </c:pt>
                <c:pt idx="767">
                  <c:v>1.1164099999999999</c:v>
                </c:pt>
                <c:pt idx="768">
                  <c:v>1.12917</c:v>
                </c:pt>
                <c:pt idx="769">
                  <c:v>1.1414</c:v>
                </c:pt>
                <c:pt idx="770">
                  <c:v>1.1437299999999999</c:v>
                </c:pt>
                <c:pt idx="771">
                  <c:v>1.1670799999999999</c:v>
                </c:pt>
                <c:pt idx="772">
                  <c:v>1.1866399999999999</c:v>
                </c:pt>
                <c:pt idx="773">
                  <c:v>1.2097599999999999</c:v>
                </c:pt>
                <c:pt idx="774">
                  <c:v>1.2698499999999999</c:v>
                </c:pt>
                <c:pt idx="775">
                  <c:v>1.2962</c:v>
                </c:pt>
                <c:pt idx="776">
                  <c:v>1.34429</c:v>
                </c:pt>
                <c:pt idx="777">
                  <c:v>1.41205</c:v>
                </c:pt>
                <c:pt idx="778">
                  <c:v>1.50017</c:v>
                </c:pt>
                <c:pt idx="779">
                  <c:v>1.70496</c:v>
                </c:pt>
                <c:pt idx="780">
                  <c:v>1.8615600000000001</c:v>
                </c:pt>
                <c:pt idx="781">
                  <c:v>1.7027399999999999</c:v>
                </c:pt>
                <c:pt idx="782">
                  <c:v>1.4714100000000001</c:v>
                </c:pt>
                <c:pt idx="783">
                  <c:v>1.16788</c:v>
                </c:pt>
                <c:pt idx="784">
                  <c:v>0.99976600000000004</c:v>
                </c:pt>
                <c:pt idx="785">
                  <c:v>0.89538200000000001</c:v>
                </c:pt>
                <c:pt idx="786">
                  <c:v>0.77915699999999999</c:v>
                </c:pt>
                <c:pt idx="787">
                  <c:v>0.72051899999999991</c:v>
                </c:pt>
                <c:pt idx="788">
                  <c:v>0.67497699999999994</c:v>
                </c:pt>
                <c:pt idx="789">
                  <c:v>0.66291399999999989</c:v>
                </c:pt>
                <c:pt idx="790">
                  <c:v>0.64745699999999995</c:v>
                </c:pt>
                <c:pt idx="791">
                  <c:v>0.62090000000000001</c:v>
                </c:pt>
                <c:pt idx="792">
                  <c:v>0.60694499999999996</c:v>
                </c:pt>
                <c:pt idx="793">
                  <c:v>0.60638499999999995</c:v>
                </c:pt>
                <c:pt idx="794">
                  <c:v>0.61199599999999998</c:v>
                </c:pt>
                <c:pt idx="795">
                  <c:v>0.617143</c:v>
                </c:pt>
                <c:pt idx="796">
                  <c:v>0.61654300000000006</c:v>
                </c:pt>
                <c:pt idx="797">
                  <c:v>0.60809199999999997</c:v>
                </c:pt>
                <c:pt idx="798">
                  <c:v>0.62457499999999999</c:v>
                </c:pt>
                <c:pt idx="799">
                  <c:v>0.6714460000000001</c:v>
                </c:pt>
                <c:pt idx="800">
                  <c:v>0.68395399999999995</c:v>
                </c:pt>
                <c:pt idx="801">
                  <c:v>0.62968099999999994</c:v>
                </c:pt>
                <c:pt idx="802">
                  <c:v>0.55685399999999996</c:v>
                </c:pt>
                <c:pt idx="803">
                  <c:v>0.49639800000000001</c:v>
                </c:pt>
                <c:pt idx="804">
                  <c:v>0.44329000000000002</c:v>
                </c:pt>
                <c:pt idx="805">
                  <c:v>0.42068</c:v>
                </c:pt>
                <c:pt idx="806">
                  <c:v>0.39221199999999995</c:v>
                </c:pt>
                <c:pt idx="807">
                  <c:v>0.37727300000000003</c:v>
                </c:pt>
                <c:pt idx="808">
                  <c:v>0.36151699999999998</c:v>
                </c:pt>
                <c:pt idx="809">
                  <c:v>0.34932000000000002</c:v>
                </c:pt>
                <c:pt idx="810">
                  <c:v>0.333206</c:v>
                </c:pt>
                <c:pt idx="811">
                  <c:v>0.33571499999999999</c:v>
                </c:pt>
                <c:pt idx="812">
                  <c:v>0.33961400000000003</c:v>
                </c:pt>
                <c:pt idx="813">
                  <c:v>0.33477400000000002</c:v>
                </c:pt>
                <c:pt idx="814">
                  <c:v>0.33935999999999999</c:v>
                </c:pt>
                <c:pt idx="815">
                  <c:v>0.34877000000000002</c:v>
                </c:pt>
                <c:pt idx="816">
                  <c:v>0.40361699999999995</c:v>
                </c:pt>
                <c:pt idx="817">
                  <c:v>0.57467900000000005</c:v>
                </c:pt>
                <c:pt idx="818">
                  <c:v>0.86512999999999995</c:v>
                </c:pt>
                <c:pt idx="819">
                  <c:v>1.02732</c:v>
                </c:pt>
                <c:pt idx="820">
                  <c:v>0.69468899999999989</c:v>
                </c:pt>
                <c:pt idx="821">
                  <c:v>0.35442099999999999</c:v>
                </c:pt>
                <c:pt idx="822">
                  <c:v>0.27458299999999997</c:v>
                </c:pt>
                <c:pt idx="823">
                  <c:v>0.25874599999999998</c:v>
                </c:pt>
                <c:pt idx="824">
                  <c:v>0.25236500000000001</c:v>
                </c:pt>
                <c:pt idx="825">
                  <c:v>0.26052599999999998</c:v>
                </c:pt>
                <c:pt idx="826">
                  <c:v>0.26433200000000001</c:v>
                </c:pt>
                <c:pt idx="827">
                  <c:v>0.26372899999999999</c:v>
                </c:pt>
                <c:pt idx="828">
                  <c:v>0.26303799999999999</c:v>
                </c:pt>
                <c:pt idx="829">
                  <c:v>0.25490000000000002</c:v>
                </c:pt>
                <c:pt idx="830">
                  <c:v>0.25859300000000002</c:v>
                </c:pt>
                <c:pt idx="831">
                  <c:v>0.25509199999999999</c:v>
                </c:pt>
                <c:pt idx="832">
                  <c:v>0.25283499999999998</c:v>
                </c:pt>
                <c:pt idx="833">
                  <c:v>0.25286700000000001</c:v>
                </c:pt>
                <c:pt idx="834">
                  <c:v>0.25606499999999999</c:v>
                </c:pt>
                <c:pt idx="835">
                  <c:v>0.25519599999999998</c:v>
                </c:pt>
                <c:pt idx="836">
                  <c:v>0.260131</c:v>
                </c:pt>
                <c:pt idx="837">
                  <c:v>0.261463</c:v>
                </c:pt>
                <c:pt idx="838">
                  <c:v>0.25439400000000001</c:v>
                </c:pt>
                <c:pt idx="839">
                  <c:v>0.25050099999999997</c:v>
                </c:pt>
                <c:pt idx="840">
                  <c:v>0.25637700000000002</c:v>
                </c:pt>
                <c:pt idx="841">
                  <c:v>0.25839599999999996</c:v>
                </c:pt>
                <c:pt idx="842">
                  <c:v>0.25440299999999999</c:v>
                </c:pt>
                <c:pt idx="843">
                  <c:v>0.25286500000000001</c:v>
                </c:pt>
                <c:pt idx="844">
                  <c:v>0.25659599999999999</c:v>
                </c:pt>
                <c:pt idx="845">
                  <c:v>0.25262400000000002</c:v>
                </c:pt>
                <c:pt idx="846">
                  <c:v>0.25830500000000001</c:v>
                </c:pt>
                <c:pt idx="847">
                  <c:v>0.25537900000000002</c:v>
                </c:pt>
                <c:pt idx="848">
                  <c:v>0.25558500000000001</c:v>
                </c:pt>
                <c:pt idx="849">
                  <c:v>0.25996000000000002</c:v>
                </c:pt>
                <c:pt idx="850">
                  <c:v>0.26131799999999999</c:v>
                </c:pt>
                <c:pt idx="851">
                  <c:v>0.25771900000000003</c:v>
                </c:pt>
                <c:pt idx="852">
                  <c:v>0.25828299999999998</c:v>
                </c:pt>
                <c:pt idx="853">
                  <c:v>0.25310099999999996</c:v>
                </c:pt>
                <c:pt idx="854">
                  <c:v>0.261708</c:v>
                </c:pt>
                <c:pt idx="855">
                  <c:v>0.266592</c:v>
                </c:pt>
                <c:pt idx="856">
                  <c:v>0.25944600000000001</c:v>
                </c:pt>
                <c:pt idx="857">
                  <c:v>0.25689099999999998</c:v>
                </c:pt>
                <c:pt idx="858">
                  <c:v>0.260154</c:v>
                </c:pt>
                <c:pt idx="859">
                  <c:v>0.25767099999999998</c:v>
                </c:pt>
                <c:pt idx="860">
                  <c:v>0.25502900000000001</c:v>
                </c:pt>
                <c:pt idx="861">
                  <c:v>0.25929999999999997</c:v>
                </c:pt>
                <c:pt idx="862">
                  <c:v>0.26309299999999997</c:v>
                </c:pt>
                <c:pt idx="863">
                  <c:v>0.25463999999999998</c:v>
                </c:pt>
                <c:pt idx="864">
                  <c:v>0.25740200000000002</c:v>
                </c:pt>
                <c:pt idx="865">
                  <c:v>0.267845</c:v>
                </c:pt>
                <c:pt idx="866">
                  <c:v>0.262131</c:v>
                </c:pt>
                <c:pt idx="867">
                  <c:v>0.26040400000000002</c:v>
                </c:pt>
                <c:pt idx="868">
                  <c:v>0.26581099999999996</c:v>
                </c:pt>
                <c:pt idx="869">
                  <c:v>0.26421</c:v>
                </c:pt>
                <c:pt idx="870">
                  <c:v>0.26510699999999998</c:v>
                </c:pt>
                <c:pt idx="871">
                  <c:v>0.26855299999999999</c:v>
                </c:pt>
                <c:pt idx="872">
                  <c:v>0.26459700000000003</c:v>
                </c:pt>
                <c:pt idx="873">
                  <c:v>0.26398900000000003</c:v>
                </c:pt>
                <c:pt idx="874">
                  <c:v>0.25769900000000001</c:v>
                </c:pt>
                <c:pt idx="875">
                  <c:v>0.259378</c:v>
                </c:pt>
                <c:pt idx="876">
                  <c:v>0.26039000000000001</c:v>
                </c:pt>
                <c:pt idx="877">
                  <c:v>0.25956099999999999</c:v>
                </c:pt>
                <c:pt idx="878">
                  <c:v>0.25911600000000001</c:v>
                </c:pt>
                <c:pt idx="879">
                  <c:v>0.259272</c:v>
                </c:pt>
                <c:pt idx="880">
                  <c:v>0.263627</c:v>
                </c:pt>
                <c:pt idx="881">
                  <c:v>0.255608</c:v>
                </c:pt>
                <c:pt idx="882">
                  <c:v>0.25802799999999998</c:v>
                </c:pt>
                <c:pt idx="883">
                  <c:v>0.25726900000000003</c:v>
                </c:pt>
                <c:pt idx="884">
                  <c:v>0.26722099999999999</c:v>
                </c:pt>
                <c:pt idx="885">
                  <c:v>0.26373799999999997</c:v>
                </c:pt>
                <c:pt idx="886">
                  <c:v>0.25956499999999999</c:v>
                </c:pt>
                <c:pt idx="887">
                  <c:v>0.26112799999999997</c:v>
                </c:pt>
                <c:pt idx="888">
                  <c:v>0.27604899999999999</c:v>
                </c:pt>
                <c:pt idx="889">
                  <c:v>0.26688600000000001</c:v>
                </c:pt>
                <c:pt idx="890">
                  <c:v>0.26385500000000001</c:v>
                </c:pt>
                <c:pt idx="891">
                  <c:v>0.25900899999999999</c:v>
                </c:pt>
                <c:pt idx="892">
                  <c:v>0.266156</c:v>
                </c:pt>
                <c:pt idx="893">
                  <c:v>0.27160899999999999</c:v>
                </c:pt>
                <c:pt idx="894">
                  <c:v>0.26368400000000003</c:v>
                </c:pt>
                <c:pt idx="895">
                  <c:v>0.26391700000000001</c:v>
                </c:pt>
                <c:pt idx="896">
                  <c:v>0.26596200000000003</c:v>
                </c:pt>
                <c:pt idx="897">
                  <c:v>0.27091799999999999</c:v>
                </c:pt>
                <c:pt idx="898">
                  <c:v>0.26350299999999999</c:v>
                </c:pt>
                <c:pt idx="899">
                  <c:v>0.26385400000000003</c:v>
                </c:pt>
                <c:pt idx="900">
                  <c:v>0.26563999999999999</c:v>
                </c:pt>
                <c:pt idx="901">
                  <c:v>0.27171000000000001</c:v>
                </c:pt>
                <c:pt idx="902">
                  <c:v>0.27223900000000001</c:v>
                </c:pt>
                <c:pt idx="903">
                  <c:v>0.269706</c:v>
                </c:pt>
                <c:pt idx="904">
                  <c:v>0.26502400000000004</c:v>
                </c:pt>
                <c:pt idx="905">
                  <c:v>0.26854900000000004</c:v>
                </c:pt>
                <c:pt idx="906">
                  <c:v>0.26966599999999996</c:v>
                </c:pt>
                <c:pt idx="907">
                  <c:v>0.26618200000000003</c:v>
                </c:pt>
                <c:pt idx="908">
                  <c:v>0.275173</c:v>
                </c:pt>
                <c:pt idx="909">
                  <c:v>0.27129900000000001</c:v>
                </c:pt>
                <c:pt idx="910">
                  <c:v>0.26288</c:v>
                </c:pt>
                <c:pt idx="911">
                  <c:v>0.26311400000000001</c:v>
                </c:pt>
                <c:pt idx="912">
                  <c:v>0.26775199999999999</c:v>
                </c:pt>
                <c:pt idx="913">
                  <c:v>0.268318</c:v>
                </c:pt>
                <c:pt idx="914">
                  <c:v>0.278227</c:v>
                </c:pt>
                <c:pt idx="915">
                  <c:v>0.27755000000000002</c:v>
                </c:pt>
                <c:pt idx="916">
                  <c:v>0.27497500000000002</c:v>
                </c:pt>
                <c:pt idx="917">
                  <c:v>0.27081700000000003</c:v>
                </c:pt>
                <c:pt idx="918">
                  <c:v>0.27448900000000004</c:v>
                </c:pt>
                <c:pt idx="919">
                  <c:v>0.27548499999999998</c:v>
                </c:pt>
                <c:pt idx="920">
                  <c:v>0.27899099999999999</c:v>
                </c:pt>
                <c:pt idx="921">
                  <c:v>0.27310000000000001</c:v>
                </c:pt>
                <c:pt idx="922">
                  <c:v>0.26881099999999997</c:v>
                </c:pt>
                <c:pt idx="923">
                  <c:v>0.27754299999999998</c:v>
                </c:pt>
                <c:pt idx="924">
                  <c:v>0.26897799999999999</c:v>
                </c:pt>
                <c:pt idx="925">
                  <c:v>0.27312599999999998</c:v>
                </c:pt>
                <c:pt idx="926">
                  <c:v>0.275227</c:v>
                </c:pt>
                <c:pt idx="927">
                  <c:v>0.27749799999999997</c:v>
                </c:pt>
                <c:pt idx="928">
                  <c:v>0.27704800000000002</c:v>
                </c:pt>
                <c:pt idx="929">
                  <c:v>0.27287900000000004</c:v>
                </c:pt>
                <c:pt idx="930">
                  <c:v>0.277642</c:v>
                </c:pt>
                <c:pt idx="931">
                  <c:v>0.27501100000000001</c:v>
                </c:pt>
                <c:pt idx="932">
                  <c:v>0.27428900000000001</c:v>
                </c:pt>
                <c:pt idx="933">
                  <c:v>0.279949</c:v>
                </c:pt>
                <c:pt idx="934">
                  <c:v>0.28678999999999999</c:v>
                </c:pt>
                <c:pt idx="935">
                  <c:v>0.27322000000000002</c:v>
                </c:pt>
                <c:pt idx="936">
                  <c:v>0.27130199999999999</c:v>
                </c:pt>
                <c:pt idx="937">
                  <c:v>0.27552199999999999</c:v>
                </c:pt>
                <c:pt idx="938">
                  <c:v>0.27438599999999996</c:v>
                </c:pt>
                <c:pt idx="939">
                  <c:v>0.27583299999999999</c:v>
                </c:pt>
                <c:pt idx="940">
                  <c:v>0.27838000000000002</c:v>
                </c:pt>
                <c:pt idx="941">
                  <c:v>0.27794099999999999</c:v>
                </c:pt>
                <c:pt idx="942">
                  <c:v>0.28886299999999998</c:v>
                </c:pt>
                <c:pt idx="943">
                  <c:v>0.293207</c:v>
                </c:pt>
                <c:pt idx="944">
                  <c:v>0.28992899999999999</c:v>
                </c:pt>
                <c:pt idx="945">
                  <c:v>0.29010200000000003</c:v>
                </c:pt>
                <c:pt idx="946">
                  <c:v>0.293018</c:v>
                </c:pt>
                <c:pt idx="947">
                  <c:v>0.29171200000000003</c:v>
                </c:pt>
                <c:pt idx="948">
                  <c:v>0.293269</c:v>
                </c:pt>
                <c:pt idx="949">
                  <c:v>0.30468600000000001</c:v>
                </c:pt>
                <c:pt idx="950">
                  <c:v>0.315166</c:v>
                </c:pt>
                <c:pt idx="951">
                  <c:v>0.325434</c:v>
                </c:pt>
                <c:pt idx="952">
                  <c:v>0.30661700000000003</c:v>
                </c:pt>
                <c:pt idx="953">
                  <c:v>0.28444200000000003</c:v>
                </c:pt>
                <c:pt idx="954">
                  <c:v>0.27804699999999999</c:v>
                </c:pt>
                <c:pt idx="955">
                  <c:v>0.274316</c:v>
                </c:pt>
                <c:pt idx="956">
                  <c:v>0.27285100000000001</c:v>
                </c:pt>
                <c:pt idx="957">
                  <c:v>0.27754599999999996</c:v>
                </c:pt>
                <c:pt idx="958">
                  <c:v>0.26880300000000001</c:v>
                </c:pt>
                <c:pt idx="959">
                  <c:v>0.280221</c:v>
                </c:pt>
                <c:pt idx="960">
                  <c:v>0.28127799999999997</c:v>
                </c:pt>
                <c:pt idx="961">
                  <c:v>0.274729</c:v>
                </c:pt>
                <c:pt idx="962">
                  <c:v>0.27995400000000004</c:v>
                </c:pt>
                <c:pt idx="963">
                  <c:v>0.274756</c:v>
                </c:pt>
                <c:pt idx="964">
                  <c:v>0.279032</c:v>
                </c:pt>
                <c:pt idx="965">
                  <c:v>0.27418799999999999</c:v>
                </c:pt>
                <c:pt idx="966">
                  <c:v>0.28044999999999998</c:v>
                </c:pt>
                <c:pt idx="967">
                  <c:v>0.27951400000000004</c:v>
                </c:pt>
                <c:pt idx="968">
                  <c:v>0.28280099999999997</c:v>
                </c:pt>
                <c:pt idx="969">
                  <c:v>0.27572599999999997</c:v>
                </c:pt>
                <c:pt idx="970">
                  <c:v>0.278922</c:v>
                </c:pt>
                <c:pt idx="971">
                  <c:v>0.27070099999999997</c:v>
                </c:pt>
                <c:pt idx="972">
                  <c:v>0.28089900000000001</c:v>
                </c:pt>
                <c:pt idx="973">
                  <c:v>0.27993200000000001</c:v>
                </c:pt>
                <c:pt idx="974">
                  <c:v>0.28059299999999998</c:v>
                </c:pt>
                <c:pt idx="975">
                  <c:v>0.28032499999999999</c:v>
                </c:pt>
                <c:pt idx="976">
                  <c:v>0.28395900000000002</c:v>
                </c:pt>
                <c:pt idx="977">
                  <c:v>0.28048499999999998</c:v>
                </c:pt>
                <c:pt idx="978">
                  <c:v>0.280808</c:v>
                </c:pt>
                <c:pt idx="979">
                  <c:v>0.282634</c:v>
                </c:pt>
                <c:pt idx="980">
                  <c:v>0.283028</c:v>
                </c:pt>
                <c:pt idx="981">
                  <c:v>0.28458600000000001</c:v>
                </c:pt>
                <c:pt idx="982">
                  <c:v>0.27718799999999999</c:v>
                </c:pt>
                <c:pt idx="983">
                  <c:v>0.28391700000000003</c:v>
                </c:pt>
                <c:pt idx="984">
                  <c:v>0.28162999999999999</c:v>
                </c:pt>
                <c:pt idx="985">
                  <c:v>0.28476000000000001</c:v>
                </c:pt>
                <c:pt idx="986">
                  <c:v>0.27979199999999999</c:v>
                </c:pt>
                <c:pt idx="987">
                  <c:v>0.282389</c:v>
                </c:pt>
                <c:pt idx="988">
                  <c:v>0.28800300000000001</c:v>
                </c:pt>
                <c:pt idx="989">
                  <c:v>0.28793299999999999</c:v>
                </c:pt>
                <c:pt idx="990">
                  <c:v>0.28951300000000002</c:v>
                </c:pt>
                <c:pt idx="991">
                  <c:v>0.28024500000000002</c:v>
                </c:pt>
                <c:pt idx="992">
                  <c:v>0.29078799999999999</c:v>
                </c:pt>
                <c:pt idx="993">
                  <c:v>0.28874499999999997</c:v>
                </c:pt>
                <c:pt idx="994">
                  <c:v>0.288964</c:v>
                </c:pt>
                <c:pt idx="995">
                  <c:v>0.29545399999999999</c:v>
                </c:pt>
                <c:pt idx="996">
                  <c:v>0.28662199999999999</c:v>
                </c:pt>
                <c:pt idx="997">
                  <c:v>0.290219</c:v>
                </c:pt>
                <c:pt idx="998">
                  <c:v>0.28522900000000001</c:v>
                </c:pt>
                <c:pt idx="999">
                  <c:v>0.296796</c:v>
                </c:pt>
                <c:pt idx="1000">
                  <c:v>0.29493799999999998</c:v>
                </c:pt>
                <c:pt idx="1001">
                  <c:v>0.30122500000000002</c:v>
                </c:pt>
                <c:pt idx="1002">
                  <c:v>0.30150700000000002</c:v>
                </c:pt>
                <c:pt idx="1003">
                  <c:v>0.29494300000000001</c:v>
                </c:pt>
                <c:pt idx="1004">
                  <c:v>0.29311100000000001</c:v>
                </c:pt>
                <c:pt idx="1005">
                  <c:v>0.30109200000000003</c:v>
                </c:pt>
                <c:pt idx="1006">
                  <c:v>0.29945900000000003</c:v>
                </c:pt>
                <c:pt idx="1007">
                  <c:v>0.30341400000000002</c:v>
                </c:pt>
                <c:pt idx="1008">
                  <c:v>0.29817099999999996</c:v>
                </c:pt>
                <c:pt idx="1009">
                  <c:v>0.29972700000000002</c:v>
                </c:pt>
                <c:pt idx="1010">
                  <c:v>0.30408599999999997</c:v>
                </c:pt>
                <c:pt idx="1011">
                  <c:v>0.30674499999999999</c:v>
                </c:pt>
                <c:pt idx="1012">
                  <c:v>0.297101</c:v>
                </c:pt>
                <c:pt idx="1013">
                  <c:v>0.29652699999999999</c:v>
                </c:pt>
                <c:pt idx="1014">
                  <c:v>0.30035200000000001</c:v>
                </c:pt>
                <c:pt idx="1015">
                  <c:v>0.29436299999999999</c:v>
                </c:pt>
                <c:pt idx="1016">
                  <c:v>0.30008499999999999</c:v>
                </c:pt>
                <c:pt idx="1017">
                  <c:v>0.29718099999999997</c:v>
                </c:pt>
                <c:pt idx="1018">
                  <c:v>0.30308499999999999</c:v>
                </c:pt>
                <c:pt idx="1019">
                  <c:v>0.30756900000000004</c:v>
                </c:pt>
                <c:pt idx="1020">
                  <c:v>0.30826199999999998</c:v>
                </c:pt>
                <c:pt idx="1021">
                  <c:v>0.31019200000000002</c:v>
                </c:pt>
                <c:pt idx="1022">
                  <c:v>0.31701000000000001</c:v>
                </c:pt>
                <c:pt idx="1023">
                  <c:v>0.316023</c:v>
                </c:pt>
                <c:pt idx="1024">
                  <c:v>0.31495099999999998</c:v>
                </c:pt>
                <c:pt idx="1025">
                  <c:v>0.311865</c:v>
                </c:pt>
                <c:pt idx="1026">
                  <c:v>0.31518299999999999</c:v>
                </c:pt>
                <c:pt idx="1027">
                  <c:v>0.31722400000000001</c:v>
                </c:pt>
                <c:pt idx="1028">
                  <c:v>0.31339</c:v>
                </c:pt>
                <c:pt idx="1029">
                  <c:v>0.31940200000000002</c:v>
                </c:pt>
                <c:pt idx="1030">
                  <c:v>0.31589699999999998</c:v>
                </c:pt>
                <c:pt idx="1031">
                  <c:v>0.32690900000000001</c:v>
                </c:pt>
                <c:pt idx="1032">
                  <c:v>0.32159700000000002</c:v>
                </c:pt>
                <c:pt idx="1033">
                  <c:v>0.32033699999999998</c:v>
                </c:pt>
                <c:pt idx="1034">
                  <c:v>0.32450899999999999</c:v>
                </c:pt>
                <c:pt idx="1035">
                  <c:v>0.32278499999999999</c:v>
                </c:pt>
                <c:pt idx="1036">
                  <c:v>0.32932400000000001</c:v>
                </c:pt>
                <c:pt idx="1037">
                  <c:v>0.32535799999999998</c:v>
                </c:pt>
                <c:pt idx="1038">
                  <c:v>0.31916499999999998</c:v>
                </c:pt>
                <c:pt idx="1039">
                  <c:v>0.31842700000000002</c:v>
                </c:pt>
                <c:pt idx="1040">
                  <c:v>0.32572899999999999</c:v>
                </c:pt>
                <c:pt idx="1041">
                  <c:v>0.333366</c:v>
                </c:pt>
                <c:pt idx="1042">
                  <c:v>0.32004099999999996</c:v>
                </c:pt>
                <c:pt idx="1043">
                  <c:v>0.31636599999999998</c:v>
                </c:pt>
                <c:pt idx="1044">
                  <c:v>0.31958900000000001</c:v>
                </c:pt>
                <c:pt idx="1045">
                  <c:v>0.32611699999999999</c:v>
                </c:pt>
                <c:pt idx="1046">
                  <c:v>0.31937599999999999</c:v>
                </c:pt>
                <c:pt idx="1047">
                  <c:v>0.32627699999999998</c:v>
                </c:pt>
                <c:pt idx="1048">
                  <c:v>0.32215099999999997</c:v>
                </c:pt>
                <c:pt idx="1049">
                  <c:v>0.31351200000000001</c:v>
                </c:pt>
                <c:pt idx="1050">
                  <c:v>0.30972700000000003</c:v>
                </c:pt>
                <c:pt idx="1051">
                  <c:v>0.30776100000000001</c:v>
                </c:pt>
                <c:pt idx="1052">
                  <c:v>0.31674200000000002</c:v>
                </c:pt>
                <c:pt idx="1053">
                  <c:v>0.31486500000000001</c:v>
                </c:pt>
                <c:pt idx="1054">
                  <c:v>0.315718</c:v>
                </c:pt>
                <c:pt idx="1055">
                  <c:v>0.32080599999999998</c:v>
                </c:pt>
                <c:pt idx="1056">
                  <c:v>0.32728299999999999</c:v>
                </c:pt>
                <c:pt idx="1057">
                  <c:v>0.32705499999999998</c:v>
                </c:pt>
                <c:pt idx="1058">
                  <c:v>0.33023400000000003</c:v>
                </c:pt>
                <c:pt idx="1059">
                  <c:v>0.33204400000000001</c:v>
                </c:pt>
                <c:pt idx="1060">
                  <c:v>0.35002300000000003</c:v>
                </c:pt>
                <c:pt idx="1061">
                  <c:v>0.37824599999999997</c:v>
                </c:pt>
                <c:pt idx="1062">
                  <c:v>0.39100400000000002</c:v>
                </c:pt>
                <c:pt idx="1063">
                  <c:v>0.434755</c:v>
                </c:pt>
                <c:pt idx="1064">
                  <c:v>0.57636599999999993</c:v>
                </c:pt>
                <c:pt idx="1065">
                  <c:v>0.79242699999999999</c:v>
                </c:pt>
                <c:pt idx="1066">
                  <c:v>0.63239000000000001</c:v>
                </c:pt>
                <c:pt idx="1067">
                  <c:v>0.33822099999999999</c:v>
                </c:pt>
                <c:pt idx="1068">
                  <c:v>0.28963900000000004</c:v>
                </c:pt>
                <c:pt idx="1069">
                  <c:v>0.28248099999999998</c:v>
                </c:pt>
                <c:pt idx="1070">
                  <c:v>0.29073599999999999</c:v>
                </c:pt>
                <c:pt idx="1071">
                  <c:v>0.28301700000000002</c:v>
                </c:pt>
                <c:pt idx="1072">
                  <c:v>0.290016</c:v>
                </c:pt>
                <c:pt idx="1073">
                  <c:v>0.286885</c:v>
                </c:pt>
                <c:pt idx="1074">
                  <c:v>0.276283</c:v>
                </c:pt>
                <c:pt idx="1075">
                  <c:v>0.28841600000000001</c:v>
                </c:pt>
                <c:pt idx="1076">
                  <c:v>0.28492699999999999</c:v>
                </c:pt>
                <c:pt idx="1077">
                  <c:v>0.28338799999999997</c:v>
                </c:pt>
                <c:pt idx="1078">
                  <c:v>0.29452499999999998</c:v>
                </c:pt>
                <c:pt idx="1079">
                  <c:v>0.287578</c:v>
                </c:pt>
                <c:pt idx="1080">
                  <c:v>0.28334300000000001</c:v>
                </c:pt>
                <c:pt idx="1081">
                  <c:v>0.28616000000000003</c:v>
                </c:pt>
                <c:pt idx="1082">
                  <c:v>0.28276800000000002</c:v>
                </c:pt>
                <c:pt idx="1083">
                  <c:v>0.29050599999999999</c:v>
                </c:pt>
                <c:pt idx="1084">
                  <c:v>0.28988000000000003</c:v>
                </c:pt>
                <c:pt idx="1085">
                  <c:v>0.28702</c:v>
                </c:pt>
                <c:pt idx="1086">
                  <c:v>0.291437</c:v>
                </c:pt>
                <c:pt idx="1087">
                  <c:v>0.290802</c:v>
                </c:pt>
                <c:pt idx="1088">
                  <c:v>0.29038999999999998</c:v>
                </c:pt>
                <c:pt idx="1089">
                  <c:v>0.29372199999999998</c:v>
                </c:pt>
                <c:pt idx="1090">
                  <c:v>0.29061700000000001</c:v>
                </c:pt>
                <c:pt idx="1091">
                  <c:v>0.298759</c:v>
                </c:pt>
                <c:pt idx="1092">
                  <c:v>0.301649</c:v>
                </c:pt>
                <c:pt idx="1093">
                  <c:v>0.28671400000000002</c:v>
                </c:pt>
                <c:pt idx="1094">
                  <c:v>0.28890399999999999</c:v>
                </c:pt>
                <c:pt idx="1095">
                  <c:v>0.29162199999999999</c:v>
                </c:pt>
                <c:pt idx="1096">
                  <c:v>0.28803299999999998</c:v>
                </c:pt>
                <c:pt idx="1097">
                  <c:v>0.287134</c:v>
                </c:pt>
                <c:pt idx="1098">
                  <c:v>0.28540300000000002</c:v>
                </c:pt>
                <c:pt idx="1099">
                  <c:v>0.29442000000000002</c:v>
                </c:pt>
                <c:pt idx="1100">
                  <c:v>0.29607099999999997</c:v>
                </c:pt>
                <c:pt idx="1101">
                  <c:v>0.29885400000000001</c:v>
                </c:pt>
                <c:pt idx="1102">
                  <c:v>0.29417300000000002</c:v>
                </c:pt>
                <c:pt idx="1103">
                  <c:v>0.29260000000000003</c:v>
                </c:pt>
                <c:pt idx="1104">
                  <c:v>0.29535900000000004</c:v>
                </c:pt>
                <c:pt idx="1105">
                  <c:v>0.29714299999999999</c:v>
                </c:pt>
                <c:pt idx="1106">
                  <c:v>0.29680599999999996</c:v>
                </c:pt>
                <c:pt idx="1107">
                  <c:v>0.29647899999999999</c:v>
                </c:pt>
                <c:pt idx="1108">
                  <c:v>0.293821</c:v>
                </c:pt>
                <c:pt idx="1109">
                  <c:v>0.29609000000000002</c:v>
                </c:pt>
                <c:pt idx="1110">
                  <c:v>0.29879700000000003</c:v>
                </c:pt>
                <c:pt idx="1111">
                  <c:v>0.29717099999999996</c:v>
                </c:pt>
                <c:pt idx="1112">
                  <c:v>0.29476999999999998</c:v>
                </c:pt>
                <c:pt idx="1113">
                  <c:v>0.29907699999999998</c:v>
                </c:pt>
                <c:pt idx="1114">
                  <c:v>0.29807900000000004</c:v>
                </c:pt>
                <c:pt idx="1115">
                  <c:v>0.29561799999999999</c:v>
                </c:pt>
                <c:pt idx="1116">
                  <c:v>0.29170000000000001</c:v>
                </c:pt>
                <c:pt idx="1117">
                  <c:v>0.29716100000000001</c:v>
                </c:pt>
                <c:pt idx="1118">
                  <c:v>0.303645</c:v>
                </c:pt>
                <c:pt idx="1119">
                  <c:v>0.30260999999999999</c:v>
                </c:pt>
                <c:pt idx="1120">
                  <c:v>0.30038100000000001</c:v>
                </c:pt>
                <c:pt idx="1121">
                  <c:v>0.31046899999999999</c:v>
                </c:pt>
                <c:pt idx="1122">
                  <c:v>0.30506800000000001</c:v>
                </c:pt>
                <c:pt idx="1123">
                  <c:v>0.302236</c:v>
                </c:pt>
                <c:pt idx="1124">
                  <c:v>0.30636400000000003</c:v>
                </c:pt>
                <c:pt idx="1125">
                  <c:v>0.30217700000000003</c:v>
                </c:pt>
                <c:pt idx="1126">
                  <c:v>0.30372700000000002</c:v>
                </c:pt>
                <c:pt idx="1127">
                  <c:v>0.30543500000000001</c:v>
                </c:pt>
                <c:pt idx="1128">
                  <c:v>0.30882599999999999</c:v>
                </c:pt>
                <c:pt idx="1129">
                  <c:v>0.30953200000000003</c:v>
                </c:pt>
                <c:pt idx="1130">
                  <c:v>0.29263099999999997</c:v>
                </c:pt>
                <c:pt idx="1131">
                  <c:v>0.304699</c:v>
                </c:pt>
                <c:pt idx="1132">
                  <c:v>0.30766300000000002</c:v>
                </c:pt>
                <c:pt idx="1133">
                  <c:v>0.311585</c:v>
                </c:pt>
                <c:pt idx="1134">
                  <c:v>0.31225599999999998</c:v>
                </c:pt>
                <c:pt idx="1135">
                  <c:v>0.29936000000000001</c:v>
                </c:pt>
                <c:pt idx="1136">
                  <c:v>0.30227700000000002</c:v>
                </c:pt>
                <c:pt idx="1137">
                  <c:v>0.30823600000000001</c:v>
                </c:pt>
                <c:pt idx="1138">
                  <c:v>0.30769799999999997</c:v>
                </c:pt>
                <c:pt idx="1139">
                  <c:v>0.31418200000000002</c:v>
                </c:pt>
                <c:pt idx="1140">
                  <c:v>0.30965400000000004</c:v>
                </c:pt>
                <c:pt idx="1141">
                  <c:v>0.31000700000000003</c:v>
                </c:pt>
                <c:pt idx="1142">
                  <c:v>0.306641</c:v>
                </c:pt>
                <c:pt idx="1143">
                  <c:v>0.313525</c:v>
                </c:pt>
                <c:pt idx="1144">
                  <c:v>0.31212200000000001</c:v>
                </c:pt>
                <c:pt idx="1145">
                  <c:v>0.31279099999999999</c:v>
                </c:pt>
                <c:pt idx="1146">
                  <c:v>0.319799</c:v>
                </c:pt>
                <c:pt idx="1147">
                  <c:v>0.32037300000000002</c:v>
                </c:pt>
                <c:pt idx="1148">
                  <c:v>0.31604199999999999</c:v>
                </c:pt>
                <c:pt idx="1149">
                  <c:v>0.31497900000000001</c:v>
                </c:pt>
                <c:pt idx="1150">
                  <c:v>0.32063900000000001</c:v>
                </c:pt>
                <c:pt idx="1151">
                  <c:v>0.31003700000000001</c:v>
                </c:pt>
                <c:pt idx="1152">
                  <c:v>0.31416500000000003</c:v>
                </c:pt>
                <c:pt idx="1153">
                  <c:v>0.321133</c:v>
                </c:pt>
                <c:pt idx="1154">
                  <c:v>0.30549199999999999</c:v>
                </c:pt>
                <c:pt idx="1155">
                  <c:v>0.31150700000000003</c:v>
                </c:pt>
                <c:pt idx="1156">
                  <c:v>0.31487300000000001</c:v>
                </c:pt>
                <c:pt idx="1157">
                  <c:v>0.31585799999999997</c:v>
                </c:pt>
                <c:pt idx="1158">
                  <c:v>0.31319599999999997</c:v>
                </c:pt>
                <c:pt idx="1159">
                  <c:v>0.31596799999999997</c:v>
                </c:pt>
                <c:pt idx="1160">
                  <c:v>0.32031700000000002</c:v>
                </c:pt>
                <c:pt idx="1161">
                  <c:v>0.32028099999999998</c:v>
                </c:pt>
                <c:pt idx="1162">
                  <c:v>0.32778000000000002</c:v>
                </c:pt>
                <c:pt idx="1163">
                  <c:v>0.32255499999999998</c:v>
                </c:pt>
                <c:pt idx="1164">
                  <c:v>0.32391500000000001</c:v>
                </c:pt>
                <c:pt idx="1165">
                  <c:v>0.31876300000000002</c:v>
                </c:pt>
                <c:pt idx="1166">
                  <c:v>0.31844600000000001</c:v>
                </c:pt>
                <c:pt idx="1167">
                  <c:v>0.31954500000000002</c:v>
                </c:pt>
                <c:pt idx="1168">
                  <c:v>0.319247</c:v>
                </c:pt>
                <c:pt idx="1169">
                  <c:v>0.322241</c:v>
                </c:pt>
                <c:pt idx="1170">
                  <c:v>0.32043199999999999</c:v>
                </c:pt>
                <c:pt idx="1171">
                  <c:v>0.32069700000000001</c:v>
                </c:pt>
                <c:pt idx="1172">
                  <c:v>0.31856400000000001</c:v>
                </c:pt>
                <c:pt idx="1173">
                  <c:v>0.32012200000000002</c:v>
                </c:pt>
                <c:pt idx="1174">
                  <c:v>0.32051000000000002</c:v>
                </c:pt>
                <c:pt idx="1175">
                  <c:v>0.32200299999999998</c:v>
                </c:pt>
                <c:pt idx="1176">
                  <c:v>0.33488300000000004</c:v>
                </c:pt>
                <c:pt idx="1177">
                  <c:v>0.32479000000000002</c:v>
                </c:pt>
                <c:pt idx="1178">
                  <c:v>0.33222099999999999</c:v>
                </c:pt>
                <c:pt idx="1179">
                  <c:v>0.33051699999999995</c:v>
                </c:pt>
                <c:pt idx="1180">
                  <c:v>0.33227300000000004</c:v>
                </c:pt>
                <c:pt idx="1181">
                  <c:v>0.33524900000000002</c:v>
                </c:pt>
                <c:pt idx="1182">
                  <c:v>0.34182499999999999</c:v>
                </c:pt>
                <c:pt idx="1183">
                  <c:v>0.34293199999999996</c:v>
                </c:pt>
                <c:pt idx="1184">
                  <c:v>0.33866400000000002</c:v>
                </c:pt>
                <c:pt idx="1185">
                  <c:v>0.33508300000000002</c:v>
                </c:pt>
                <c:pt idx="1186">
                  <c:v>0.34319300000000003</c:v>
                </c:pt>
                <c:pt idx="1187">
                  <c:v>0.34711599999999998</c:v>
                </c:pt>
                <c:pt idx="1188">
                  <c:v>0.34038000000000002</c:v>
                </c:pt>
                <c:pt idx="1189">
                  <c:v>0.33012000000000002</c:v>
                </c:pt>
                <c:pt idx="1190">
                  <c:v>0.32669599999999999</c:v>
                </c:pt>
                <c:pt idx="1191">
                  <c:v>0.32955400000000001</c:v>
                </c:pt>
                <c:pt idx="1192">
                  <c:v>0.33700699999999995</c:v>
                </c:pt>
                <c:pt idx="1193">
                  <c:v>0.3427</c:v>
                </c:pt>
                <c:pt idx="1194">
                  <c:v>0.34567300000000001</c:v>
                </c:pt>
                <c:pt idx="1195">
                  <c:v>0.34750999999999999</c:v>
                </c:pt>
                <c:pt idx="1196">
                  <c:v>0.34559599999999996</c:v>
                </c:pt>
                <c:pt idx="1197">
                  <c:v>0.35429099999999997</c:v>
                </c:pt>
                <c:pt idx="1198">
                  <c:v>0.34898099999999999</c:v>
                </c:pt>
                <c:pt idx="1199">
                  <c:v>0.34436300000000003</c:v>
                </c:pt>
                <c:pt idx="1200">
                  <c:v>0.34132400000000002</c:v>
                </c:pt>
                <c:pt idx="1201">
                  <c:v>0.34784699999999996</c:v>
                </c:pt>
                <c:pt idx="1202">
                  <c:v>0.34312999999999999</c:v>
                </c:pt>
                <c:pt idx="1203">
                  <c:v>0.34479900000000002</c:v>
                </c:pt>
                <c:pt idx="1204">
                  <c:v>0.34655400000000003</c:v>
                </c:pt>
                <c:pt idx="1205">
                  <c:v>0.34077599999999997</c:v>
                </c:pt>
                <c:pt idx="1206">
                  <c:v>0.33574100000000001</c:v>
                </c:pt>
                <c:pt idx="1207">
                  <c:v>0.34419900000000003</c:v>
                </c:pt>
                <c:pt idx="1208">
                  <c:v>0.34619699999999998</c:v>
                </c:pt>
                <c:pt idx="1209">
                  <c:v>0.33821099999999998</c:v>
                </c:pt>
                <c:pt idx="1210">
                  <c:v>0.340999</c:v>
                </c:pt>
                <c:pt idx="1211">
                  <c:v>0.34848199999999996</c:v>
                </c:pt>
                <c:pt idx="1212">
                  <c:v>0.33781600000000001</c:v>
                </c:pt>
                <c:pt idx="1213">
                  <c:v>0.34088800000000002</c:v>
                </c:pt>
                <c:pt idx="1214">
                  <c:v>0.343551</c:v>
                </c:pt>
                <c:pt idx="1215">
                  <c:v>0.34385099999999996</c:v>
                </c:pt>
                <c:pt idx="1216">
                  <c:v>0.35480400000000001</c:v>
                </c:pt>
                <c:pt idx="1217">
                  <c:v>0.34251699999999996</c:v>
                </c:pt>
                <c:pt idx="1218">
                  <c:v>0.33938800000000002</c:v>
                </c:pt>
                <c:pt idx="1219">
                  <c:v>0.35294800000000004</c:v>
                </c:pt>
                <c:pt idx="1220">
                  <c:v>0.35037699999999999</c:v>
                </c:pt>
                <c:pt idx="1221">
                  <c:v>0.34378500000000001</c:v>
                </c:pt>
                <c:pt idx="1222">
                  <c:v>0.34457099999999996</c:v>
                </c:pt>
                <c:pt idx="1223">
                  <c:v>0.35934300000000002</c:v>
                </c:pt>
                <c:pt idx="1224">
                  <c:v>0.37076400000000004</c:v>
                </c:pt>
                <c:pt idx="1225">
                  <c:v>0.40805300000000005</c:v>
                </c:pt>
                <c:pt idx="1226">
                  <c:v>0.48154599999999997</c:v>
                </c:pt>
                <c:pt idx="1227">
                  <c:v>0.56306699999999998</c:v>
                </c:pt>
                <c:pt idx="1228">
                  <c:v>0.51942100000000002</c:v>
                </c:pt>
                <c:pt idx="1229">
                  <c:v>0.40532499999999999</c:v>
                </c:pt>
                <c:pt idx="1230">
                  <c:v>0.33496699999999996</c:v>
                </c:pt>
                <c:pt idx="1231">
                  <c:v>0.31533099999999997</c:v>
                </c:pt>
                <c:pt idx="1232">
                  <c:v>0.316884</c:v>
                </c:pt>
                <c:pt idx="1233">
                  <c:v>0.30789</c:v>
                </c:pt>
                <c:pt idx="1234">
                  <c:v>0.29597000000000001</c:v>
                </c:pt>
                <c:pt idx="1235">
                  <c:v>0.28414600000000001</c:v>
                </c:pt>
                <c:pt idx="1236">
                  <c:v>0.29237200000000002</c:v>
                </c:pt>
                <c:pt idx="1237">
                  <c:v>0.29578599999999999</c:v>
                </c:pt>
                <c:pt idx="1238">
                  <c:v>0.29297800000000002</c:v>
                </c:pt>
                <c:pt idx="1239">
                  <c:v>0.291431</c:v>
                </c:pt>
                <c:pt idx="1240">
                  <c:v>0.289796</c:v>
                </c:pt>
                <c:pt idx="1241">
                  <c:v>0.286943</c:v>
                </c:pt>
                <c:pt idx="1242">
                  <c:v>0.29726000000000002</c:v>
                </c:pt>
                <c:pt idx="1243">
                  <c:v>0.29446299999999997</c:v>
                </c:pt>
                <c:pt idx="1244">
                  <c:v>0.29167700000000002</c:v>
                </c:pt>
                <c:pt idx="1245">
                  <c:v>0.29717399999999999</c:v>
                </c:pt>
                <c:pt idx="1246">
                  <c:v>0.29428099999999996</c:v>
                </c:pt>
                <c:pt idx="1247">
                  <c:v>0.29903999999999997</c:v>
                </c:pt>
                <c:pt idx="1248">
                  <c:v>0.30791599999999997</c:v>
                </c:pt>
                <c:pt idx="1249">
                  <c:v>0.300288</c:v>
                </c:pt>
                <c:pt idx="1250">
                  <c:v>0.29516100000000001</c:v>
                </c:pt>
                <c:pt idx="1251">
                  <c:v>0.30115900000000001</c:v>
                </c:pt>
                <c:pt idx="1252">
                  <c:v>0.29576200000000002</c:v>
                </c:pt>
                <c:pt idx="1253">
                  <c:v>0.29357499999999997</c:v>
                </c:pt>
                <c:pt idx="1254">
                  <c:v>0.29034300000000002</c:v>
                </c:pt>
                <c:pt idx="1255">
                  <c:v>0.29347099999999998</c:v>
                </c:pt>
                <c:pt idx="1256">
                  <c:v>0.28562399999999999</c:v>
                </c:pt>
                <c:pt idx="1257">
                  <c:v>0.27678200000000003</c:v>
                </c:pt>
                <c:pt idx="1258">
                  <c:v>0.259409</c:v>
                </c:pt>
                <c:pt idx="1259">
                  <c:v>0.25924900000000001</c:v>
                </c:pt>
                <c:pt idx="1260">
                  <c:v>0.25368099999999999</c:v>
                </c:pt>
                <c:pt idx="1261">
                  <c:v>0.24734200000000001</c:v>
                </c:pt>
                <c:pt idx="1262">
                  <c:v>0.24959299999999998</c:v>
                </c:pt>
                <c:pt idx="1263">
                  <c:v>0.24238700000000002</c:v>
                </c:pt>
                <c:pt idx="1264">
                  <c:v>0.24593700000000002</c:v>
                </c:pt>
                <c:pt idx="1265">
                  <c:v>0.232791</c:v>
                </c:pt>
                <c:pt idx="1266">
                  <c:v>0.22654200000000002</c:v>
                </c:pt>
                <c:pt idx="1267">
                  <c:v>0.24005000000000001</c:v>
                </c:pt>
                <c:pt idx="1268">
                  <c:v>0.25581400000000004</c:v>
                </c:pt>
                <c:pt idx="1269">
                  <c:v>0.26874999999999999</c:v>
                </c:pt>
                <c:pt idx="1270">
                  <c:v>0.33400300000000005</c:v>
                </c:pt>
                <c:pt idx="1271">
                  <c:v>0.43231400000000003</c:v>
                </c:pt>
                <c:pt idx="1272">
                  <c:v>0.56655500000000003</c:v>
                </c:pt>
                <c:pt idx="1273">
                  <c:v>0.62851999999999997</c:v>
                </c:pt>
                <c:pt idx="1274">
                  <c:v>0.70765399999999989</c:v>
                </c:pt>
                <c:pt idx="1275">
                  <c:v>0.65611799999999998</c:v>
                </c:pt>
                <c:pt idx="1276">
                  <c:v>0.393729</c:v>
                </c:pt>
                <c:pt idx="1277">
                  <c:v>0.22489400000000001</c:v>
                </c:pt>
                <c:pt idx="1278">
                  <c:v>0.15010000000000001</c:v>
                </c:pt>
                <c:pt idx="1279">
                  <c:v>0.115261</c:v>
                </c:pt>
                <c:pt idx="1280">
                  <c:v>9.9628099999999997E-2</c:v>
                </c:pt>
                <c:pt idx="1281">
                  <c:v>9.2874500000000013E-2</c:v>
                </c:pt>
                <c:pt idx="1282">
                  <c:v>8.6927800000000013E-2</c:v>
                </c:pt>
                <c:pt idx="1283">
                  <c:v>8.3848500000000006E-2</c:v>
                </c:pt>
                <c:pt idx="1284">
                  <c:v>8.276639999999999E-2</c:v>
                </c:pt>
                <c:pt idx="1285">
                  <c:v>7.6335100000000003E-2</c:v>
                </c:pt>
                <c:pt idx="1286">
                  <c:v>7.2781499999999999E-2</c:v>
                </c:pt>
                <c:pt idx="1287">
                  <c:v>7.7089499999999991E-2</c:v>
                </c:pt>
                <c:pt idx="1288">
                  <c:v>7.5834200000000004E-2</c:v>
                </c:pt>
                <c:pt idx="1289">
                  <c:v>7.4049900000000002E-2</c:v>
                </c:pt>
                <c:pt idx="1290">
                  <c:v>7.1556000000000008E-2</c:v>
                </c:pt>
                <c:pt idx="1291">
                  <c:v>7.3300600000000007E-2</c:v>
                </c:pt>
                <c:pt idx="1292">
                  <c:v>7.4288300000000002E-2</c:v>
                </c:pt>
                <c:pt idx="1293">
                  <c:v>7.2839500000000001E-2</c:v>
                </c:pt>
                <c:pt idx="1294">
                  <c:v>7.4469399999999991E-2</c:v>
                </c:pt>
                <c:pt idx="1295">
                  <c:v>7.05514E-2</c:v>
                </c:pt>
                <c:pt idx="1296">
                  <c:v>7.35093E-2</c:v>
                </c:pt>
                <c:pt idx="1297">
                  <c:v>7.5991400000000001E-2</c:v>
                </c:pt>
                <c:pt idx="1298">
                  <c:v>7.1610400000000005E-2</c:v>
                </c:pt>
                <c:pt idx="1299">
                  <c:v>7.3064900000000002E-2</c:v>
                </c:pt>
                <c:pt idx="1300">
                  <c:v>7.583100000000001E-2</c:v>
                </c:pt>
                <c:pt idx="1301">
                  <c:v>7.018859999999999E-2</c:v>
                </c:pt>
                <c:pt idx="1302">
                  <c:v>7.2831000000000007E-2</c:v>
                </c:pt>
                <c:pt idx="1303">
                  <c:v>7.040479999999999E-2</c:v>
                </c:pt>
                <c:pt idx="1304">
                  <c:v>7.3729700000000009E-2</c:v>
                </c:pt>
                <c:pt idx="1305">
                  <c:v>7.3869900000000002E-2</c:v>
                </c:pt>
                <c:pt idx="1306">
                  <c:v>7.6433000000000001E-2</c:v>
                </c:pt>
                <c:pt idx="1307">
                  <c:v>7.5108900000000006E-2</c:v>
                </c:pt>
                <c:pt idx="1308">
                  <c:v>7.2339100000000003E-2</c:v>
                </c:pt>
                <c:pt idx="1309">
                  <c:v>7.6033000000000003E-2</c:v>
                </c:pt>
                <c:pt idx="1310">
                  <c:v>7.24741E-2</c:v>
                </c:pt>
                <c:pt idx="1311">
                  <c:v>7.3565400000000003E-2</c:v>
                </c:pt>
                <c:pt idx="1312">
                  <c:v>7.0338100000000001E-2</c:v>
                </c:pt>
                <c:pt idx="1313">
                  <c:v>7.2273900000000002E-2</c:v>
                </c:pt>
                <c:pt idx="1314">
                  <c:v>7.77336E-2</c:v>
                </c:pt>
                <c:pt idx="1315">
                  <c:v>7.7154E-2</c:v>
                </c:pt>
                <c:pt idx="1316">
                  <c:v>7.5614100000000004E-2</c:v>
                </c:pt>
                <c:pt idx="1317">
                  <c:v>7.4693800000000005E-2</c:v>
                </c:pt>
                <c:pt idx="1318">
                  <c:v>7.4271599999999993E-2</c:v>
                </c:pt>
                <c:pt idx="1319">
                  <c:v>8.1558599999999995E-2</c:v>
                </c:pt>
                <c:pt idx="1320">
                  <c:v>8.1664700000000007E-2</c:v>
                </c:pt>
                <c:pt idx="1321">
                  <c:v>7.9549499999999995E-2</c:v>
                </c:pt>
                <c:pt idx="1322">
                  <c:v>7.8979999999999995E-2</c:v>
                </c:pt>
                <c:pt idx="1323">
                  <c:v>8.3154699999999998E-2</c:v>
                </c:pt>
                <c:pt idx="1324">
                  <c:v>8.2581100000000005E-2</c:v>
                </c:pt>
                <c:pt idx="1325">
                  <c:v>8.8109500000000007E-2</c:v>
                </c:pt>
                <c:pt idx="1326">
                  <c:v>8.7884099999999993E-2</c:v>
                </c:pt>
                <c:pt idx="1327">
                  <c:v>8.8944699999999988E-2</c:v>
                </c:pt>
                <c:pt idx="1328">
                  <c:v>8.0900100000000003E-2</c:v>
                </c:pt>
                <c:pt idx="1329">
                  <c:v>7.0874499999999993E-2</c:v>
                </c:pt>
                <c:pt idx="1330">
                  <c:v>6.6367700000000002E-2</c:v>
                </c:pt>
                <c:pt idx="1331">
                  <c:v>6.3024700000000003E-2</c:v>
                </c:pt>
                <c:pt idx="1332">
                  <c:v>6.5582799999999997E-2</c:v>
                </c:pt>
                <c:pt idx="1333">
                  <c:v>6.8106800000000009E-2</c:v>
                </c:pt>
                <c:pt idx="1334">
                  <c:v>6.8304400000000001E-2</c:v>
                </c:pt>
                <c:pt idx="1335">
                  <c:v>6.7892900000000006E-2</c:v>
                </c:pt>
                <c:pt idx="1336">
                  <c:v>6.6322500000000006E-2</c:v>
                </c:pt>
                <c:pt idx="1337">
                  <c:v>5.9003800000000002E-2</c:v>
                </c:pt>
                <c:pt idx="1338">
                  <c:v>5.7163599999999995E-2</c:v>
                </c:pt>
                <c:pt idx="1339">
                  <c:v>5.4891300000000004E-2</c:v>
                </c:pt>
                <c:pt idx="1340">
                  <c:v>5.6687500000000002E-2</c:v>
                </c:pt>
                <c:pt idx="1341">
                  <c:v>5.6169899999999995E-2</c:v>
                </c:pt>
                <c:pt idx="1342">
                  <c:v>6.6722799999999999E-2</c:v>
                </c:pt>
                <c:pt idx="1343">
                  <c:v>7.1586499999999997E-2</c:v>
                </c:pt>
                <c:pt idx="1344">
                  <c:v>8.5799799999999996E-2</c:v>
                </c:pt>
                <c:pt idx="1345">
                  <c:v>0.16400000000000001</c:v>
                </c:pt>
                <c:pt idx="1346">
                  <c:v>0.31847999999999999</c:v>
                </c:pt>
                <c:pt idx="1347">
                  <c:v>0.30112099999999997</c:v>
                </c:pt>
                <c:pt idx="1348">
                  <c:v>0.12929299999999999</c:v>
                </c:pt>
                <c:pt idx="1349">
                  <c:v>3.9626100000000004E-2</c:v>
                </c:pt>
                <c:pt idx="1350">
                  <c:v>6.4021900000000003E-3</c:v>
                </c:pt>
                <c:pt idx="1351">
                  <c:v>9.1081400000000002E-4</c:v>
                </c:pt>
                <c:pt idx="1352">
                  <c:v>4.5896500000000003E-4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444872"/>
        <c:axId val="143445264"/>
      </c:scatterChart>
      <c:valAx>
        <c:axId val="143444872"/>
        <c:scaling>
          <c:orientation val="maxMin"/>
          <c:max val="14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Binding energy (eV)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5264"/>
        <c:crossesAt val="0"/>
        <c:crossBetween val="midCat"/>
      </c:valAx>
      <c:valAx>
        <c:axId val="143445264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Intensity (a.u.)</a:t>
                </a:r>
              </a:p>
            </c:rich>
          </c:tx>
          <c:layout>
            <c:manualLayout>
              <c:xMode val="edge"/>
              <c:yMode val="edge"/>
              <c:x val="2.208223972003509E-3"/>
              <c:y val="0.380362715077282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4872"/>
        <c:crossesAt val="140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Maximum SEY</a:t>
            </a:r>
            <a:r>
              <a:rPr lang="en-GB" b="1" baseline="0" dirty="0"/>
              <a:t> versus azimuthal position</a:t>
            </a:r>
            <a:endParaRPr lang="en-GB" b="1" dirty="0"/>
          </a:p>
        </c:rich>
      </c:tx>
      <c:layout>
        <c:manualLayout>
          <c:xMode val="edge"/>
          <c:yMode val="edge"/>
          <c:x val="0.27514018691588787"/>
          <c:y val="2.0618556701030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Sheet1!$C$2:$C$28</c:f>
              <c:numCache>
                <c:formatCode>General</c:formatCode>
                <c:ptCount val="27"/>
                <c:pt idx="0">
                  <c:v>-25.5</c:v>
                </c:pt>
                <c:pt idx="1">
                  <c:v>-15.3</c:v>
                </c:pt>
                <c:pt idx="2">
                  <c:v>-5.0999999999999996</c:v>
                </c:pt>
                <c:pt idx="3">
                  <c:v>5.0999999999999996</c:v>
                </c:pt>
                <c:pt idx="4">
                  <c:v>15.3</c:v>
                </c:pt>
                <c:pt idx="5">
                  <c:v>25.5</c:v>
                </c:pt>
                <c:pt idx="6" formatCode="0.00">
                  <c:v>64.5</c:v>
                </c:pt>
                <c:pt idx="7" formatCode="0.00">
                  <c:v>73</c:v>
                </c:pt>
                <c:pt idx="8" formatCode="0.00">
                  <c:v>81.5</c:v>
                </c:pt>
                <c:pt idx="9" formatCode="0.00">
                  <c:v>90</c:v>
                </c:pt>
                <c:pt idx="10" formatCode="0.00">
                  <c:v>98.5</c:v>
                </c:pt>
                <c:pt idx="11" formatCode="0.00">
                  <c:v>107</c:v>
                </c:pt>
                <c:pt idx="12" formatCode="0.00">
                  <c:v>115.5</c:v>
                </c:pt>
                <c:pt idx="13">
                  <c:v>-64.5</c:v>
                </c:pt>
                <c:pt idx="14">
                  <c:v>-73</c:v>
                </c:pt>
                <c:pt idx="15">
                  <c:v>-81.5</c:v>
                </c:pt>
                <c:pt idx="16">
                  <c:v>-90</c:v>
                </c:pt>
                <c:pt idx="17">
                  <c:v>-98.5</c:v>
                </c:pt>
                <c:pt idx="18">
                  <c:v>-107</c:v>
                </c:pt>
                <c:pt idx="19">
                  <c:v>-115.5</c:v>
                </c:pt>
                <c:pt idx="20">
                  <c:v>-154.5</c:v>
                </c:pt>
                <c:pt idx="21">
                  <c:v>-163</c:v>
                </c:pt>
                <c:pt idx="22">
                  <c:v>-171.5</c:v>
                </c:pt>
                <c:pt idx="23">
                  <c:v>180</c:v>
                </c:pt>
                <c:pt idx="24">
                  <c:v>171.5</c:v>
                </c:pt>
                <c:pt idx="25">
                  <c:v>163</c:v>
                </c:pt>
                <c:pt idx="26">
                  <c:v>154.5</c:v>
                </c:pt>
              </c:numCache>
            </c:numRef>
          </c:xVal>
          <c:yVal>
            <c:numRef>
              <c:f>Sheet1!$E$2:$E$28</c:f>
              <c:numCache>
                <c:formatCode>0.00</c:formatCode>
                <c:ptCount val="27"/>
                <c:pt idx="0">
                  <c:v>2.0166629999999999</c:v>
                </c:pt>
                <c:pt idx="1">
                  <c:v>1.980734</c:v>
                </c:pt>
                <c:pt idx="2">
                  <c:v>2.0288110000000001</c:v>
                </c:pt>
                <c:pt idx="3">
                  <c:v>2.0480710000000002</c:v>
                </c:pt>
                <c:pt idx="4">
                  <c:v>1.9895689999999999</c:v>
                </c:pt>
                <c:pt idx="5">
                  <c:v>1.994127</c:v>
                </c:pt>
                <c:pt idx="6">
                  <c:v>1.99142</c:v>
                </c:pt>
                <c:pt idx="7">
                  <c:v>2.0767389999999999</c:v>
                </c:pt>
                <c:pt idx="8">
                  <c:v>2.366295</c:v>
                </c:pt>
                <c:pt idx="9">
                  <c:v>2.169899</c:v>
                </c:pt>
                <c:pt idx="10">
                  <c:v>2.1500319999999999</c:v>
                </c:pt>
                <c:pt idx="11">
                  <c:v>1.9682519999999999</c:v>
                </c:pt>
                <c:pt idx="12">
                  <c:v>1.9195500000000001</c:v>
                </c:pt>
                <c:pt idx="13" formatCode="General">
                  <c:v>1.926742</c:v>
                </c:pt>
                <c:pt idx="14" formatCode="General">
                  <c:v>1.9444980000000001</c:v>
                </c:pt>
                <c:pt idx="15" formatCode="General">
                  <c:v>1.9333009999999999</c:v>
                </c:pt>
                <c:pt idx="16" formatCode="General">
                  <c:v>1.919978</c:v>
                </c:pt>
                <c:pt idx="17" formatCode="General">
                  <c:v>1.9976769999999999</c:v>
                </c:pt>
                <c:pt idx="18" formatCode="General">
                  <c:v>1.9212070000000001</c:v>
                </c:pt>
                <c:pt idx="19" formatCode="General">
                  <c:v>1.902695</c:v>
                </c:pt>
                <c:pt idx="20" formatCode="General">
                  <c:v>2.0174020000000001</c:v>
                </c:pt>
                <c:pt idx="21" formatCode="General">
                  <c:v>1.9576439999999999</c:v>
                </c:pt>
                <c:pt idx="22" formatCode="General">
                  <c:v>2.0382579999999999</c:v>
                </c:pt>
                <c:pt idx="23" formatCode="General">
                  <c:v>1.964755</c:v>
                </c:pt>
                <c:pt idx="24" formatCode="General">
                  <c:v>2.1110869999999999</c:v>
                </c:pt>
                <c:pt idx="25" formatCode="General">
                  <c:v>2.2058800000000001</c:v>
                </c:pt>
                <c:pt idx="26" formatCode="General">
                  <c:v>2.335426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6709584"/>
        <c:axId val="266710760"/>
      </c:scatterChart>
      <c:valAx>
        <c:axId val="266709584"/>
        <c:scaling>
          <c:orientation val="minMax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 smtClean="0"/>
                  <a:t>Azimuthal </a:t>
                </a:r>
                <a:r>
                  <a:rPr lang="en-GB" sz="1600" dirty="0"/>
                  <a:t>position (degree)</a:t>
                </a:r>
              </a:p>
            </c:rich>
          </c:tx>
          <c:layout>
            <c:manualLayout>
              <c:xMode val="edge"/>
              <c:yMode val="edge"/>
              <c:x val="0.35829012027702145"/>
              <c:y val="0.898522336769759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710760"/>
        <c:crossesAt val="0"/>
        <c:crossBetween val="midCat"/>
        <c:majorUnit val="45"/>
        <c:minorUnit val="10"/>
      </c:valAx>
      <c:valAx>
        <c:axId val="266710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Maximum SEY</a:t>
                </a:r>
              </a:p>
            </c:rich>
          </c:tx>
          <c:layout>
            <c:manualLayout>
              <c:xMode val="edge"/>
              <c:yMode val="edge"/>
              <c:x val="8.3073727933541015E-3"/>
              <c:y val="0.322600048705252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709584"/>
        <c:crossesAt val="-18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5784935440116963E-2"/>
          <c:y val="5.9230063661874617E-2"/>
          <c:w val="0.7705956375838926"/>
          <c:h val="0.665420598233935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3.5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Sheet3!$D$4:$D$61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Sheet3!$E$4:$E$61</c:f>
              <c:numCache>
                <c:formatCode>0.00E+00</c:formatCode>
                <c:ptCount val="58"/>
                <c:pt idx="0">
                  <c:v>1.7390099999999999</c:v>
                </c:pt>
                <c:pt idx="1">
                  <c:v>1.793998</c:v>
                </c:pt>
                <c:pt idx="2" formatCode="General">
                  <c:v>1.817391</c:v>
                </c:pt>
                <c:pt idx="3" formatCode="General">
                  <c:v>1.79348</c:v>
                </c:pt>
                <c:pt idx="4" formatCode="General">
                  <c:v>1.7970759999999999</c:v>
                </c:pt>
                <c:pt idx="5" formatCode="General">
                  <c:v>1.8078650000000001</c:v>
                </c:pt>
                <c:pt idx="6" formatCode="General">
                  <c:v>1.815933</c:v>
                </c:pt>
                <c:pt idx="7" formatCode="General">
                  <c:v>1.819367</c:v>
                </c:pt>
                <c:pt idx="8" formatCode="General">
                  <c:v>1.7987770000000001</c:v>
                </c:pt>
                <c:pt idx="9" formatCode="General">
                  <c:v>1.8369599999999999</c:v>
                </c:pt>
                <c:pt idx="10" formatCode="General">
                  <c:v>1.849045</c:v>
                </c:pt>
                <c:pt idx="11" formatCode="General">
                  <c:v>1.8356159999999999</c:v>
                </c:pt>
                <c:pt idx="12" formatCode="General">
                  <c:v>1.83999</c:v>
                </c:pt>
                <c:pt idx="13" formatCode="General">
                  <c:v>1.8357939999999999</c:v>
                </c:pt>
                <c:pt idx="14" formatCode="General">
                  <c:v>1.825037</c:v>
                </c:pt>
                <c:pt idx="15" formatCode="General">
                  <c:v>1.832246</c:v>
                </c:pt>
                <c:pt idx="16" formatCode="General">
                  <c:v>1.8556809999999999</c:v>
                </c:pt>
                <c:pt idx="17" formatCode="General">
                  <c:v>1.8227910000000001</c:v>
                </c:pt>
                <c:pt idx="18" formatCode="General">
                  <c:v>1.9652050000000001</c:v>
                </c:pt>
                <c:pt idx="19" formatCode="General">
                  <c:v>2.029849</c:v>
                </c:pt>
                <c:pt idx="20" formatCode="General">
                  <c:v>1.784392</c:v>
                </c:pt>
                <c:pt idx="21" formatCode="General">
                  <c:v>1.7347459999999999</c:v>
                </c:pt>
                <c:pt idx="22" formatCode="General">
                  <c:v>1.8023119999999999</c:v>
                </c:pt>
                <c:pt idx="23" formatCode="General">
                  <c:v>1.840889</c:v>
                </c:pt>
                <c:pt idx="24" formatCode="General">
                  <c:v>1.7445759999999999</c:v>
                </c:pt>
                <c:pt idx="25" formatCode="General">
                  <c:v>1.796861</c:v>
                </c:pt>
                <c:pt idx="26" formatCode="General">
                  <c:v>1.8116540000000001</c:v>
                </c:pt>
                <c:pt idx="27" formatCode="General">
                  <c:v>1.780772</c:v>
                </c:pt>
                <c:pt idx="28">
                  <c:v>1.672688</c:v>
                </c:pt>
                <c:pt idx="29">
                  <c:v>1.7324310000000001</c:v>
                </c:pt>
                <c:pt idx="30" formatCode="General">
                  <c:v>1.794367</c:v>
                </c:pt>
                <c:pt idx="31" formatCode="General">
                  <c:v>1.8473139999999999</c:v>
                </c:pt>
                <c:pt idx="32" formatCode="General">
                  <c:v>1.833054</c:v>
                </c:pt>
                <c:pt idx="33" formatCode="General">
                  <c:v>1.839502</c:v>
                </c:pt>
                <c:pt idx="34" formatCode="General">
                  <c:v>1.8382160000000001</c:v>
                </c:pt>
                <c:pt idx="35" formatCode="General">
                  <c:v>1.8069839999999999</c:v>
                </c:pt>
                <c:pt idx="36" formatCode="General">
                  <c:v>1.802908</c:v>
                </c:pt>
                <c:pt idx="37" formatCode="General">
                  <c:v>1.794832</c:v>
                </c:pt>
                <c:pt idx="38" formatCode="General">
                  <c:v>1.814036</c:v>
                </c:pt>
                <c:pt idx="39" formatCode="General">
                  <c:v>1.8227009999999999</c:v>
                </c:pt>
                <c:pt idx="40" formatCode="General">
                  <c:v>1.7966770000000001</c:v>
                </c:pt>
                <c:pt idx="41" formatCode="General">
                  <c:v>1.8147340000000001</c:v>
                </c:pt>
                <c:pt idx="42" formatCode="General">
                  <c:v>1.8076509999999999</c:v>
                </c:pt>
                <c:pt idx="43" formatCode="General">
                  <c:v>1.90815</c:v>
                </c:pt>
                <c:pt idx="44" formatCode="General">
                  <c:v>1.854676</c:v>
                </c:pt>
                <c:pt idx="45" formatCode="General">
                  <c:v>1.8150900000000001</c:v>
                </c:pt>
                <c:pt idx="46" formatCode="General">
                  <c:v>1.726111</c:v>
                </c:pt>
                <c:pt idx="47" formatCode="General">
                  <c:v>1.7445729999999999</c:v>
                </c:pt>
                <c:pt idx="48" formatCode="General">
                  <c:v>1.723573</c:v>
                </c:pt>
                <c:pt idx="49" formatCode="General">
                  <c:v>1.703654</c:v>
                </c:pt>
                <c:pt idx="50" formatCode="General">
                  <c:v>1.6921060000000001</c:v>
                </c:pt>
                <c:pt idx="51" formatCode="General">
                  <c:v>1.776457</c:v>
                </c:pt>
                <c:pt idx="52" formatCode="General">
                  <c:v>1.683969</c:v>
                </c:pt>
                <c:pt idx="53">
                  <c:v>1.657335</c:v>
                </c:pt>
                <c:pt idx="54" formatCode="General">
                  <c:v>1.758705</c:v>
                </c:pt>
                <c:pt idx="55" formatCode="General">
                  <c:v>1.7701469999999999</c:v>
                </c:pt>
                <c:pt idx="56" formatCode="General">
                  <c:v>1.7406699999999999</c:v>
                </c:pt>
                <c:pt idx="57" formatCode="General">
                  <c:v>1.7401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Sheet3!$F$2</c:f>
              <c:strCache>
                <c:ptCount val="1"/>
                <c:pt idx="0">
                  <c:v>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Sheet3!$H$4:$H$61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Sheet3!$I$4:$I$61</c:f>
              <c:numCache>
                <c:formatCode>0.00E+00</c:formatCode>
                <c:ptCount val="58"/>
                <c:pt idx="0">
                  <c:v>1.6775679999999999</c:v>
                </c:pt>
                <c:pt idx="1">
                  <c:v>1.6987460000000001</c:v>
                </c:pt>
                <c:pt idx="2" formatCode="General">
                  <c:v>1.69519</c:v>
                </c:pt>
                <c:pt idx="3" formatCode="General">
                  <c:v>1.6822619999999999</c:v>
                </c:pt>
                <c:pt idx="4" formatCode="General">
                  <c:v>1.692804</c:v>
                </c:pt>
                <c:pt idx="5" formatCode="General">
                  <c:v>1.686191</c:v>
                </c:pt>
                <c:pt idx="6" formatCode="General">
                  <c:v>1.6864410000000001</c:v>
                </c:pt>
                <c:pt idx="7" formatCode="General">
                  <c:v>1.6681330000000001</c:v>
                </c:pt>
                <c:pt idx="8" formatCode="General">
                  <c:v>1.642501</c:v>
                </c:pt>
                <c:pt idx="9" formatCode="General">
                  <c:v>1.679</c:v>
                </c:pt>
                <c:pt idx="10" formatCode="General">
                  <c:v>1.755045</c:v>
                </c:pt>
                <c:pt idx="11" formatCode="General">
                  <c:v>1.6935249999999999</c:v>
                </c:pt>
                <c:pt idx="12" formatCode="General">
                  <c:v>1.70174</c:v>
                </c:pt>
                <c:pt idx="13" formatCode="General">
                  <c:v>1.6736629999999999</c:v>
                </c:pt>
                <c:pt idx="14" formatCode="General">
                  <c:v>1.7036899999999999</c:v>
                </c:pt>
                <c:pt idx="15" formatCode="General">
                  <c:v>1.7103820000000001</c:v>
                </c:pt>
                <c:pt idx="16" formatCode="General">
                  <c:v>1.689594</c:v>
                </c:pt>
                <c:pt idx="17" formatCode="General">
                  <c:v>1.6976579999999999</c:v>
                </c:pt>
                <c:pt idx="18" formatCode="General">
                  <c:v>1.66736</c:v>
                </c:pt>
                <c:pt idx="19" formatCode="General">
                  <c:v>1.674491</c:v>
                </c:pt>
                <c:pt idx="20" formatCode="General">
                  <c:v>1.679084</c:v>
                </c:pt>
                <c:pt idx="21" formatCode="General">
                  <c:v>1.6635420000000001</c:v>
                </c:pt>
                <c:pt idx="22" formatCode="General">
                  <c:v>1.746435</c:v>
                </c:pt>
                <c:pt idx="23" formatCode="General">
                  <c:v>1.7218560000000001</c:v>
                </c:pt>
                <c:pt idx="24" formatCode="General">
                  <c:v>1.6498710000000001</c:v>
                </c:pt>
                <c:pt idx="25" formatCode="General">
                  <c:v>1.7437149999999999</c:v>
                </c:pt>
                <c:pt idx="26" formatCode="General">
                  <c:v>1.7151510000000001</c:v>
                </c:pt>
                <c:pt idx="27" formatCode="General">
                  <c:v>1.668898</c:v>
                </c:pt>
                <c:pt idx="28">
                  <c:v>1.773102</c:v>
                </c:pt>
                <c:pt idx="29">
                  <c:v>1.7768999999999999</c:v>
                </c:pt>
                <c:pt idx="30" formatCode="General">
                  <c:v>1.7392110000000001</c:v>
                </c:pt>
                <c:pt idx="31" formatCode="General">
                  <c:v>1.7485219999999999</c:v>
                </c:pt>
                <c:pt idx="32" formatCode="General">
                  <c:v>1.75715</c:v>
                </c:pt>
                <c:pt idx="33" formatCode="General">
                  <c:v>1.7481409999999999</c:v>
                </c:pt>
                <c:pt idx="34" formatCode="General">
                  <c:v>1.80962</c:v>
                </c:pt>
                <c:pt idx="35" formatCode="General">
                  <c:v>1.759854</c:v>
                </c:pt>
                <c:pt idx="36" formatCode="General">
                  <c:v>1.705384</c:v>
                </c:pt>
                <c:pt idx="37" formatCode="General">
                  <c:v>1.712661</c:v>
                </c:pt>
                <c:pt idx="38" formatCode="General">
                  <c:v>1.696582</c:v>
                </c:pt>
                <c:pt idx="39" formatCode="General">
                  <c:v>1.725738</c:v>
                </c:pt>
                <c:pt idx="40" formatCode="General">
                  <c:v>1.7144729999999999</c:v>
                </c:pt>
                <c:pt idx="41" formatCode="General">
                  <c:v>1.710024</c:v>
                </c:pt>
                <c:pt idx="42" formatCode="General">
                  <c:v>1.705511</c:v>
                </c:pt>
                <c:pt idx="43" formatCode="General">
                  <c:v>1.7005699999999999</c:v>
                </c:pt>
                <c:pt idx="44" formatCode="General">
                  <c:v>1.6931020000000001</c:v>
                </c:pt>
                <c:pt idx="45" formatCode="General">
                  <c:v>1.650801</c:v>
                </c:pt>
                <c:pt idx="46" formatCode="General">
                  <c:v>1.6941790000000001</c:v>
                </c:pt>
                <c:pt idx="47" formatCode="General">
                  <c:v>1.736944</c:v>
                </c:pt>
                <c:pt idx="48" formatCode="General">
                  <c:v>1.730524</c:v>
                </c:pt>
                <c:pt idx="49" formatCode="General">
                  <c:v>1.727757</c:v>
                </c:pt>
                <c:pt idx="50" formatCode="General">
                  <c:v>1.6968570000000001</c:v>
                </c:pt>
                <c:pt idx="51" formatCode="General">
                  <c:v>1.618916</c:v>
                </c:pt>
                <c:pt idx="52" formatCode="General">
                  <c:v>1.61253</c:v>
                </c:pt>
                <c:pt idx="53">
                  <c:v>1.656504</c:v>
                </c:pt>
                <c:pt idx="54" formatCode="General">
                  <c:v>1.7057850000000001</c:v>
                </c:pt>
                <c:pt idx="55" formatCode="General">
                  <c:v>1.7066079999999999</c:v>
                </c:pt>
                <c:pt idx="56" formatCode="General">
                  <c:v>1.7045729999999999</c:v>
                </c:pt>
                <c:pt idx="57" formatCode="General">
                  <c:v>1.7242569999999999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Sheet3!$J$2</c:f>
              <c:strCache>
                <c:ptCount val="1"/>
                <c:pt idx="0">
                  <c:v>215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Sheet3!$L$4:$L$49</c:f>
              <c:numCache>
                <c:formatCode>General</c:formatCode>
                <c:ptCount val="46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20">
                  <c:v>114.9</c:v>
                </c:pt>
                <c:pt idx="21">
                  <c:v>106.6</c:v>
                </c:pt>
                <c:pt idx="22">
                  <c:v>98.3</c:v>
                </c:pt>
                <c:pt idx="23">
                  <c:v>90</c:v>
                </c:pt>
                <c:pt idx="24">
                  <c:v>81.7</c:v>
                </c:pt>
                <c:pt idx="25">
                  <c:v>73.400000000000006</c:v>
                </c:pt>
                <c:pt idx="26">
                  <c:v>65.099999999999994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</c:numCache>
            </c:numRef>
          </c:xVal>
          <c:yVal>
            <c:numRef>
              <c:f>Sheet3!$M$4:$M$49</c:f>
              <c:numCache>
                <c:formatCode>General</c:formatCode>
                <c:ptCount val="46"/>
                <c:pt idx="0">
                  <c:v>1.579393</c:v>
                </c:pt>
                <c:pt idx="1">
                  <c:v>1.5596950000000001</c:v>
                </c:pt>
                <c:pt idx="2">
                  <c:v>1.565175</c:v>
                </c:pt>
                <c:pt idx="3">
                  <c:v>1.576559</c:v>
                </c:pt>
                <c:pt idx="4">
                  <c:v>1.582686</c:v>
                </c:pt>
                <c:pt idx="5">
                  <c:v>1.5957650000000001</c:v>
                </c:pt>
                <c:pt idx="6">
                  <c:v>1.5880080000000001</c:v>
                </c:pt>
                <c:pt idx="7">
                  <c:v>1.58555</c:v>
                </c:pt>
                <c:pt idx="8">
                  <c:v>1.589359</c:v>
                </c:pt>
                <c:pt idx="9">
                  <c:v>1.6477999999999999</c:v>
                </c:pt>
                <c:pt idx="10">
                  <c:v>1.7304729999999999</c:v>
                </c:pt>
                <c:pt idx="11">
                  <c:v>1.5722039999999999</c:v>
                </c:pt>
                <c:pt idx="12">
                  <c:v>1.6607719999999999</c:v>
                </c:pt>
                <c:pt idx="13">
                  <c:v>1.6985170000000001</c:v>
                </c:pt>
                <c:pt idx="14">
                  <c:v>1.677554</c:v>
                </c:pt>
                <c:pt idx="15">
                  <c:v>1.6344259999999999</c:v>
                </c:pt>
                <c:pt idx="16" formatCode="0.00E+00">
                  <c:v>1.6286639999999999</c:v>
                </c:pt>
                <c:pt idx="17" formatCode="0.00E+00">
                  <c:v>1.6730160000000001</c:v>
                </c:pt>
                <c:pt idx="20">
                  <c:v>1.656884</c:v>
                </c:pt>
                <c:pt idx="21">
                  <c:v>1.611208</c:v>
                </c:pt>
                <c:pt idx="22">
                  <c:v>1.659824</c:v>
                </c:pt>
                <c:pt idx="23">
                  <c:v>1.8256429999999999</c:v>
                </c:pt>
                <c:pt idx="24">
                  <c:v>1.6633530000000001</c:v>
                </c:pt>
                <c:pt idx="25" formatCode="0.00E+00">
                  <c:v>1.6171310000000001</c:v>
                </c:pt>
                <c:pt idx="26" formatCode="0.00E+00">
                  <c:v>1.666615</c:v>
                </c:pt>
                <c:pt idx="28">
                  <c:v>1.6107309999999999</c:v>
                </c:pt>
                <c:pt idx="29">
                  <c:v>1.628463</c:v>
                </c:pt>
                <c:pt idx="30">
                  <c:v>1.6190789999999999</c:v>
                </c:pt>
                <c:pt idx="31">
                  <c:v>1.6054949999999999</c:v>
                </c:pt>
                <c:pt idx="32">
                  <c:v>1.581628</c:v>
                </c:pt>
                <c:pt idx="33">
                  <c:v>1.652609</c:v>
                </c:pt>
                <c:pt idx="34">
                  <c:v>1.639133</c:v>
                </c:pt>
                <c:pt idx="35">
                  <c:v>1.6484829999999999</c:v>
                </c:pt>
                <c:pt idx="36">
                  <c:v>1.630161</c:v>
                </c:pt>
                <c:pt idx="37">
                  <c:v>1.631615</c:v>
                </c:pt>
                <c:pt idx="38">
                  <c:v>1.6482669999999999</c:v>
                </c:pt>
                <c:pt idx="39">
                  <c:v>1.717233</c:v>
                </c:pt>
                <c:pt idx="40">
                  <c:v>1.6754519999999999</c:v>
                </c:pt>
                <c:pt idx="41">
                  <c:v>1.639133</c:v>
                </c:pt>
                <c:pt idx="42">
                  <c:v>1.621972</c:v>
                </c:pt>
                <c:pt idx="43">
                  <c:v>1.6202449999999999</c:v>
                </c:pt>
                <c:pt idx="44" formatCode="0.00E+00">
                  <c:v>1.604528</c:v>
                </c:pt>
                <c:pt idx="45" formatCode="0.00E+00">
                  <c:v>1.598152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Sheet3!$N$2</c:f>
              <c:strCache>
                <c:ptCount val="1"/>
                <c:pt idx="0">
                  <c:v>230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Sheet3!$P$4:$P$61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Sheet3!$Q$4:$Q$61</c:f>
              <c:numCache>
                <c:formatCode>0.00E+00</c:formatCode>
                <c:ptCount val="58"/>
                <c:pt idx="0">
                  <c:v>1.6905239999999999</c:v>
                </c:pt>
                <c:pt idx="1">
                  <c:v>1.679638</c:v>
                </c:pt>
                <c:pt idx="2" formatCode="General">
                  <c:v>1.677343</c:v>
                </c:pt>
                <c:pt idx="3" formatCode="General">
                  <c:v>1.6757230000000001</c:v>
                </c:pt>
                <c:pt idx="4" formatCode="General">
                  <c:v>1.6987890000000001</c:v>
                </c:pt>
                <c:pt idx="5" formatCode="General">
                  <c:v>1.6724699999999999</c:v>
                </c:pt>
                <c:pt idx="6" formatCode="General">
                  <c:v>1.7087669999999999</c:v>
                </c:pt>
                <c:pt idx="7" formatCode="General">
                  <c:v>1.7058979999999999</c:v>
                </c:pt>
                <c:pt idx="8" formatCode="General">
                  <c:v>1.705425</c:v>
                </c:pt>
                <c:pt idx="9" formatCode="General">
                  <c:v>1.738067</c:v>
                </c:pt>
                <c:pt idx="10" formatCode="General">
                  <c:v>1.822049</c:v>
                </c:pt>
                <c:pt idx="11" formatCode="General">
                  <c:v>1.6764829999999999</c:v>
                </c:pt>
                <c:pt idx="12" formatCode="General">
                  <c:v>1.746264</c:v>
                </c:pt>
                <c:pt idx="13" formatCode="General">
                  <c:v>1.7573319999999999</c:v>
                </c:pt>
                <c:pt idx="14" formatCode="General">
                  <c:v>1.796929</c:v>
                </c:pt>
                <c:pt idx="15" formatCode="General">
                  <c:v>1.7586189999999999</c:v>
                </c:pt>
                <c:pt idx="16" formatCode="General">
                  <c:v>1.7250160000000001</c:v>
                </c:pt>
                <c:pt idx="17" formatCode="General">
                  <c:v>1.713973</c:v>
                </c:pt>
                <c:pt idx="18" formatCode="General">
                  <c:v>1.7101310000000001</c:v>
                </c:pt>
                <c:pt idx="19" formatCode="General">
                  <c:v>1.699176</c:v>
                </c:pt>
                <c:pt idx="20" formatCode="General">
                  <c:v>1.7197229999999999</c:v>
                </c:pt>
                <c:pt idx="21" formatCode="General">
                  <c:v>1.660272</c:v>
                </c:pt>
                <c:pt idx="22" formatCode="General">
                  <c:v>1.7379260000000001</c:v>
                </c:pt>
                <c:pt idx="23" formatCode="General">
                  <c:v>1.742537</c:v>
                </c:pt>
                <c:pt idx="24" formatCode="General">
                  <c:v>1.7169449999999999</c:v>
                </c:pt>
                <c:pt idx="25" formatCode="General">
                  <c:v>1.728969</c:v>
                </c:pt>
                <c:pt idx="26" formatCode="General">
                  <c:v>1.663502</c:v>
                </c:pt>
                <c:pt idx="27" formatCode="General">
                  <c:v>1.6979869999999999</c:v>
                </c:pt>
                <c:pt idx="28">
                  <c:v>1.9988570000000001</c:v>
                </c:pt>
                <c:pt idx="29">
                  <c:v>2.0117959999999999</c:v>
                </c:pt>
                <c:pt idx="30" formatCode="General">
                  <c:v>1.870452</c:v>
                </c:pt>
                <c:pt idx="31" formatCode="General">
                  <c:v>1.770742</c:v>
                </c:pt>
                <c:pt idx="32" formatCode="General">
                  <c:v>1.68743</c:v>
                </c:pt>
                <c:pt idx="33" formatCode="General">
                  <c:v>1.7089810000000001</c:v>
                </c:pt>
                <c:pt idx="34" formatCode="General">
                  <c:v>1.683721</c:v>
                </c:pt>
                <c:pt idx="35" formatCode="General">
                  <c:v>1.68421</c:v>
                </c:pt>
                <c:pt idx="36" formatCode="General">
                  <c:v>1.6734869999999999</c:v>
                </c:pt>
                <c:pt idx="37" formatCode="General">
                  <c:v>1.659799</c:v>
                </c:pt>
                <c:pt idx="38" formatCode="General">
                  <c:v>1.66892</c:v>
                </c:pt>
                <c:pt idx="39" formatCode="General">
                  <c:v>1.70946</c:v>
                </c:pt>
                <c:pt idx="40" formatCode="General">
                  <c:v>1.721306</c:v>
                </c:pt>
                <c:pt idx="41" formatCode="General">
                  <c:v>1.6626000000000001</c:v>
                </c:pt>
                <c:pt idx="42" formatCode="General">
                  <c:v>1.6578219999999999</c:v>
                </c:pt>
                <c:pt idx="43" formatCode="General">
                  <c:v>1.6520870000000001</c:v>
                </c:pt>
                <c:pt idx="44" formatCode="General">
                  <c:v>1.6372450000000001</c:v>
                </c:pt>
                <c:pt idx="45" formatCode="General">
                  <c:v>1.639567</c:v>
                </c:pt>
                <c:pt idx="46" formatCode="General">
                  <c:v>1.7938700000000001</c:v>
                </c:pt>
                <c:pt idx="47" formatCode="General">
                  <c:v>1.6801360000000001</c:v>
                </c:pt>
                <c:pt idx="48" formatCode="General">
                  <c:v>1.643886</c:v>
                </c:pt>
                <c:pt idx="49" formatCode="General">
                  <c:v>1.636566</c:v>
                </c:pt>
                <c:pt idx="50" formatCode="General">
                  <c:v>1.539304</c:v>
                </c:pt>
                <c:pt idx="51" formatCode="General">
                  <c:v>1.5751230000000001</c:v>
                </c:pt>
                <c:pt idx="52" formatCode="General">
                  <c:v>1.564384</c:v>
                </c:pt>
                <c:pt idx="53">
                  <c:v>1.5154430000000001</c:v>
                </c:pt>
                <c:pt idx="54" formatCode="General">
                  <c:v>1.626717</c:v>
                </c:pt>
                <c:pt idx="55" formatCode="General">
                  <c:v>1.628727</c:v>
                </c:pt>
                <c:pt idx="56" formatCode="General">
                  <c:v>1.6146590000000001</c:v>
                </c:pt>
                <c:pt idx="57" formatCode="General">
                  <c:v>1.7274320000000001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6711936"/>
        <c:axId val="266712328"/>
      </c:scatterChart>
      <c:valAx>
        <c:axId val="266711936"/>
        <c:scaling>
          <c:orientation val="minMax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Azimuthal position (degree)</a:t>
                </a:r>
              </a:p>
            </c:rich>
          </c:tx>
          <c:layout>
            <c:manualLayout>
              <c:xMode val="edge"/>
              <c:yMode val="edge"/>
              <c:x val="0.36288352656002965"/>
              <c:y val="0.891728270049857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712328"/>
        <c:crosses val="autoZero"/>
        <c:crossBetween val="midCat"/>
        <c:majorUnit val="45"/>
      </c:valAx>
      <c:valAx>
        <c:axId val="266712328"/>
        <c:scaling>
          <c:orientation val="minMax"/>
          <c:min val="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Maximum SEY</a:t>
                </a:r>
              </a:p>
            </c:rich>
          </c:tx>
          <c:layout>
            <c:manualLayout>
              <c:xMode val="edge"/>
              <c:yMode val="edge"/>
              <c:x val="1.3911641917243567E-3"/>
              <c:y val="0.155870181843500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711936"/>
        <c:crossesAt val="-18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032899366466479"/>
          <c:y val="0.3233905170143398"/>
          <c:w val="7.7676523678626194E-2"/>
          <c:h val="0.394132996709440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5784935440116963E-2"/>
          <c:y val="5.9230063661874617E-2"/>
          <c:w val="0.7705956375838926"/>
          <c:h val="0.665420598233935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3.5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Sheet3!$D$4:$D$61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Sheet3!$E$4:$E$61</c:f>
              <c:numCache>
                <c:formatCode>0.00E+00</c:formatCode>
                <c:ptCount val="58"/>
                <c:pt idx="0">
                  <c:v>1.7390099999999999</c:v>
                </c:pt>
                <c:pt idx="1">
                  <c:v>1.793998</c:v>
                </c:pt>
                <c:pt idx="2" formatCode="General">
                  <c:v>1.817391</c:v>
                </c:pt>
                <c:pt idx="3" formatCode="General">
                  <c:v>1.79348</c:v>
                </c:pt>
                <c:pt idx="4" formatCode="General">
                  <c:v>1.7970759999999999</c:v>
                </c:pt>
                <c:pt idx="5" formatCode="General">
                  <c:v>1.8078650000000001</c:v>
                </c:pt>
                <c:pt idx="6" formatCode="General">
                  <c:v>1.815933</c:v>
                </c:pt>
                <c:pt idx="7" formatCode="General">
                  <c:v>1.819367</c:v>
                </c:pt>
                <c:pt idx="8" formatCode="General">
                  <c:v>1.7987770000000001</c:v>
                </c:pt>
                <c:pt idx="9" formatCode="General">
                  <c:v>1.8369599999999999</c:v>
                </c:pt>
                <c:pt idx="10" formatCode="General">
                  <c:v>1.849045</c:v>
                </c:pt>
                <c:pt idx="11" formatCode="General">
                  <c:v>1.8356159999999999</c:v>
                </c:pt>
                <c:pt idx="12" formatCode="General">
                  <c:v>1.83999</c:v>
                </c:pt>
                <c:pt idx="13" formatCode="General">
                  <c:v>1.8357939999999999</c:v>
                </c:pt>
                <c:pt idx="14" formatCode="General">
                  <c:v>1.825037</c:v>
                </c:pt>
                <c:pt idx="15" formatCode="General">
                  <c:v>1.832246</c:v>
                </c:pt>
                <c:pt idx="16" formatCode="General">
                  <c:v>1.8556809999999999</c:v>
                </c:pt>
                <c:pt idx="17" formatCode="General">
                  <c:v>1.8227910000000001</c:v>
                </c:pt>
                <c:pt idx="18" formatCode="General">
                  <c:v>1.9652050000000001</c:v>
                </c:pt>
                <c:pt idx="19" formatCode="General">
                  <c:v>2.029849</c:v>
                </c:pt>
                <c:pt idx="20" formatCode="General">
                  <c:v>1.784392</c:v>
                </c:pt>
                <c:pt idx="21" formatCode="General">
                  <c:v>1.7347459999999999</c:v>
                </c:pt>
                <c:pt idx="22" formatCode="General">
                  <c:v>1.8023119999999999</c:v>
                </c:pt>
                <c:pt idx="23" formatCode="General">
                  <c:v>1.840889</c:v>
                </c:pt>
                <c:pt idx="24" formatCode="General">
                  <c:v>1.7445759999999999</c:v>
                </c:pt>
                <c:pt idx="25" formatCode="General">
                  <c:v>1.796861</c:v>
                </c:pt>
                <c:pt idx="26" formatCode="General">
                  <c:v>1.8116540000000001</c:v>
                </c:pt>
                <c:pt idx="27" formatCode="General">
                  <c:v>1.780772</c:v>
                </c:pt>
                <c:pt idx="28">
                  <c:v>1.672688</c:v>
                </c:pt>
                <c:pt idx="29">
                  <c:v>1.7324310000000001</c:v>
                </c:pt>
                <c:pt idx="30" formatCode="General">
                  <c:v>1.794367</c:v>
                </c:pt>
                <c:pt idx="31" formatCode="General">
                  <c:v>1.8473139999999999</c:v>
                </c:pt>
                <c:pt idx="32" formatCode="General">
                  <c:v>1.833054</c:v>
                </c:pt>
                <c:pt idx="33" formatCode="General">
                  <c:v>1.839502</c:v>
                </c:pt>
                <c:pt idx="34" formatCode="General">
                  <c:v>1.8382160000000001</c:v>
                </c:pt>
                <c:pt idx="35" formatCode="General">
                  <c:v>1.8069839999999999</c:v>
                </c:pt>
                <c:pt idx="36" formatCode="General">
                  <c:v>1.802908</c:v>
                </c:pt>
                <c:pt idx="37" formatCode="General">
                  <c:v>1.794832</c:v>
                </c:pt>
                <c:pt idx="38" formatCode="General">
                  <c:v>1.814036</c:v>
                </c:pt>
                <c:pt idx="39" formatCode="General">
                  <c:v>1.8227009999999999</c:v>
                </c:pt>
                <c:pt idx="40" formatCode="General">
                  <c:v>1.7966770000000001</c:v>
                </c:pt>
                <c:pt idx="41" formatCode="General">
                  <c:v>1.8147340000000001</c:v>
                </c:pt>
                <c:pt idx="42" formatCode="General">
                  <c:v>1.8076509999999999</c:v>
                </c:pt>
                <c:pt idx="43" formatCode="General">
                  <c:v>1.90815</c:v>
                </c:pt>
                <c:pt idx="44" formatCode="General">
                  <c:v>1.854676</c:v>
                </c:pt>
                <c:pt idx="45" formatCode="General">
                  <c:v>1.8150900000000001</c:v>
                </c:pt>
                <c:pt idx="46" formatCode="General">
                  <c:v>1.726111</c:v>
                </c:pt>
                <c:pt idx="47" formatCode="General">
                  <c:v>1.7445729999999999</c:v>
                </c:pt>
                <c:pt idx="48" formatCode="General">
                  <c:v>1.723573</c:v>
                </c:pt>
                <c:pt idx="49" formatCode="General">
                  <c:v>1.703654</c:v>
                </c:pt>
                <c:pt idx="50" formatCode="General">
                  <c:v>1.6921060000000001</c:v>
                </c:pt>
                <c:pt idx="51" formatCode="General">
                  <c:v>1.776457</c:v>
                </c:pt>
                <c:pt idx="52" formatCode="General">
                  <c:v>1.683969</c:v>
                </c:pt>
                <c:pt idx="53">
                  <c:v>1.657335</c:v>
                </c:pt>
                <c:pt idx="54" formatCode="General">
                  <c:v>1.758705</c:v>
                </c:pt>
                <c:pt idx="55" formatCode="General">
                  <c:v>1.7701469999999999</c:v>
                </c:pt>
                <c:pt idx="56" formatCode="General">
                  <c:v>1.7406699999999999</c:v>
                </c:pt>
                <c:pt idx="57" formatCode="General">
                  <c:v>1.7401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Sheet3!$F$2</c:f>
              <c:strCache>
                <c:ptCount val="1"/>
                <c:pt idx="0">
                  <c:v>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Sheet3!$H$4:$H$61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Sheet3!$I$4:$I$61</c:f>
              <c:numCache>
                <c:formatCode>0.00E+00</c:formatCode>
                <c:ptCount val="58"/>
                <c:pt idx="0">
                  <c:v>1.6775679999999999</c:v>
                </c:pt>
                <c:pt idx="1">
                  <c:v>1.6987460000000001</c:v>
                </c:pt>
                <c:pt idx="2" formatCode="General">
                  <c:v>1.69519</c:v>
                </c:pt>
                <c:pt idx="3" formatCode="General">
                  <c:v>1.6822619999999999</c:v>
                </c:pt>
                <c:pt idx="4" formatCode="General">
                  <c:v>1.692804</c:v>
                </c:pt>
                <c:pt idx="5" formatCode="General">
                  <c:v>1.686191</c:v>
                </c:pt>
                <c:pt idx="6" formatCode="General">
                  <c:v>1.6864410000000001</c:v>
                </c:pt>
                <c:pt idx="7" formatCode="General">
                  <c:v>1.6681330000000001</c:v>
                </c:pt>
                <c:pt idx="8" formatCode="General">
                  <c:v>1.642501</c:v>
                </c:pt>
                <c:pt idx="9" formatCode="General">
                  <c:v>1.679</c:v>
                </c:pt>
                <c:pt idx="10" formatCode="General">
                  <c:v>1.755045</c:v>
                </c:pt>
                <c:pt idx="11" formatCode="General">
                  <c:v>1.6935249999999999</c:v>
                </c:pt>
                <c:pt idx="12" formatCode="General">
                  <c:v>1.70174</c:v>
                </c:pt>
                <c:pt idx="13" formatCode="General">
                  <c:v>1.6736629999999999</c:v>
                </c:pt>
                <c:pt idx="14" formatCode="General">
                  <c:v>1.7036899999999999</c:v>
                </c:pt>
                <c:pt idx="15" formatCode="General">
                  <c:v>1.7103820000000001</c:v>
                </c:pt>
                <c:pt idx="16" formatCode="General">
                  <c:v>1.689594</c:v>
                </c:pt>
                <c:pt idx="17" formatCode="General">
                  <c:v>1.6976579999999999</c:v>
                </c:pt>
                <c:pt idx="18" formatCode="General">
                  <c:v>1.66736</c:v>
                </c:pt>
                <c:pt idx="19" formatCode="General">
                  <c:v>1.674491</c:v>
                </c:pt>
                <c:pt idx="20" formatCode="General">
                  <c:v>1.679084</c:v>
                </c:pt>
                <c:pt idx="21" formatCode="General">
                  <c:v>1.6635420000000001</c:v>
                </c:pt>
                <c:pt idx="22" formatCode="General">
                  <c:v>1.746435</c:v>
                </c:pt>
                <c:pt idx="23" formatCode="General">
                  <c:v>1.7218560000000001</c:v>
                </c:pt>
                <c:pt idx="24" formatCode="General">
                  <c:v>1.6498710000000001</c:v>
                </c:pt>
                <c:pt idx="25" formatCode="General">
                  <c:v>1.7437149999999999</c:v>
                </c:pt>
                <c:pt idx="26" formatCode="General">
                  <c:v>1.7151510000000001</c:v>
                </c:pt>
                <c:pt idx="27" formatCode="General">
                  <c:v>1.668898</c:v>
                </c:pt>
                <c:pt idx="28">
                  <c:v>1.773102</c:v>
                </c:pt>
                <c:pt idx="29">
                  <c:v>1.7768999999999999</c:v>
                </c:pt>
                <c:pt idx="30" formatCode="General">
                  <c:v>1.7392110000000001</c:v>
                </c:pt>
                <c:pt idx="31" formatCode="General">
                  <c:v>1.7485219999999999</c:v>
                </c:pt>
                <c:pt idx="32" formatCode="General">
                  <c:v>1.75715</c:v>
                </c:pt>
                <c:pt idx="33" formatCode="General">
                  <c:v>1.7481409999999999</c:v>
                </c:pt>
                <c:pt idx="34" formatCode="General">
                  <c:v>1.80962</c:v>
                </c:pt>
                <c:pt idx="35" formatCode="General">
                  <c:v>1.759854</c:v>
                </c:pt>
                <c:pt idx="36" formatCode="General">
                  <c:v>1.705384</c:v>
                </c:pt>
                <c:pt idx="37" formatCode="General">
                  <c:v>1.712661</c:v>
                </c:pt>
                <c:pt idx="38" formatCode="General">
                  <c:v>1.696582</c:v>
                </c:pt>
                <c:pt idx="39" formatCode="General">
                  <c:v>1.725738</c:v>
                </c:pt>
                <c:pt idx="40" formatCode="General">
                  <c:v>1.7144729999999999</c:v>
                </c:pt>
                <c:pt idx="41" formatCode="General">
                  <c:v>1.710024</c:v>
                </c:pt>
                <c:pt idx="42" formatCode="General">
                  <c:v>1.705511</c:v>
                </c:pt>
                <c:pt idx="43" formatCode="General">
                  <c:v>1.7005699999999999</c:v>
                </c:pt>
                <c:pt idx="44" formatCode="General">
                  <c:v>1.6931020000000001</c:v>
                </c:pt>
                <c:pt idx="45" formatCode="General">
                  <c:v>1.650801</c:v>
                </c:pt>
                <c:pt idx="46" formatCode="General">
                  <c:v>1.6941790000000001</c:v>
                </c:pt>
                <c:pt idx="47" formatCode="General">
                  <c:v>1.736944</c:v>
                </c:pt>
                <c:pt idx="48" formatCode="General">
                  <c:v>1.730524</c:v>
                </c:pt>
                <c:pt idx="49" formatCode="General">
                  <c:v>1.727757</c:v>
                </c:pt>
                <c:pt idx="50" formatCode="General">
                  <c:v>1.6968570000000001</c:v>
                </c:pt>
                <c:pt idx="51" formatCode="General">
                  <c:v>1.618916</c:v>
                </c:pt>
                <c:pt idx="52" formatCode="General">
                  <c:v>1.61253</c:v>
                </c:pt>
                <c:pt idx="53">
                  <c:v>1.656504</c:v>
                </c:pt>
                <c:pt idx="54" formatCode="General">
                  <c:v>1.7057850000000001</c:v>
                </c:pt>
                <c:pt idx="55" formatCode="General">
                  <c:v>1.7066079999999999</c:v>
                </c:pt>
                <c:pt idx="56" formatCode="General">
                  <c:v>1.7045729999999999</c:v>
                </c:pt>
                <c:pt idx="57" formatCode="General">
                  <c:v>1.7242569999999999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Sheet3!$J$2</c:f>
              <c:strCache>
                <c:ptCount val="1"/>
                <c:pt idx="0">
                  <c:v>215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Sheet3!$L$4:$L$49</c:f>
              <c:numCache>
                <c:formatCode>General</c:formatCode>
                <c:ptCount val="46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20">
                  <c:v>114.9</c:v>
                </c:pt>
                <c:pt idx="21">
                  <c:v>106.6</c:v>
                </c:pt>
                <c:pt idx="22">
                  <c:v>98.3</c:v>
                </c:pt>
                <c:pt idx="23">
                  <c:v>90</c:v>
                </c:pt>
                <c:pt idx="24">
                  <c:v>81.7</c:v>
                </c:pt>
                <c:pt idx="25">
                  <c:v>73.400000000000006</c:v>
                </c:pt>
                <c:pt idx="26">
                  <c:v>65.099999999999994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</c:numCache>
            </c:numRef>
          </c:xVal>
          <c:yVal>
            <c:numRef>
              <c:f>Sheet3!$M$4:$M$49</c:f>
              <c:numCache>
                <c:formatCode>General</c:formatCode>
                <c:ptCount val="46"/>
                <c:pt idx="0">
                  <c:v>1.579393</c:v>
                </c:pt>
                <c:pt idx="1">
                  <c:v>1.5596950000000001</c:v>
                </c:pt>
                <c:pt idx="2">
                  <c:v>1.565175</c:v>
                </c:pt>
                <c:pt idx="3">
                  <c:v>1.576559</c:v>
                </c:pt>
                <c:pt idx="4">
                  <c:v>1.582686</c:v>
                </c:pt>
                <c:pt idx="5">
                  <c:v>1.5957650000000001</c:v>
                </c:pt>
                <c:pt idx="6">
                  <c:v>1.5880080000000001</c:v>
                </c:pt>
                <c:pt idx="7">
                  <c:v>1.58555</c:v>
                </c:pt>
                <c:pt idx="8">
                  <c:v>1.589359</c:v>
                </c:pt>
                <c:pt idx="9">
                  <c:v>1.6477999999999999</c:v>
                </c:pt>
                <c:pt idx="10">
                  <c:v>1.7304729999999999</c:v>
                </c:pt>
                <c:pt idx="11">
                  <c:v>1.5722039999999999</c:v>
                </c:pt>
                <c:pt idx="12">
                  <c:v>1.6607719999999999</c:v>
                </c:pt>
                <c:pt idx="13">
                  <c:v>1.6985170000000001</c:v>
                </c:pt>
                <c:pt idx="14">
                  <c:v>1.677554</c:v>
                </c:pt>
                <c:pt idx="15">
                  <c:v>1.6344259999999999</c:v>
                </c:pt>
                <c:pt idx="16" formatCode="0.00E+00">
                  <c:v>1.6286639999999999</c:v>
                </c:pt>
                <c:pt idx="17" formatCode="0.00E+00">
                  <c:v>1.6730160000000001</c:v>
                </c:pt>
                <c:pt idx="20">
                  <c:v>1.656884</c:v>
                </c:pt>
                <c:pt idx="21">
                  <c:v>1.611208</c:v>
                </c:pt>
                <c:pt idx="22">
                  <c:v>1.659824</c:v>
                </c:pt>
                <c:pt idx="23">
                  <c:v>1.8256429999999999</c:v>
                </c:pt>
                <c:pt idx="24">
                  <c:v>1.6633530000000001</c:v>
                </c:pt>
                <c:pt idx="25" formatCode="0.00E+00">
                  <c:v>1.6171310000000001</c:v>
                </c:pt>
                <c:pt idx="26" formatCode="0.00E+00">
                  <c:v>1.666615</c:v>
                </c:pt>
                <c:pt idx="28">
                  <c:v>1.6107309999999999</c:v>
                </c:pt>
                <c:pt idx="29">
                  <c:v>1.628463</c:v>
                </c:pt>
                <c:pt idx="30">
                  <c:v>1.6190789999999999</c:v>
                </c:pt>
                <c:pt idx="31">
                  <c:v>1.6054949999999999</c:v>
                </c:pt>
                <c:pt idx="32">
                  <c:v>1.581628</c:v>
                </c:pt>
                <c:pt idx="33">
                  <c:v>1.652609</c:v>
                </c:pt>
                <c:pt idx="34">
                  <c:v>1.639133</c:v>
                </c:pt>
                <c:pt idx="35">
                  <c:v>1.6484829999999999</c:v>
                </c:pt>
                <c:pt idx="36">
                  <c:v>1.630161</c:v>
                </c:pt>
                <c:pt idx="37">
                  <c:v>1.631615</c:v>
                </c:pt>
                <c:pt idx="38">
                  <c:v>1.6482669999999999</c:v>
                </c:pt>
                <c:pt idx="39">
                  <c:v>1.717233</c:v>
                </c:pt>
                <c:pt idx="40">
                  <c:v>1.6754519999999999</c:v>
                </c:pt>
                <c:pt idx="41">
                  <c:v>1.639133</c:v>
                </c:pt>
                <c:pt idx="42">
                  <c:v>1.621972</c:v>
                </c:pt>
                <c:pt idx="43">
                  <c:v>1.6202449999999999</c:v>
                </c:pt>
                <c:pt idx="44" formatCode="0.00E+00">
                  <c:v>1.604528</c:v>
                </c:pt>
                <c:pt idx="45" formatCode="0.00E+00">
                  <c:v>1.598152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Sheet3!$N$2</c:f>
              <c:strCache>
                <c:ptCount val="1"/>
                <c:pt idx="0">
                  <c:v>230 cm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Sheet3!$P$4:$P$61</c:f>
              <c:numCache>
                <c:formatCode>General</c:formatCode>
                <c:ptCount val="58"/>
                <c:pt idx="0">
                  <c:v>33</c:v>
                </c:pt>
                <c:pt idx="1">
                  <c:v>29.6</c:v>
                </c:pt>
                <c:pt idx="2">
                  <c:v>25.9</c:v>
                </c:pt>
                <c:pt idx="3">
                  <c:v>22</c:v>
                </c:pt>
                <c:pt idx="4">
                  <c:v>18</c:v>
                </c:pt>
                <c:pt idx="5">
                  <c:v>13.7</c:v>
                </c:pt>
                <c:pt idx="6">
                  <c:v>9.1999999999999993</c:v>
                </c:pt>
                <c:pt idx="7">
                  <c:v>4.5999999999999996</c:v>
                </c:pt>
                <c:pt idx="8">
                  <c:v>0</c:v>
                </c:pt>
                <c:pt idx="9">
                  <c:v>-4.5999999999999996</c:v>
                </c:pt>
                <c:pt idx="10">
                  <c:v>-9.1999999999999993</c:v>
                </c:pt>
                <c:pt idx="11">
                  <c:v>-13.7</c:v>
                </c:pt>
                <c:pt idx="12">
                  <c:v>-18</c:v>
                </c:pt>
                <c:pt idx="13">
                  <c:v>-22</c:v>
                </c:pt>
                <c:pt idx="14">
                  <c:v>-25.9</c:v>
                </c:pt>
                <c:pt idx="15">
                  <c:v>-29.6</c:v>
                </c:pt>
                <c:pt idx="16">
                  <c:v>-33</c:v>
                </c:pt>
                <c:pt idx="17">
                  <c:v>-36</c:v>
                </c:pt>
                <c:pt idx="18">
                  <c:v>141</c:v>
                </c:pt>
                <c:pt idx="19">
                  <c:v>130</c:v>
                </c:pt>
                <c:pt idx="20">
                  <c:v>118.3</c:v>
                </c:pt>
                <c:pt idx="21">
                  <c:v>107.5</c:v>
                </c:pt>
                <c:pt idx="22">
                  <c:v>95.7</c:v>
                </c:pt>
                <c:pt idx="23">
                  <c:v>84.3</c:v>
                </c:pt>
                <c:pt idx="24">
                  <c:v>73</c:v>
                </c:pt>
                <c:pt idx="25">
                  <c:v>61.7</c:v>
                </c:pt>
                <c:pt idx="26">
                  <c:v>50.4</c:v>
                </c:pt>
                <c:pt idx="27">
                  <c:v>39.1</c:v>
                </c:pt>
                <c:pt idx="28">
                  <c:v>-147</c:v>
                </c:pt>
                <c:pt idx="29">
                  <c:v>-150</c:v>
                </c:pt>
                <c:pt idx="30">
                  <c:v>-154.1</c:v>
                </c:pt>
                <c:pt idx="31">
                  <c:v>-158</c:v>
                </c:pt>
                <c:pt idx="32">
                  <c:v>-162</c:v>
                </c:pt>
                <c:pt idx="33">
                  <c:v>-166.3</c:v>
                </c:pt>
                <c:pt idx="34">
                  <c:v>-170.8</c:v>
                </c:pt>
                <c:pt idx="35">
                  <c:v>-175.4</c:v>
                </c:pt>
                <c:pt idx="36">
                  <c:v>180</c:v>
                </c:pt>
                <c:pt idx="37">
                  <c:v>175.4</c:v>
                </c:pt>
                <c:pt idx="38">
                  <c:v>170.8</c:v>
                </c:pt>
                <c:pt idx="39">
                  <c:v>166.3</c:v>
                </c:pt>
                <c:pt idx="40">
                  <c:v>162</c:v>
                </c:pt>
                <c:pt idx="41">
                  <c:v>158</c:v>
                </c:pt>
                <c:pt idx="42">
                  <c:v>154.1</c:v>
                </c:pt>
                <c:pt idx="43">
                  <c:v>150.4</c:v>
                </c:pt>
                <c:pt idx="44">
                  <c:v>147</c:v>
                </c:pt>
                <c:pt idx="45">
                  <c:v>144</c:v>
                </c:pt>
                <c:pt idx="46">
                  <c:v>-38.9</c:v>
                </c:pt>
                <c:pt idx="47">
                  <c:v>-48.2</c:v>
                </c:pt>
                <c:pt idx="48">
                  <c:v>-57.5</c:v>
                </c:pt>
                <c:pt idx="49">
                  <c:v>-66.75</c:v>
                </c:pt>
                <c:pt idx="50">
                  <c:v>-76.099999999999994</c:v>
                </c:pt>
                <c:pt idx="51">
                  <c:v>-85.3</c:v>
                </c:pt>
                <c:pt idx="52">
                  <c:v>-94.7</c:v>
                </c:pt>
                <c:pt idx="53">
                  <c:v>-104</c:v>
                </c:pt>
                <c:pt idx="54">
                  <c:v>-113.3</c:v>
                </c:pt>
                <c:pt idx="55">
                  <c:v>-122.6</c:v>
                </c:pt>
                <c:pt idx="56">
                  <c:v>-132</c:v>
                </c:pt>
                <c:pt idx="57">
                  <c:v>-141.19999999999999</c:v>
                </c:pt>
              </c:numCache>
            </c:numRef>
          </c:xVal>
          <c:yVal>
            <c:numRef>
              <c:f>Sheet3!$Q$4:$Q$61</c:f>
              <c:numCache>
                <c:formatCode>0.00E+00</c:formatCode>
                <c:ptCount val="58"/>
                <c:pt idx="0">
                  <c:v>1.6905239999999999</c:v>
                </c:pt>
                <c:pt idx="1">
                  <c:v>1.679638</c:v>
                </c:pt>
                <c:pt idx="2" formatCode="General">
                  <c:v>1.677343</c:v>
                </c:pt>
                <c:pt idx="3" formatCode="General">
                  <c:v>1.6757230000000001</c:v>
                </c:pt>
                <c:pt idx="4" formatCode="General">
                  <c:v>1.6987890000000001</c:v>
                </c:pt>
                <c:pt idx="5" formatCode="General">
                  <c:v>1.6724699999999999</c:v>
                </c:pt>
                <c:pt idx="6" formatCode="General">
                  <c:v>1.7087669999999999</c:v>
                </c:pt>
                <c:pt idx="7" formatCode="General">
                  <c:v>1.7058979999999999</c:v>
                </c:pt>
                <c:pt idx="8" formatCode="General">
                  <c:v>1.705425</c:v>
                </c:pt>
                <c:pt idx="9" formatCode="General">
                  <c:v>1.738067</c:v>
                </c:pt>
                <c:pt idx="10" formatCode="General">
                  <c:v>1.822049</c:v>
                </c:pt>
                <c:pt idx="11" formatCode="General">
                  <c:v>1.6764829999999999</c:v>
                </c:pt>
                <c:pt idx="12" formatCode="General">
                  <c:v>1.746264</c:v>
                </c:pt>
                <c:pt idx="13" formatCode="General">
                  <c:v>1.7573319999999999</c:v>
                </c:pt>
                <c:pt idx="14" formatCode="General">
                  <c:v>1.796929</c:v>
                </c:pt>
                <c:pt idx="15" formatCode="General">
                  <c:v>1.7586189999999999</c:v>
                </c:pt>
                <c:pt idx="16" formatCode="General">
                  <c:v>1.7250160000000001</c:v>
                </c:pt>
                <c:pt idx="17" formatCode="General">
                  <c:v>1.713973</c:v>
                </c:pt>
                <c:pt idx="18" formatCode="General">
                  <c:v>1.7101310000000001</c:v>
                </c:pt>
                <c:pt idx="19" formatCode="General">
                  <c:v>1.699176</c:v>
                </c:pt>
                <c:pt idx="20" formatCode="General">
                  <c:v>1.7197229999999999</c:v>
                </c:pt>
                <c:pt idx="21" formatCode="General">
                  <c:v>1.660272</c:v>
                </c:pt>
                <c:pt idx="22" formatCode="General">
                  <c:v>1.7379260000000001</c:v>
                </c:pt>
                <c:pt idx="23" formatCode="General">
                  <c:v>1.742537</c:v>
                </c:pt>
                <c:pt idx="24" formatCode="General">
                  <c:v>1.7169449999999999</c:v>
                </c:pt>
                <c:pt idx="25" formatCode="General">
                  <c:v>1.728969</c:v>
                </c:pt>
                <c:pt idx="26" formatCode="General">
                  <c:v>1.663502</c:v>
                </c:pt>
                <c:pt idx="27" formatCode="General">
                  <c:v>1.6979869999999999</c:v>
                </c:pt>
                <c:pt idx="28">
                  <c:v>1.9988570000000001</c:v>
                </c:pt>
                <c:pt idx="29">
                  <c:v>2.0117959999999999</c:v>
                </c:pt>
                <c:pt idx="30" formatCode="General">
                  <c:v>1.870452</c:v>
                </c:pt>
                <c:pt idx="31" formatCode="General">
                  <c:v>1.770742</c:v>
                </c:pt>
                <c:pt idx="32" formatCode="General">
                  <c:v>1.68743</c:v>
                </c:pt>
                <c:pt idx="33" formatCode="General">
                  <c:v>1.7089810000000001</c:v>
                </c:pt>
                <c:pt idx="34" formatCode="General">
                  <c:v>1.683721</c:v>
                </c:pt>
                <c:pt idx="35" formatCode="General">
                  <c:v>1.68421</c:v>
                </c:pt>
                <c:pt idx="36" formatCode="General">
                  <c:v>1.6734869999999999</c:v>
                </c:pt>
                <c:pt idx="37" formatCode="General">
                  <c:v>1.659799</c:v>
                </c:pt>
                <c:pt idx="38" formatCode="General">
                  <c:v>1.66892</c:v>
                </c:pt>
                <c:pt idx="39" formatCode="General">
                  <c:v>1.70946</c:v>
                </c:pt>
                <c:pt idx="40" formatCode="General">
                  <c:v>1.721306</c:v>
                </c:pt>
                <c:pt idx="41" formatCode="General">
                  <c:v>1.6626000000000001</c:v>
                </c:pt>
                <c:pt idx="42" formatCode="General">
                  <c:v>1.6578219999999999</c:v>
                </c:pt>
                <c:pt idx="43" formatCode="General">
                  <c:v>1.6520870000000001</c:v>
                </c:pt>
                <c:pt idx="44" formatCode="General">
                  <c:v>1.6372450000000001</c:v>
                </c:pt>
                <c:pt idx="45" formatCode="General">
                  <c:v>1.639567</c:v>
                </c:pt>
                <c:pt idx="46" formatCode="General">
                  <c:v>1.7938700000000001</c:v>
                </c:pt>
                <c:pt idx="47" formatCode="General">
                  <c:v>1.6801360000000001</c:v>
                </c:pt>
                <c:pt idx="48" formatCode="General">
                  <c:v>1.643886</c:v>
                </c:pt>
                <c:pt idx="49" formatCode="General">
                  <c:v>1.636566</c:v>
                </c:pt>
                <c:pt idx="50" formatCode="General">
                  <c:v>1.539304</c:v>
                </c:pt>
                <c:pt idx="51" formatCode="General">
                  <c:v>1.5751230000000001</c:v>
                </c:pt>
                <c:pt idx="52" formatCode="General">
                  <c:v>1.564384</c:v>
                </c:pt>
                <c:pt idx="53">
                  <c:v>1.5154430000000001</c:v>
                </c:pt>
                <c:pt idx="54" formatCode="General">
                  <c:v>1.626717</c:v>
                </c:pt>
                <c:pt idx="55" formatCode="General">
                  <c:v>1.628727</c:v>
                </c:pt>
                <c:pt idx="56" formatCode="General">
                  <c:v>1.6146590000000001</c:v>
                </c:pt>
                <c:pt idx="57" formatCode="General">
                  <c:v>1.7274320000000001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224864"/>
        <c:axId val="199224472"/>
      </c:scatterChart>
      <c:valAx>
        <c:axId val="199224864"/>
        <c:scaling>
          <c:orientation val="minMax"/>
          <c:max val="180"/>
          <c:min val="-18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Azimuthal position (degree)</a:t>
                </a:r>
              </a:p>
            </c:rich>
          </c:tx>
          <c:layout>
            <c:manualLayout>
              <c:xMode val="edge"/>
              <c:yMode val="edge"/>
              <c:x val="0.36288352656002965"/>
              <c:y val="0.891728270049857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224472"/>
        <c:crosses val="autoZero"/>
        <c:crossBetween val="midCat"/>
        <c:majorUnit val="45"/>
      </c:valAx>
      <c:valAx>
        <c:axId val="199224472"/>
        <c:scaling>
          <c:orientation val="minMax"/>
          <c:min val="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Maximum SEY</a:t>
                </a:r>
              </a:p>
            </c:rich>
          </c:tx>
          <c:layout>
            <c:manualLayout>
              <c:xMode val="edge"/>
              <c:yMode val="edge"/>
              <c:x val="1.3911641917243567E-3"/>
              <c:y val="0.155870181843500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224864"/>
        <c:crossesAt val="-180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0032899366466479"/>
          <c:y val="0.3233905170143398"/>
          <c:w val="7.7676523678626194E-2"/>
          <c:h val="0.394132996709440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Conditioning</a:t>
            </a:r>
            <a:endParaRPr lang="en-GB" b="1" dirty="0"/>
          </a:p>
        </c:rich>
      </c:tx>
      <c:layout>
        <c:manualLayout>
          <c:xMode val="edge"/>
          <c:yMode val="edge"/>
          <c:x val="0.4090184458649985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701948841760634"/>
          <c:y val="7.7900836165971057E-2"/>
          <c:w val="0.79560445188253903"/>
          <c:h val="0.74250878476256044"/>
        </c:manualLayout>
      </c:layout>
      <c:scatterChart>
        <c:scatterStyle val="smoothMarker"/>
        <c:varyColors val="0"/>
        <c:ser>
          <c:idx val="2"/>
          <c:order val="0"/>
          <c:tx>
            <c:v>LHC_BeamScreen_A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[Plots_790_SEY.xlsx]MaxSEY!$H$3:$H$13</c:f>
                <c:numCache>
                  <c:formatCode>General</c:formatCode>
                  <c:ptCount val="11"/>
                  <c:pt idx="0">
                    <c:v>7.1817642214329364E-3</c:v>
                  </c:pt>
                  <c:pt idx="1">
                    <c:v>6.7153521488816259E-2</c:v>
                  </c:pt>
                  <c:pt idx="2">
                    <c:v>7.1715629996949679E-2</c:v>
                  </c:pt>
                  <c:pt idx="3">
                    <c:v>5.6645268797231398E-2</c:v>
                  </c:pt>
                  <c:pt idx="4">
                    <c:v>4.2136726089857399E-2</c:v>
                  </c:pt>
                  <c:pt idx="5">
                    <c:v>8.9314127370508853E-3</c:v>
                  </c:pt>
                  <c:pt idx="6">
                    <c:v>4.7406995528714042E-3</c:v>
                  </c:pt>
                  <c:pt idx="7">
                    <c:v>9.507849819253096E-4</c:v>
                  </c:pt>
                  <c:pt idx="8">
                    <c:v>2.6199199511993351E-3</c:v>
                  </c:pt>
                  <c:pt idx="9">
                    <c:v>4.0318894474725454E-3</c:v>
                  </c:pt>
                  <c:pt idx="10">
                    <c:v>2.4868653854848233E-3</c:v>
                  </c:pt>
                </c:numCache>
              </c:numRef>
            </c:plus>
            <c:minus>
              <c:numRef>
                <c:f>[Plots_790_SEY.xlsx]MaxSEY!$H$3:$H$13</c:f>
                <c:numCache>
                  <c:formatCode>General</c:formatCode>
                  <c:ptCount val="11"/>
                  <c:pt idx="0">
                    <c:v>7.1817642214329364E-3</c:v>
                  </c:pt>
                  <c:pt idx="1">
                    <c:v>6.7153521488816259E-2</c:v>
                  </c:pt>
                  <c:pt idx="2">
                    <c:v>7.1715629996949679E-2</c:v>
                  </c:pt>
                  <c:pt idx="3">
                    <c:v>5.6645268797231398E-2</c:v>
                  </c:pt>
                  <c:pt idx="4">
                    <c:v>4.2136726089857399E-2</c:v>
                  </c:pt>
                  <c:pt idx="5">
                    <c:v>8.9314127370508853E-3</c:v>
                  </c:pt>
                  <c:pt idx="6">
                    <c:v>4.7406995528714042E-3</c:v>
                  </c:pt>
                  <c:pt idx="7">
                    <c:v>9.507849819253096E-4</c:v>
                  </c:pt>
                  <c:pt idx="8">
                    <c:v>2.6199199511993351E-3</c:v>
                  </c:pt>
                  <c:pt idx="9">
                    <c:v>4.0318894474725454E-3</c:v>
                  </c:pt>
                  <c:pt idx="10">
                    <c:v>2.4868653854848233E-3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[Plots_790_SEY.xlsx]MaxSEY!$B$3:$B$13</c:f>
              <c:numCache>
                <c:formatCode>0.00E+00</c:formatCode>
                <c:ptCount val="11"/>
                <c:pt idx="0">
                  <c:v>9.9999999999999995E-8</c:v>
                </c:pt>
                <c:pt idx="1">
                  <c:v>9.6466431095406345E-6</c:v>
                </c:pt>
                <c:pt idx="2">
                  <c:v>3.8586572438162538E-5</c:v>
                </c:pt>
                <c:pt idx="3">
                  <c:v>9.6466431095406356E-5</c:v>
                </c:pt>
                <c:pt idx="4">
                  <c:v>1.9293286219081271E-4</c:v>
                </c:pt>
                <c:pt idx="5">
                  <c:v>6.7526501766784449E-4</c:v>
                </c:pt>
                <c:pt idx="6">
                  <c:v>9.6466431095406345E-4</c:v>
                </c:pt>
                <c:pt idx="7">
                  <c:v>2.8939929328621905E-3</c:v>
                </c:pt>
                <c:pt idx="8">
                  <c:v>9.6466431095406351E-3</c:v>
                </c:pt>
                <c:pt idx="9">
                  <c:v>3.4911660777385153E-2</c:v>
                </c:pt>
                <c:pt idx="10">
                  <c:v>8.2911660777385154E-2</c:v>
                </c:pt>
              </c:numCache>
            </c:numRef>
          </c:xVal>
          <c:yVal>
            <c:numRef>
              <c:f>[Plots_790_SEY.xlsx]MaxSEY!$G$3:$G$13</c:f>
              <c:numCache>
                <c:formatCode>0.000</c:formatCode>
                <c:ptCount val="11"/>
                <c:pt idx="0">
                  <c:v>1.6662184453547644</c:v>
                </c:pt>
                <c:pt idx="1">
                  <c:v>1.4693319446334958</c:v>
                </c:pt>
                <c:pt idx="2">
                  <c:v>1.3230216838275255</c:v>
                </c:pt>
                <c:pt idx="3">
                  <c:v>1.2352897662210269</c:v>
                </c:pt>
                <c:pt idx="4">
                  <c:v>1.1517277584773193</c:v>
                </c:pt>
                <c:pt idx="5">
                  <c:v>1.090628505823324</c:v>
                </c:pt>
                <c:pt idx="6">
                  <c:v>1.0856526209995241</c:v>
                </c:pt>
                <c:pt idx="7">
                  <c:v>1.0761141791322053</c:v>
                </c:pt>
                <c:pt idx="8">
                  <c:v>1.0665774171366134</c:v>
                </c:pt>
                <c:pt idx="9">
                  <c:v>1.0624622690306631</c:v>
                </c:pt>
                <c:pt idx="10">
                  <c:v>1.0627066284985918</c:v>
                </c:pt>
              </c:numCache>
            </c:numRef>
          </c:yVal>
          <c:smooth val="1"/>
        </c:ser>
        <c:ser>
          <c:idx val="3"/>
          <c:order val="1"/>
          <c:tx>
            <c:v>LHC_BeamScreen_B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'X:\SEY_Data\789_SEY(Conditioning_Beam_Screen_V1_sample_9B_bot)\[Plots_789_SEY.xlsx]MaxSEY'!$H$3:$H$15</c:f>
                <c:numCache>
                  <c:formatCode>General</c:formatCode>
                  <c:ptCount val="13"/>
                  <c:pt idx="0">
                    <c:v>3.5295699159110003E-2</c:v>
                  </c:pt>
                  <c:pt idx="1">
                    <c:v>5.1171415690496533E-2</c:v>
                  </c:pt>
                  <c:pt idx="2">
                    <c:v>6.4120098232502476E-2</c:v>
                  </c:pt>
                  <c:pt idx="3">
                    <c:v>6.2410413457221987E-2</c:v>
                  </c:pt>
                  <c:pt idx="4">
                    <c:v>5.9437146364134802E-2</c:v>
                  </c:pt>
                  <c:pt idx="5">
                    <c:v>1.3690212743944351E-2</c:v>
                  </c:pt>
                  <c:pt idx="6">
                    <c:v>1.1284747612598364E-2</c:v>
                  </c:pt>
                  <c:pt idx="7">
                    <c:v>1.7513794672594694E-2</c:v>
                  </c:pt>
                  <c:pt idx="8">
                    <c:v>1.4814564681847895E-2</c:v>
                  </c:pt>
                  <c:pt idx="9">
                    <c:v>8.8899711731434284E-3</c:v>
                  </c:pt>
                  <c:pt idx="10">
                    <c:v>1.1236150112546361E-2</c:v>
                  </c:pt>
                  <c:pt idx="11">
                    <c:v>1.0255477074415513E-2</c:v>
                  </c:pt>
                  <c:pt idx="12">
                    <c:v>2.4623578907506253E-3</c:v>
                  </c:pt>
                </c:numCache>
              </c:numRef>
            </c:plus>
            <c:minus>
              <c:numRef>
                <c:f>'X:\SEY_Data\789_SEY(Conditioning_Beam_Screen_V1_sample_9B_bot)\[Plots_789_SEY.xlsx]MaxSEY'!$H$3:$H$15</c:f>
                <c:numCache>
                  <c:formatCode>General</c:formatCode>
                  <c:ptCount val="13"/>
                  <c:pt idx="0">
                    <c:v>3.5295699159110003E-2</c:v>
                  </c:pt>
                  <c:pt idx="1">
                    <c:v>5.1171415690496533E-2</c:v>
                  </c:pt>
                  <c:pt idx="2">
                    <c:v>6.4120098232502476E-2</c:v>
                  </c:pt>
                  <c:pt idx="3">
                    <c:v>6.2410413457221987E-2</c:v>
                  </c:pt>
                  <c:pt idx="4">
                    <c:v>5.9437146364134802E-2</c:v>
                  </c:pt>
                  <c:pt idx="5">
                    <c:v>1.3690212743944351E-2</c:v>
                  </c:pt>
                  <c:pt idx="6">
                    <c:v>1.1284747612598364E-2</c:v>
                  </c:pt>
                  <c:pt idx="7">
                    <c:v>1.7513794672594694E-2</c:v>
                  </c:pt>
                  <c:pt idx="8">
                    <c:v>1.4814564681847895E-2</c:v>
                  </c:pt>
                  <c:pt idx="9">
                    <c:v>8.8899711731434284E-3</c:v>
                  </c:pt>
                  <c:pt idx="10">
                    <c:v>1.1236150112546361E-2</c:v>
                  </c:pt>
                  <c:pt idx="11">
                    <c:v>1.0255477074415513E-2</c:v>
                  </c:pt>
                  <c:pt idx="12">
                    <c:v>2.4623578907506253E-3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'X:\SEY_Data\789_SEY(Conditioning_Beam_Screen_V1_sample_9B_bot)\[Plots_789_SEY.xlsx]MaxSEY'!$B$3:$B$15</c:f>
              <c:numCache>
                <c:formatCode>General</c:formatCode>
                <c:ptCount val="13"/>
                <c:pt idx="0">
                  <c:v>9.9999999999999995E-8</c:v>
                </c:pt>
                <c:pt idx="1">
                  <c:v>9.6466431095406345E-6</c:v>
                </c:pt>
                <c:pt idx="2">
                  <c:v>3.8586572438162538E-5</c:v>
                </c:pt>
                <c:pt idx="3">
                  <c:v>9.6466431095406356E-5</c:v>
                </c:pt>
                <c:pt idx="4">
                  <c:v>1.9293286219081271E-4</c:v>
                </c:pt>
                <c:pt idx="5">
                  <c:v>6.7526501766784449E-4</c:v>
                </c:pt>
                <c:pt idx="6">
                  <c:v>9.6466431095406345E-4</c:v>
                </c:pt>
                <c:pt idx="7">
                  <c:v>2.8939929328621905E-3</c:v>
                </c:pt>
                <c:pt idx="8">
                  <c:v>9.6466431095406351E-3</c:v>
                </c:pt>
                <c:pt idx="9">
                  <c:v>3.0318021201413428E-2</c:v>
                </c:pt>
                <c:pt idx="10">
                  <c:v>3.8718021201413426E-2</c:v>
                </c:pt>
                <c:pt idx="11">
                  <c:v>5.0518021201413424E-2</c:v>
                </c:pt>
                <c:pt idx="12">
                  <c:v>0.15351802120141342</c:v>
                </c:pt>
              </c:numCache>
            </c:numRef>
          </c:xVal>
          <c:yVal>
            <c:numRef>
              <c:f>'X:\SEY_Data\789_SEY(Conditioning_Beam_Screen_V1_sample_9B_bot)\[Plots_789_SEY.xlsx]MaxSEY'!$G$3:$G$15</c:f>
              <c:numCache>
                <c:formatCode>General</c:formatCode>
                <c:ptCount val="13"/>
                <c:pt idx="0">
                  <c:v>1.7196501957978505</c:v>
                </c:pt>
                <c:pt idx="1">
                  <c:v>1.5250443836296221</c:v>
                </c:pt>
                <c:pt idx="2">
                  <c:v>1.3691836919139004</c:v>
                </c:pt>
                <c:pt idx="3">
                  <c:v>1.2641448812089362</c:v>
                </c:pt>
                <c:pt idx="4">
                  <c:v>1.1811678955129885</c:v>
                </c:pt>
                <c:pt idx="5">
                  <c:v>1.0848585309879017</c:v>
                </c:pt>
                <c:pt idx="6">
                  <c:v>1.080884044562926</c:v>
                </c:pt>
                <c:pt idx="7">
                  <c:v>1.0643987988231356</c:v>
                </c:pt>
                <c:pt idx="8">
                  <c:v>1.053682515013626</c:v>
                </c:pt>
                <c:pt idx="9">
                  <c:v>1.0486631207250607</c:v>
                </c:pt>
                <c:pt idx="10">
                  <c:v>1.0522259742625979</c:v>
                </c:pt>
                <c:pt idx="11">
                  <c:v>1.0485072437549954</c:v>
                </c:pt>
                <c:pt idx="12">
                  <c:v>1.0459718146073922</c:v>
                </c:pt>
              </c:numCache>
            </c:numRef>
          </c:yVal>
          <c:smooth val="1"/>
        </c:ser>
        <c:ser>
          <c:idx val="0"/>
          <c:order val="2"/>
          <c:tx>
            <c:v>Not installed beam screen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PowerPoint]MaxSEY'!$H$3:$H$13</c:f>
                <c:numCache>
                  <c:formatCode>General</c:formatCode>
                  <c:ptCount val="11"/>
                  <c:pt idx="0">
                    <c:v>3.5048337794182864E-2</c:v>
                  </c:pt>
                  <c:pt idx="1">
                    <c:v>4.7127855812928297E-2</c:v>
                  </c:pt>
                  <c:pt idx="2">
                    <c:v>3.1664614830554716E-2</c:v>
                  </c:pt>
                  <c:pt idx="3">
                    <c:v>2.7478963306842095E-2</c:v>
                  </c:pt>
                  <c:pt idx="4">
                    <c:v>3.2553278144426365E-2</c:v>
                  </c:pt>
                  <c:pt idx="5">
                    <c:v>1.4633933487106907E-2</c:v>
                  </c:pt>
                  <c:pt idx="6">
                    <c:v>1.0920060304602356E-2</c:v>
                  </c:pt>
                  <c:pt idx="7">
                    <c:v>8.6016140421036717E-3</c:v>
                  </c:pt>
                  <c:pt idx="8">
                    <c:v>1.6320367909323421E-2</c:v>
                  </c:pt>
                  <c:pt idx="9">
                    <c:v>2.1666959554976162E-2</c:v>
                  </c:pt>
                  <c:pt idx="10">
                    <c:v>1.26904900556937E-2</c:v>
                  </c:pt>
                </c:numCache>
              </c:numRef>
            </c:plus>
            <c:minus>
              <c:numRef>
                <c:f>'[Chart in Microsoft PowerPoint]MaxSEY'!$H$3:$H$13</c:f>
                <c:numCache>
                  <c:formatCode>General</c:formatCode>
                  <c:ptCount val="11"/>
                  <c:pt idx="0">
                    <c:v>3.5048337794182864E-2</c:v>
                  </c:pt>
                  <c:pt idx="1">
                    <c:v>4.7127855812928297E-2</c:v>
                  </c:pt>
                  <c:pt idx="2">
                    <c:v>3.1664614830554716E-2</c:v>
                  </c:pt>
                  <c:pt idx="3">
                    <c:v>2.7478963306842095E-2</c:v>
                  </c:pt>
                  <c:pt idx="4">
                    <c:v>3.2553278144426365E-2</c:v>
                  </c:pt>
                  <c:pt idx="5">
                    <c:v>1.4633933487106907E-2</c:v>
                  </c:pt>
                  <c:pt idx="6">
                    <c:v>1.0920060304602356E-2</c:v>
                  </c:pt>
                  <c:pt idx="7">
                    <c:v>8.6016140421036717E-3</c:v>
                  </c:pt>
                  <c:pt idx="8">
                    <c:v>1.6320367909323421E-2</c:v>
                  </c:pt>
                  <c:pt idx="9">
                    <c:v>2.1666959554976162E-2</c:v>
                  </c:pt>
                  <c:pt idx="10">
                    <c:v>1.26904900556937E-2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'[Chart in Microsoft PowerPoint]MaxSEY'!$B$3:$B$16</c:f>
              <c:numCache>
                <c:formatCode>0.00E+00</c:formatCode>
                <c:ptCount val="14"/>
                <c:pt idx="0">
                  <c:v>9.9999999999999995E-8</c:v>
                </c:pt>
                <c:pt idx="1">
                  <c:v>9.6466431095406345E-6</c:v>
                </c:pt>
                <c:pt idx="2">
                  <c:v>3.8586572438162538E-5</c:v>
                </c:pt>
                <c:pt idx="3">
                  <c:v>9.6466431095406356E-5</c:v>
                </c:pt>
                <c:pt idx="4">
                  <c:v>1.9293286219081271E-4</c:v>
                </c:pt>
                <c:pt idx="5">
                  <c:v>6.7526501766784449E-4</c:v>
                </c:pt>
                <c:pt idx="6">
                  <c:v>9.6466431095406345E-4</c:v>
                </c:pt>
                <c:pt idx="7">
                  <c:v>2.8939929328621905E-3</c:v>
                </c:pt>
                <c:pt idx="8">
                  <c:v>9.6466431095406351E-3</c:v>
                </c:pt>
                <c:pt idx="9">
                  <c:v>3.4911660777385153E-2</c:v>
                </c:pt>
                <c:pt idx="10">
                  <c:v>6.0611660777385154E-2</c:v>
                </c:pt>
                <c:pt idx="11">
                  <c:v>0.12931166077738515</c:v>
                </c:pt>
                <c:pt idx="12">
                  <c:v>0.19561166077738515</c:v>
                </c:pt>
                <c:pt idx="13">
                  <c:v>0.25931166077738516</c:v>
                </c:pt>
              </c:numCache>
            </c:numRef>
          </c:xVal>
          <c:yVal>
            <c:numRef>
              <c:f>'[Chart in Microsoft PowerPoint]MaxSEY'!$G$3:$G$16</c:f>
              <c:numCache>
                <c:formatCode>0.000</c:formatCode>
                <c:ptCount val="14"/>
                <c:pt idx="0">
                  <c:v>1.8911849884897336</c:v>
                </c:pt>
                <c:pt idx="1">
                  <c:v>1.6351390735979967</c:v>
                </c:pt>
                <c:pt idx="2">
                  <c:v>1.4937133969647691</c:v>
                </c:pt>
                <c:pt idx="3">
                  <c:v>1.3670383325539315</c:v>
                </c:pt>
                <c:pt idx="4">
                  <c:v>1.236306677171386</c:v>
                </c:pt>
                <c:pt idx="5">
                  <c:v>1.1154385844112942</c:v>
                </c:pt>
                <c:pt idx="6">
                  <c:v>1.0990463014463669</c:v>
                </c:pt>
                <c:pt idx="7">
                  <c:v>1.0625937574704263</c:v>
                </c:pt>
                <c:pt idx="8">
                  <c:v>1.0509810281212073</c:v>
                </c:pt>
                <c:pt idx="9">
                  <c:v>1.0546943889279556</c:v>
                </c:pt>
                <c:pt idx="10">
                  <c:v>1.0655776900610161</c:v>
                </c:pt>
                <c:pt idx="11">
                  <c:v>1.0767704384430052</c:v>
                </c:pt>
                <c:pt idx="12">
                  <c:v>1.0782216739011923</c:v>
                </c:pt>
                <c:pt idx="13">
                  <c:v>1.0788609335433423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9487920"/>
        <c:axId val="269488312"/>
        <c:extLst/>
      </c:scatterChart>
      <c:valAx>
        <c:axId val="269487920"/>
        <c:scaling>
          <c:logBase val="10"/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Dose (C/mm²)</a:t>
                </a:r>
              </a:p>
            </c:rich>
          </c:tx>
          <c:layout>
            <c:manualLayout>
              <c:xMode val="edge"/>
              <c:yMode val="edge"/>
              <c:x val="0.43162190092092145"/>
              <c:y val="0.917920628773862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488312"/>
        <c:crosses val="autoZero"/>
        <c:crossBetween val="midCat"/>
      </c:valAx>
      <c:valAx>
        <c:axId val="269488312"/>
        <c:scaling>
          <c:orientation val="minMax"/>
          <c:max val="2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Maximum SEY</a:t>
                </a:r>
              </a:p>
            </c:rich>
          </c:tx>
          <c:layout>
            <c:manualLayout>
              <c:xMode val="edge"/>
              <c:yMode val="edge"/>
              <c:x val="1.9331120195341437E-3"/>
              <c:y val="0.266006052522123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487920"/>
        <c:crossesAt val="1.0000000000000006E-11"/>
        <c:crossBetween val="midCat"/>
      </c:valAx>
      <c:spPr>
        <a:noFill/>
        <a:ln>
          <a:solidFill>
            <a:schemeClr val="accent3"/>
          </a:solidFill>
        </a:ln>
        <a:effectLst/>
      </c:spPr>
    </c:plotArea>
    <c:legend>
      <c:legendPos val="r"/>
      <c:layout>
        <c:manualLayout>
          <c:xMode val="edge"/>
          <c:yMode val="edge"/>
          <c:x val="0.51685167402855126"/>
          <c:y val="8.2782970236379816E-2"/>
          <c:w val="0.40274630305358172"/>
          <c:h val="0.20603018372703416"/>
        </c:manualLayout>
      </c:layout>
      <c:overlay val="0"/>
      <c:spPr>
        <a:solidFill>
          <a:schemeClr val="bg1"/>
        </a:solidFill>
        <a:ln w="158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smtClean="0"/>
              <a:t>XPS :</a:t>
            </a:r>
            <a:r>
              <a:rPr lang="en-GB" b="1" baseline="0" dirty="0" smtClean="0"/>
              <a:t> Cu 2p peak</a:t>
            </a:r>
            <a:endParaRPr lang="en-GB" b="1" dirty="0"/>
          </a:p>
        </c:rich>
      </c:tx>
      <c:layout>
        <c:manualLayout>
          <c:xMode val="edge"/>
          <c:yMode val="edge"/>
          <c:x val="0.4089323303408961"/>
          <c:y val="3.221073429060930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024099510194248E-2"/>
          <c:y val="7.675994108983801E-2"/>
          <c:w val="0.88800014618968548"/>
          <c:h val="0.79165767344656124"/>
        </c:manualLayout>
      </c:layout>
      <c:scatterChart>
        <c:scatterStyle val="smoothMarker"/>
        <c:varyColors val="0"/>
        <c:ser>
          <c:idx val="6"/>
          <c:order val="0"/>
          <c:tx>
            <c:v>Not installed beam screen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Top!$J$6:$J$506</c:f>
              <c:numCache>
                <c:formatCode>General</c:formatCode>
                <c:ptCount val="501"/>
                <c:pt idx="0">
                  <c:v>974</c:v>
                </c:pt>
                <c:pt idx="1">
                  <c:v>973.9</c:v>
                </c:pt>
                <c:pt idx="2">
                  <c:v>973.8</c:v>
                </c:pt>
                <c:pt idx="3">
                  <c:v>973.7</c:v>
                </c:pt>
                <c:pt idx="4">
                  <c:v>973.6</c:v>
                </c:pt>
                <c:pt idx="5">
                  <c:v>973.5</c:v>
                </c:pt>
                <c:pt idx="6">
                  <c:v>973.4</c:v>
                </c:pt>
                <c:pt idx="7">
                  <c:v>973.3</c:v>
                </c:pt>
                <c:pt idx="8">
                  <c:v>973.2</c:v>
                </c:pt>
                <c:pt idx="9">
                  <c:v>973.1</c:v>
                </c:pt>
                <c:pt idx="10">
                  <c:v>973</c:v>
                </c:pt>
                <c:pt idx="11">
                  <c:v>972.9</c:v>
                </c:pt>
                <c:pt idx="12">
                  <c:v>972.8</c:v>
                </c:pt>
                <c:pt idx="13">
                  <c:v>972.7</c:v>
                </c:pt>
                <c:pt idx="14">
                  <c:v>972.6</c:v>
                </c:pt>
                <c:pt idx="15">
                  <c:v>972.5</c:v>
                </c:pt>
                <c:pt idx="16">
                  <c:v>972.4</c:v>
                </c:pt>
                <c:pt idx="17">
                  <c:v>972.3</c:v>
                </c:pt>
                <c:pt idx="18">
                  <c:v>972.2</c:v>
                </c:pt>
                <c:pt idx="19">
                  <c:v>972.1</c:v>
                </c:pt>
                <c:pt idx="20">
                  <c:v>972</c:v>
                </c:pt>
                <c:pt idx="21">
                  <c:v>971.9</c:v>
                </c:pt>
                <c:pt idx="22">
                  <c:v>971.8</c:v>
                </c:pt>
                <c:pt idx="23">
                  <c:v>971.7</c:v>
                </c:pt>
                <c:pt idx="24">
                  <c:v>971.6</c:v>
                </c:pt>
                <c:pt idx="25">
                  <c:v>971.5</c:v>
                </c:pt>
                <c:pt idx="26">
                  <c:v>971.4</c:v>
                </c:pt>
                <c:pt idx="27">
                  <c:v>971.3</c:v>
                </c:pt>
                <c:pt idx="28">
                  <c:v>971.2</c:v>
                </c:pt>
                <c:pt idx="29">
                  <c:v>971.1</c:v>
                </c:pt>
                <c:pt idx="30">
                  <c:v>971</c:v>
                </c:pt>
                <c:pt idx="31">
                  <c:v>970.9</c:v>
                </c:pt>
                <c:pt idx="32">
                  <c:v>970.8</c:v>
                </c:pt>
                <c:pt idx="33">
                  <c:v>970.7</c:v>
                </c:pt>
                <c:pt idx="34">
                  <c:v>970.6</c:v>
                </c:pt>
                <c:pt idx="35">
                  <c:v>970.5</c:v>
                </c:pt>
                <c:pt idx="36">
                  <c:v>970.4</c:v>
                </c:pt>
                <c:pt idx="37">
                  <c:v>970.3</c:v>
                </c:pt>
                <c:pt idx="38">
                  <c:v>970.2</c:v>
                </c:pt>
                <c:pt idx="39">
                  <c:v>970.1</c:v>
                </c:pt>
                <c:pt idx="40">
                  <c:v>970</c:v>
                </c:pt>
                <c:pt idx="41">
                  <c:v>969.9</c:v>
                </c:pt>
                <c:pt idx="42">
                  <c:v>969.8</c:v>
                </c:pt>
                <c:pt idx="43">
                  <c:v>969.7</c:v>
                </c:pt>
                <c:pt idx="44">
                  <c:v>969.6</c:v>
                </c:pt>
                <c:pt idx="45">
                  <c:v>969.5</c:v>
                </c:pt>
                <c:pt idx="46">
                  <c:v>969.4</c:v>
                </c:pt>
                <c:pt idx="47">
                  <c:v>969.3</c:v>
                </c:pt>
                <c:pt idx="48">
                  <c:v>969.2</c:v>
                </c:pt>
                <c:pt idx="49">
                  <c:v>969.1</c:v>
                </c:pt>
                <c:pt idx="50">
                  <c:v>969</c:v>
                </c:pt>
                <c:pt idx="51">
                  <c:v>968.9</c:v>
                </c:pt>
                <c:pt idx="52">
                  <c:v>968.8</c:v>
                </c:pt>
                <c:pt idx="53">
                  <c:v>968.7</c:v>
                </c:pt>
                <c:pt idx="54">
                  <c:v>968.6</c:v>
                </c:pt>
                <c:pt idx="55">
                  <c:v>968.5</c:v>
                </c:pt>
                <c:pt idx="56">
                  <c:v>968.4</c:v>
                </c:pt>
                <c:pt idx="57">
                  <c:v>968.3</c:v>
                </c:pt>
                <c:pt idx="58">
                  <c:v>968.2</c:v>
                </c:pt>
                <c:pt idx="59">
                  <c:v>968.1</c:v>
                </c:pt>
                <c:pt idx="60">
                  <c:v>968</c:v>
                </c:pt>
                <c:pt idx="61">
                  <c:v>967.9</c:v>
                </c:pt>
                <c:pt idx="62">
                  <c:v>967.8</c:v>
                </c:pt>
                <c:pt idx="63">
                  <c:v>967.7</c:v>
                </c:pt>
                <c:pt idx="64">
                  <c:v>967.6</c:v>
                </c:pt>
                <c:pt idx="65">
                  <c:v>967.5</c:v>
                </c:pt>
                <c:pt idx="66">
                  <c:v>967.4</c:v>
                </c:pt>
                <c:pt idx="67">
                  <c:v>967.3</c:v>
                </c:pt>
                <c:pt idx="68">
                  <c:v>967.2</c:v>
                </c:pt>
                <c:pt idx="69">
                  <c:v>967.1</c:v>
                </c:pt>
                <c:pt idx="70">
                  <c:v>967</c:v>
                </c:pt>
                <c:pt idx="71">
                  <c:v>966.9</c:v>
                </c:pt>
                <c:pt idx="72">
                  <c:v>966.8</c:v>
                </c:pt>
                <c:pt idx="73">
                  <c:v>966.7</c:v>
                </c:pt>
                <c:pt idx="74">
                  <c:v>966.6</c:v>
                </c:pt>
                <c:pt idx="75">
                  <c:v>966.5</c:v>
                </c:pt>
                <c:pt idx="76">
                  <c:v>966.4</c:v>
                </c:pt>
                <c:pt idx="77">
                  <c:v>966.3</c:v>
                </c:pt>
                <c:pt idx="78">
                  <c:v>966.2</c:v>
                </c:pt>
                <c:pt idx="79">
                  <c:v>966.1</c:v>
                </c:pt>
                <c:pt idx="80">
                  <c:v>966</c:v>
                </c:pt>
                <c:pt idx="81">
                  <c:v>965.9</c:v>
                </c:pt>
                <c:pt idx="82">
                  <c:v>965.8</c:v>
                </c:pt>
                <c:pt idx="83">
                  <c:v>965.7</c:v>
                </c:pt>
                <c:pt idx="84">
                  <c:v>965.6</c:v>
                </c:pt>
                <c:pt idx="85">
                  <c:v>965.5</c:v>
                </c:pt>
                <c:pt idx="86">
                  <c:v>965.4</c:v>
                </c:pt>
                <c:pt idx="87">
                  <c:v>965.3</c:v>
                </c:pt>
                <c:pt idx="88">
                  <c:v>965.2</c:v>
                </c:pt>
                <c:pt idx="89">
                  <c:v>965.1</c:v>
                </c:pt>
                <c:pt idx="90">
                  <c:v>965</c:v>
                </c:pt>
                <c:pt idx="91">
                  <c:v>964.9</c:v>
                </c:pt>
                <c:pt idx="92">
                  <c:v>964.8</c:v>
                </c:pt>
                <c:pt idx="93">
                  <c:v>964.7</c:v>
                </c:pt>
                <c:pt idx="94">
                  <c:v>964.6</c:v>
                </c:pt>
                <c:pt idx="95">
                  <c:v>964.5</c:v>
                </c:pt>
                <c:pt idx="96">
                  <c:v>964.4</c:v>
                </c:pt>
                <c:pt idx="97">
                  <c:v>964.3</c:v>
                </c:pt>
                <c:pt idx="98">
                  <c:v>964.2</c:v>
                </c:pt>
                <c:pt idx="99">
                  <c:v>964.1</c:v>
                </c:pt>
                <c:pt idx="100">
                  <c:v>964</c:v>
                </c:pt>
                <c:pt idx="101">
                  <c:v>963.9</c:v>
                </c:pt>
                <c:pt idx="102">
                  <c:v>963.8</c:v>
                </c:pt>
                <c:pt idx="103">
                  <c:v>963.7</c:v>
                </c:pt>
                <c:pt idx="104">
                  <c:v>963.6</c:v>
                </c:pt>
                <c:pt idx="105">
                  <c:v>963.5</c:v>
                </c:pt>
                <c:pt idx="106">
                  <c:v>963.4</c:v>
                </c:pt>
                <c:pt idx="107">
                  <c:v>963.3</c:v>
                </c:pt>
                <c:pt idx="108">
                  <c:v>963.2</c:v>
                </c:pt>
                <c:pt idx="109">
                  <c:v>963.1</c:v>
                </c:pt>
                <c:pt idx="110">
                  <c:v>963</c:v>
                </c:pt>
                <c:pt idx="111">
                  <c:v>962.9</c:v>
                </c:pt>
                <c:pt idx="112">
                  <c:v>962.8</c:v>
                </c:pt>
                <c:pt idx="113">
                  <c:v>962.7</c:v>
                </c:pt>
                <c:pt idx="114">
                  <c:v>962.6</c:v>
                </c:pt>
                <c:pt idx="115">
                  <c:v>962.5</c:v>
                </c:pt>
                <c:pt idx="116">
                  <c:v>962.4</c:v>
                </c:pt>
                <c:pt idx="117">
                  <c:v>962.3</c:v>
                </c:pt>
                <c:pt idx="118">
                  <c:v>962.2</c:v>
                </c:pt>
                <c:pt idx="119">
                  <c:v>962.1</c:v>
                </c:pt>
                <c:pt idx="120">
                  <c:v>962</c:v>
                </c:pt>
                <c:pt idx="121">
                  <c:v>961.9</c:v>
                </c:pt>
                <c:pt idx="122">
                  <c:v>961.8</c:v>
                </c:pt>
                <c:pt idx="123">
                  <c:v>961.7</c:v>
                </c:pt>
                <c:pt idx="124">
                  <c:v>961.6</c:v>
                </c:pt>
                <c:pt idx="125">
                  <c:v>961.5</c:v>
                </c:pt>
                <c:pt idx="126">
                  <c:v>961.4</c:v>
                </c:pt>
                <c:pt idx="127">
                  <c:v>961.3</c:v>
                </c:pt>
                <c:pt idx="128">
                  <c:v>961.2</c:v>
                </c:pt>
                <c:pt idx="129">
                  <c:v>961.1</c:v>
                </c:pt>
                <c:pt idx="130">
                  <c:v>961</c:v>
                </c:pt>
                <c:pt idx="131">
                  <c:v>960.9</c:v>
                </c:pt>
                <c:pt idx="132">
                  <c:v>960.8</c:v>
                </c:pt>
                <c:pt idx="133">
                  <c:v>960.7</c:v>
                </c:pt>
                <c:pt idx="134">
                  <c:v>960.6</c:v>
                </c:pt>
                <c:pt idx="135">
                  <c:v>960.5</c:v>
                </c:pt>
                <c:pt idx="136">
                  <c:v>960.4</c:v>
                </c:pt>
                <c:pt idx="137">
                  <c:v>960.3</c:v>
                </c:pt>
                <c:pt idx="138">
                  <c:v>960.2</c:v>
                </c:pt>
                <c:pt idx="139">
                  <c:v>960.1</c:v>
                </c:pt>
                <c:pt idx="140">
                  <c:v>960</c:v>
                </c:pt>
                <c:pt idx="141">
                  <c:v>959.9</c:v>
                </c:pt>
                <c:pt idx="142">
                  <c:v>959.8</c:v>
                </c:pt>
                <c:pt idx="143">
                  <c:v>959.7</c:v>
                </c:pt>
                <c:pt idx="144">
                  <c:v>959.6</c:v>
                </c:pt>
                <c:pt idx="145">
                  <c:v>959.5</c:v>
                </c:pt>
                <c:pt idx="146">
                  <c:v>959.4</c:v>
                </c:pt>
                <c:pt idx="147">
                  <c:v>959.3</c:v>
                </c:pt>
                <c:pt idx="148">
                  <c:v>959.2</c:v>
                </c:pt>
                <c:pt idx="149">
                  <c:v>959.1</c:v>
                </c:pt>
                <c:pt idx="150">
                  <c:v>959</c:v>
                </c:pt>
                <c:pt idx="151">
                  <c:v>958.9</c:v>
                </c:pt>
                <c:pt idx="152">
                  <c:v>958.8</c:v>
                </c:pt>
                <c:pt idx="153">
                  <c:v>958.7</c:v>
                </c:pt>
                <c:pt idx="154">
                  <c:v>958.6</c:v>
                </c:pt>
                <c:pt idx="155">
                  <c:v>958.5</c:v>
                </c:pt>
                <c:pt idx="156">
                  <c:v>958.4</c:v>
                </c:pt>
                <c:pt idx="157">
                  <c:v>958.3</c:v>
                </c:pt>
                <c:pt idx="158">
                  <c:v>958.2</c:v>
                </c:pt>
                <c:pt idx="159">
                  <c:v>958.1</c:v>
                </c:pt>
                <c:pt idx="160">
                  <c:v>958</c:v>
                </c:pt>
                <c:pt idx="161">
                  <c:v>957.9</c:v>
                </c:pt>
                <c:pt idx="162">
                  <c:v>957.8</c:v>
                </c:pt>
                <c:pt idx="163">
                  <c:v>957.7</c:v>
                </c:pt>
                <c:pt idx="164">
                  <c:v>957.6</c:v>
                </c:pt>
                <c:pt idx="165">
                  <c:v>957.5</c:v>
                </c:pt>
                <c:pt idx="166">
                  <c:v>957.4</c:v>
                </c:pt>
                <c:pt idx="167">
                  <c:v>957.3</c:v>
                </c:pt>
                <c:pt idx="168">
                  <c:v>957.2</c:v>
                </c:pt>
                <c:pt idx="169">
                  <c:v>957.1</c:v>
                </c:pt>
                <c:pt idx="170">
                  <c:v>957</c:v>
                </c:pt>
                <c:pt idx="171">
                  <c:v>956.9</c:v>
                </c:pt>
                <c:pt idx="172">
                  <c:v>956.8</c:v>
                </c:pt>
                <c:pt idx="173">
                  <c:v>956.7</c:v>
                </c:pt>
                <c:pt idx="174">
                  <c:v>956.6</c:v>
                </c:pt>
                <c:pt idx="175">
                  <c:v>956.5</c:v>
                </c:pt>
                <c:pt idx="176">
                  <c:v>956.4</c:v>
                </c:pt>
                <c:pt idx="177">
                  <c:v>956.3</c:v>
                </c:pt>
                <c:pt idx="178">
                  <c:v>956.2</c:v>
                </c:pt>
                <c:pt idx="179">
                  <c:v>956.1</c:v>
                </c:pt>
                <c:pt idx="180">
                  <c:v>956</c:v>
                </c:pt>
                <c:pt idx="181">
                  <c:v>955.9</c:v>
                </c:pt>
                <c:pt idx="182">
                  <c:v>955.8</c:v>
                </c:pt>
                <c:pt idx="183">
                  <c:v>955.7</c:v>
                </c:pt>
                <c:pt idx="184">
                  <c:v>955.6</c:v>
                </c:pt>
                <c:pt idx="185">
                  <c:v>955.5</c:v>
                </c:pt>
                <c:pt idx="186">
                  <c:v>955.4</c:v>
                </c:pt>
                <c:pt idx="187">
                  <c:v>955.3</c:v>
                </c:pt>
                <c:pt idx="188">
                  <c:v>955.2</c:v>
                </c:pt>
                <c:pt idx="189">
                  <c:v>955.1</c:v>
                </c:pt>
                <c:pt idx="190">
                  <c:v>955</c:v>
                </c:pt>
                <c:pt idx="191">
                  <c:v>954.9</c:v>
                </c:pt>
                <c:pt idx="192">
                  <c:v>954.8</c:v>
                </c:pt>
                <c:pt idx="193">
                  <c:v>954.7</c:v>
                </c:pt>
                <c:pt idx="194">
                  <c:v>954.6</c:v>
                </c:pt>
                <c:pt idx="195">
                  <c:v>954.5</c:v>
                </c:pt>
                <c:pt idx="196">
                  <c:v>954.4</c:v>
                </c:pt>
                <c:pt idx="197">
                  <c:v>954.3</c:v>
                </c:pt>
                <c:pt idx="198">
                  <c:v>954.2</c:v>
                </c:pt>
                <c:pt idx="199">
                  <c:v>954.1</c:v>
                </c:pt>
                <c:pt idx="200">
                  <c:v>954</c:v>
                </c:pt>
                <c:pt idx="201">
                  <c:v>953.9</c:v>
                </c:pt>
                <c:pt idx="202">
                  <c:v>953.8</c:v>
                </c:pt>
                <c:pt idx="203">
                  <c:v>953.7</c:v>
                </c:pt>
                <c:pt idx="204">
                  <c:v>953.6</c:v>
                </c:pt>
                <c:pt idx="205">
                  <c:v>953.5</c:v>
                </c:pt>
                <c:pt idx="206">
                  <c:v>953.4</c:v>
                </c:pt>
                <c:pt idx="207">
                  <c:v>953.3</c:v>
                </c:pt>
                <c:pt idx="208">
                  <c:v>953.2</c:v>
                </c:pt>
                <c:pt idx="209">
                  <c:v>953.1</c:v>
                </c:pt>
                <c:pt idx="210">
                  <c:v>953</c:v>
                </c:pt>
                <c:pt idx="211">
                  <c:v>952.9</c:v>
                </c:pt>
                <c:pt idx="212">
                  <c:v>952.8</c:v>
                </c:pt>
                <c:pt idx="213">
                  <c:v>952.7</c:v>
                </c:pt>
                <c:pt idx="214">
                  <c:v>952.6</c:v>
                </c:pt>
                <c:pt idx="215">
                  <c:v>952.5</c:v>
                </c:pt>
                <c:pt idx="216">
                  <c:v>952.4</c:v>
                </c:pt>
                <c:pt idx="217">
                  <c:v>952.3</c:v>
                </c:pt>
                <c:pt idx="218">
                  <c:v>952.2</c:v>
                </c:pt>
                <c:pt idx="219">
                  <c:v>952.1</c:v>
                </c:pt>
                <c:pt idx="220">
                  <c:v>952</c:v>
                </c:pt>
                <c:pt idx="221">
                  <c:v>951.9</c:v>
                </c:pt>
                <c:pt idx="222">
                  <c:v>951.8</c:v>
                </c:pt>
                <c:pt idx="223">
                  <c:v>951.7</c:v>
                </c:pt>
                <c:pt idx="224">
                  <c:v>951.6</c:v>
                </c:pt>
                <c:pt idx="225">
                  <c:v>951.5</c:v>
                </c:pt>
                <c:pt idx="226">
                  <c:v>951.4</c:v>
                </c:pt>
                <c:pt idx="227">
                  <c:v>951.3</c:v>
                </c:pt>
                <c:pt idx="228">
                  <c:v>951.2</c:v>
                </c:pt>
                <c:pt idx="229">
                  <c:v>951.1</c:v>
                </c:pt>
                <c:pt idx="230">
                  <c:v>951</c:v>
                </c:pt>
                <c:pt idx="231">
                  <c:v>950.9</c:v>
                </c:pt>
                <c:pt idx="232">
                  <c:v>950.8</c:v>
                </c:pt>
                <c:pt idx="233">
                  <c:v>950.7</c:v>
                </c:pt>
                <c:pt idx="234">
                  <c:v>950.6</c:v>
                </c:pt>
                <c:pt idx="235">
                  <c:v>950.5</c:v>
                </c:pt>
                <c:pt idx="236">
                  <c:v>950.4</c:v>
                </c:pt>
                <c:pt idx="237">
                  <c:v>950.3</c:v>
                </c:pt>
                <c:pt idx="238">
                  <c:v>950.2</c:v>
                </c:pt>
                <c:pt idx="239">
                  <c:v>950.1</c:v>
                </c:pt>
                <c:pt idx="240">
                  <c:v>950</c:v>
                </c:pt>
                <c:pt idx="241">
                  <c:v>949.9</c:v>
                </c:pt>
                <c:pt idx="242">
                  <c:v>949.8</c:v>
                </c:pt>
                <c:pt idx="243">
                  <c:v>949.7</c:v>
                </c:pt>
                <c:pt idx="244">
                  <c:v>949.6</c:v>
                </c:pt>
                <c:pt idx="245">
                  <c:v>949.5</c:v>
                </c:pt>
                <c:pt idx="246">
                  <c:v>949.4</c:v>
                </c:pt>
                <c:pt idx="247">
                  <c:v>949.3</c:v>
                </c:pt>
                <c:pt idx="248">
                  <c:v>949.2</c:v>
                </c:pt>
                <c:pt idx="249">
                  <c:v>949.1</c:v>
                </c:pt>
                <c:pt idx="250">
                  <c:v>949</c:v>
                </c:pt>
                <c:pt idx="251">
                  <c:v>948.9</c:v>
                </c:pt>
                <c:pt idx="252">
                  <c:v>948.8</c:v>
                </c:pt>
                <c:pt idx="253">
                  <c:v>948.7</c:v>
                </c:pt>
                <c:pt idx="254">
                  <c:v>948.6</c:v>
                </c:pt>
                <c:pt idx="255">
                  <c:v>948.5</c:v>
                </c:pt>
                <c:pt idx="256">
                  <c:v>948.4</c:v>
                </c:pt>
                <c:pt idx="257">
                  <c:v>948.3</c:v>
                </c:pt>
                <c:pt idx="258">
                  <c:v>948.2</c:v>
                </c:pt>
                <c:pt idx="259">
                  <c:v>948.1</c:v>
                </c:pt>
                <c:pt idx="260">
                  <c:v>948</c:v>
                </c:pt>
                <c:pt idx="261">
                  <c:v>947.9</c:v>
                </c:pt>
                <c:pt idx="262">
                  <c:v>947.8</c:v>
                </c:pt>
                <c:pt idx="263">
                  <c:v>947.7</c:v>
                </c:pt>
                <c:pt idx="264">
                  <c:v>947.6</c:v>
                </c:pt>
                <c:pt idx="265">
                  <c:v>947.5</c:v>
                </c:pt>
                <c:pt idx="266">
                  <c:v>947.4</c:v>
                </c:pt>
                <c:pt idx="267">
                  <c:v>947.3</c:v>
                </c:pt>
                <c:pt idx="268">
                  <c:v>947.2</c:v>
                </c:pt>
                <c:pt idx="269">
                  <c:v>947.1</c:v>
                </c:pt>
                <c:pt idx="270">
                  <c:v>947</c:v>
                </c:pt>
                <c:pt idx="271">
                  <c:v>946.9</c:v>
                </c:pt>
                <c:pt idx="272">
                  <c:v>946.8</c:v>
                </c:pt>
                <c:pt idx="273">
                  <c:v>946.7</c:v>
                </c:pt>
                <c:pt idx="274">
                  <c:v>946.6</c:v>
                </c:pt>
                <c:pt idx="275">
                  <c:v>946.5</c:v>
                </c:pt>
                <c:pt idx="276">
                  <c:v>946.4</c:v>
                </c:pt>
                <c:pt idx="277">
                  <c:v>946.3</c:v>
                </c:pt>
                <c:pt idx="278">
                  <c:v>946.2</c:v>
                </c:pt>
                <c:pt idx="279">
                  <c:v>946.1</c:v>
                </c:pt>
                <c:pt idx="280">
                  <c:v>946</c:v>
                </c:pt>
                <c:pt idx="281">
                  <c:v>945.9</c:v>
                </c:pt>
                <c:pt idx="282">
                  <c:v>945.8</c:v>
                </c:pt>
                <c:pt idx="283">
                  <c:v>945.7</c:v>
                </c:pt>
                <c:pt idx="284">
                  <c:v>945.6</c:v>
                </c:pt>
                <c:pt idx="285">
                  <c:v>945.5</c:v>
                </c:pt>
                <c:pt idx="286">
                  <c:v>945.4</c:v>
                </c:pt>
                <c:pt idx="287">
                  <c:v>945.3</c:v>
                </c:pt>
                <c:pt idx="288">
                  <c:v>945.2</c:v>
                </c:pt>
                <c:pt idx="289">
                  <c:v>945.1</c:v>
                </c:pt>
                <c:pt idx="290">
                  <c:v>945</c:v>
                </c:pt>
                <c:pt idx="291">
                  <c:v>944.9</c:v>
                </c:pt>
                <c:pt idx="292">
                  <c:v>944.8</c:v>
                </c:pt>
                <c:pt idx="293">
                  <c:v>944.7</c:v>
                </c:pt>
                <c:pt idx="294">
                  <c:v>944.6</c:v>
                </c:pt>
                <c:pt idx="295">
                  <c:v>944.5</c:v>
                </c:pt>
                <c:pt idx="296">
                  <c:v>944.4</c:v>
                </c:pt>
                <c:pt idx="297">
                  <c:v>944.3</c:v>
                </c:pt>
                <c:pt idx="298">
                  <c:v>944.2</c:v>
                </c:pt>
                <c:pt idx="299">
                  <c:v>944.1</c:v>
                </c:pt>
                <c:pt idx="300">
                  <c:v>944</c:v>
                </c:pt>
                <c:pt idx="301">
                  <c:v>943.9</c:v>
                </c:pt>
                <c:pt idx="302">
                  <c:v>943.8</c:v>
                </c:pt>
                <c:pt idx="303">
                  <c:v>943.7</c:v>
                </c:pt>
                <c:pt idx="304">
                  <c:v>943.6</c:v>
                </c:pt>
                <c:pt idx="305">
                  <c:v>943.5</c:v>
                </c:pt>
                <c:pt idx="306">
                  <c:v>943.4</c:v>
                </c:pt>
                <c:pt idx="307">
                  <c:v>943.3</c:v>
                </c:pt>
                <c:pt idx="308">
                  <c:v>943.2</c:v>
                </c:pt>
                <c:pt idx="309">
                  <c:v>943.1</c:v>
                </c:pt>
                <c:pt idx="310">
                  <c:v>943</c:v>
                </c:pt>
                <c:pt idx="311">
                  <c:v>942.9</c:v>
                </c:pt>
                <c:pt idx="312">
                  <c:v>942.8</c:v>
                </c:pt>
                <c:pt idx="313">
                  <c:v>942.7</c:v>
                </c:pt>
                <c:pt idx="314">
                  <c:v>942.6</c:v>
                </c:pt>
                <c:pt idx="315">
                  <c:v>942.5</c:v>
                </c:pt>
                <c:pt idx="316">
                  <c:v>942.4</c:v>
                </c:pt>
                <c:pt idx="317">
                  <c:v>942.3</c:v>
                </c:pt>
                <c:pt idx="318">
                  <c:v>942.2</c:v>
                </c:pt>
                <c:pt idx="319">
                  <c:v>942.1</c:v>
                </c:pt>
                <c:pt idx="320">
                  <c:v>942</c:v>
                </c:pt>
                <c:pt idx="321">
                  <c:v>941.9</c:v>
                </c:pt>
                <c:pt idx="322">
                  <c:v>941.8</c:v>
                </c:pt>
                <c:pt idx="323">
                  <c:v>941.7</c:v>
                </c:pt>
                <c:pt idx="324">
                  <c:v>941.6</c:v>
                </c:pt>
                <c:pt idx="325">
                  <c:v>941.5</c:v>
                </c:pt>
                <c:pt idx="326">
                  <c:v>941.4</c:v>
                </c:pt>
                <c:pt idx="327">
                  <c:v>941.3</c:v>
                </c:pt>
                <c:pt idx="328">
                  <c:v>941.2</c:v>
                </c:pt>
                <c:pt idx="329">
                  <c:v>941.1</c:v>
                </c:pt>
                <c:pt idx="330">
                  <c:v>941</c:v>
                </c:pt>
                <c:pt idx="331">
                  <c:v>940.9</c:v>
                </c:pt>
                <c:pt idx="332">
                  <c:v>940.8</c:v>
                </c:pt>
                <c:pt idx="333">
                  <c:v>940.7</c:v>
                </c:pt>
                <c:pt idx="334">
                  <c:v>940.6</c:v>
                </c:pt>
                <c:pt idx="335">
                  <c:v>940.5</c:v>
                </c:pt>
                <c:pt idx="336">
                  <c:v>940.4</c:v>
                </c:pt>
                <c:pt idx="337">
                  <c:v>940.3</c:v>
                </c:pt>
                <c:pt idx="338">
                  <c:v>940.2</c:v>
                </c:pt>
                <c:pt idx="339">
                  <c:v>940.1</c:v>
                </c:pt>
                <c:pt idx="340">
                  <c:v>940</c:v>
                </c:pt>
                <c:pt idx="341">
                  <c:v>939.9</c:v>
                </c:pt>
                <c:pt idx="342">
                  <c:v>939.8</c:v>
                </c:pt>
                <c:pt idx="343">
                  <c:v>939.7</c:v>
                </c:pt>
                <c:pt idx="344">
                  <c:v>939.6</c:v>
                </c:pt>
                <c:pt idx="345">
                  <c:v>939.5</c:v>
                </c:pt>
                <c:pt idx="346">
                  <c:v>939.4</c:v>
                </c:pt>
                <c:pt idx="347">
                  <c:v>939.3</c:v>
                </c:pt>
                <c:pt idx="348">
                  <c:v>939.2</c:v>
                </c:pt>
                <c:pt idx="349">
                  <c:v>939.1</c:v>
                </c:pt>
                <c:pt idx="350">
                  <c:v>939</c:v>
                </c:pt>
                <c:pt idx="351">
                  <c:v>938.9</c:v>
                </c:pt>
                <c:pt idx="352">
                  <c:v>938.8</c:v>
                </c:pt>
                <c:pt idx="353">
                  <c:v>938.7</c:v>
                </c:pt>
                <c:pt idx="354">
                  <c:v>938.6</c:v>
                </c:pt>
                <c:pt idx="355">
                  <c:v>938.5</c:v>
                </c:pt>
                <c:pt idx="356">
                  <c:v>938.4</c:v>
                </c:pt>
                <c:pt idx="357">
                  <c:v>938.3</c:v>
                </c:pt>
                <c:pt idx="358">
                  <c:v>938.2</c:v>
                </c:pt>
                <c:pt idx="359">
                  <c:v>938.1</c:v>
                </c:pt>
                <c:pt idx="360">
                  <c:v>938</c:v>
                </c:pt>
                <c:pt idx="361">
                  <c:v>937.9</c:v>
                </c:pt>
                <c:pt idx="362">
                  <c:v>937.8</c:v>
                </c:pt>
                <c:pt idx="363">
                  <c:v>937.7</c:v>
                </c:pt>
                <c:pt idx="364">
                  <c:v>937.6</c:v>
                </c:pt>
                <c:pt idx="365">
                  <c:v>937.5</c:v>
                </c:pt>
                <c:pt idx="366">
                  <c:v>937.4</c:v>
                </c:pt>
                <c:pt idx="367">
                  <c:v>937.3</c:v>
                </c:pt>
                <c:pt idx="368">
                  <c:v>937.2</c:v>
                </c:pt>
                <c:pt idx="369">
                  <c:v>937.1</c:v>
                </c:pt>
                <c:pt idx="370">
                  <c:v>937</c:v>
                </c:pt>
                <c:pt idx="371">
                  <c:v>936.9</c:v>
                </c:pt>
                <c:pt idx="372">
                  <c:v>936.8</c:v>
                </c:pt>
                <c:pt idx="373">
                  <c:v>936.7</c:v>
                </c:pt>
                <c:pt idx="374">
                  <c:v>936.6</c:v>
                </c:pt>
                <c:pt idx="375">
                  <c:v>936.5</c:v>
                </c:pt>
                <c:pt idx="376">
                  <c:v>936.4</c:v>
                </c:pt>
                <c:pt idx="377">
                  <c:v>936.3</c:v>
                </c:pt>
                <c:pt idx="378">
                  <c:v>936.2</c:v>
                </c:pt>
                <c:pt idx="379">
                  <c:v>936.1</c:v>
                </c:pt>
                <c:pt idx="380">
                  <c:v>936</c:v>
                </c:pt>
                <c:pt idx="381">
                  <c:v>935.9</c:v>
                </c:pt>
                <c:pt idx="382">
                  <c:v>935.8</c:v>
                </c:pt>
                <c:pt idx="383">
                  <c:v>935.7</c:v>
                </c:pt>
                <c:pt idx="384">
                  <c:v>935.6</c:v>
                </c:pt>
                <c:pt idx="385">
                  <c:v>935.5</c:v>
                </c:pt>
                <c:pt idx="386">
                  <c:v>935.4</c:v>
                </c:pt>
                <c:pt idx="387">
                  <c:v>935.3</c:v>
                </c:pt>
                <c:pt idx="388">
                  <c:v>935.2</c:v>
                </c:pt>
                <c:pt idx="389">
                  <c:v>935.1</c:v>
                </c:pt>
                <c:pt idx="390">
                  <c:v>935</c:v>
                </c:pt>
                <c:pt idx="391">
                  <c:v>934.9</c:v>
                </c:pt>
                <c:pt idx="392">
                  <c:v>934.8</c:v>
                </c:pt>
                <c:pt idx="393">
                  <c:v>934.7</c:v>
                </c:pt>
                <c:pt idx="394">
                  <c:v>934.6</c:v>
                </c:pt>
                <c:pt idx="395">
                  <c:v>934.5</c:v>
                </c:pt>
                <c:pt idx="396">
                  <c:v>934.4</c:v>
                </c:pt>
                <c:pt idx="397">
                  <c:v>934.3</c:v>
                </c:pt>
                <c:pt idx="398">
                  <c:v>934.2</c:v>
                </c:pt>
                <c:pt idx="399">
                  <c:v>934.1</c:v>
                </c:pt>
                <c:pt idx="400">
                  <c:v>934</c:v>
                </c:pt>
                <c:pt idx="401">
                  <c:v>933.9</c:v>
                </c:pt>
                <c:pt idx="402">
                  <c:v>933.8</c:v>
                </c:pt>
                <c:pt idx="403">
                  <c:v>933.7</c:v>
                </c:pt>
                <c:pt idx="404">
                  <c:v>933.6</c:v>
                </c:pt>
                <c:pt idx="405">
                  <c:v>933.5</c:v>
                </c:pt>
                <c:pt idx="406">
                  <c:v>933.4</c:v>
                </c:pt>
                <c:pt idx="407">
                  <c:v>933.3</c:v>
                </c:pt>
                <c:pt idx="408">
                  <c:v>933.2</c:v>
                </c:pt>
                <c:pt idx="409">
                  <c:v>933.1</c:v>
                </c:pt>
                <c:pt idx="410">
                  <c:v>933</c:v>
                </c:pt>
                <c:pt idx="411">
                  <c:v>932.9</c:v>
                </c:pt>
                <c:pt idx="412">
                  <c:v>932.8</c:v>
                </c:pt>
                <c:pt idx="413">
                  <c:v>932.7</c:v>
                </c:pt>
                <c:pt idx="414">
                  <c:v>932.6</c:v>
                </c:pt>
                <c:pt idx="415">
                  <c:v>932.5</c:v>
                </c:pt>
                <c:pt idx="416">
                  <c:v>932.4</c:v>
                </c:pt>
                <c:pt idx="417">
                  <c:v>932.3</c:v>
                </c:pt>
                <c:pt idx="418">
                  <c:v>932.2</c:v>
                </c:pt>
                <c:pt idx="419">
                  <c:v>932.1</c:v>
                </c:pt>
                <c:pt idx="420">
                  <c:v>932</c:v>
                </c:pt>
                <c:pt idx="421">
                  <c:v>931.9</c:v>
                </c:pt>
                <c:pt idx="422">
                  <c:v>931.8</c:v>
                </c:pt>
                <c:pt idx="423">
                  <c:v>931.7</c:v>
                </c:pt>
                <c:pt idx="424">
                  <c:v>931.6</c:v>
                </c:pt>
                <c:pt idx="425">
                  <c:v>931.5</c:v>
                </c:pt>
                <c:pt idx="426">
                  <c:v>931.4</c:v>
                </c:pt>
                <c:pt idx="427">
                  <c:v>931.3</c:v>
                </c:pt>
                <c:pt idx="428">
                  <c:v>931.2</c:v>
                </c:pt>
                <c:pt idx="429">
                  <c:v>931.1</c:v>
                </c:pt>
                <c:pt idx="430">
                  <c:v>931</c:v>
                </c:pt>
                <c:pt idx="431">
                  <c:v>930.9</c:v>
                </c:pt>
                <c:pt idx="432">
                  <c:v>930.8</c:v>
                </c:pt>
                <c:pt idx="433">
                  <c:v>930.7</c:v>
                </c:pt>
                <c:pt idx="434">
                  <c:v>930.6</c:v>
                </c:pt>
                <c:pt idx="435">
                  <c:v>930.5</c:v>
                </c:pt>
                <c:pt idx="436">
                  <c:v>930.4</c:v>
                </c:pt>
                <c:pt idx="437">
                  <c:v>930.3</c:v>
                </c:pt>
                <c:pt idx="438">
                  <c:v>930.2</c:v>
                </c:pt>
                <c:pt idx="439">
                  <c:v>930.1</c:v>
                </c:pt>
                <c:pt idx="440">
                  <c:v>930</c:v>
                </c:pt>
                <c:pt idx="441">
                  <c:v>929.9</c:v>
                </c:pt>
                <c:pt idx="442">
                  <c:v>929.8</c:v>
                </c:pt>
                <c:pt idx="443">
                  <c:v>929.7</c:v>
                </c:pt>
                <c:pt idx="444">
                  <c:v>929.6</c:v>
                </c:pt>
                <c:pt idx="445">
                  <c:v>929.5</c:v>
                </c:pt>
                <c:pt idx="446">
                  <c:v>929.4</c:v>
                </c:pt>
                <c:pt idx="447">
                  <c:v>929.3</c:v>
                </c:pt>
                <c:pt idx="448">
                  <c:v>929.2</c:v>
                </c:pt>
                <c:pt idx="449">
                  <c:v>929.1</c:v>
                </c:pt>
                <c:pt idx="450">
                  <c:v>929</c:v>
                </c:pt>
                <c:pt idx="451">
                  <c:v>928.9</c:v>
                </c:pt>
                <c:pt idx="452">
                  <c:v>928.8</c:v>
                </c:pt>
                <c:pt idx="453">
                  <c:v>928.7</c:v>
                </c:pt>
                <c:pt idx="454">
                  <c:v>928.6</c:v>
                </c:pt>
                <c:pt idx="455">
                  <c:v>928.5</c:v>
                </c:pt>
                <c:pt idx="456">
                  <c:v>928.4</c:v>
                </c:pt>
                <c:pt idx="457">
                  <c:v>928.3</c:v>
                </c:pt>
                <c:pt idx="458">
                  <c:v>928.2</c:v>
                </c:pt>
                <c:pt idx="459">
                  <c:v>928.1</c:v>
                </c:pt>
                <c:pt idx="460">
                  <c:v>928</c:v>
                </c:pt>
                <c:pt idx="461">
                  <c:v>927.9</c:v>
                </c:pt>
                <c:pt idx="462">
                  <c:v>927.8</c:v>
                </c:pt>
                <c:pt idx="463">
                  <c:v>927.7</c:v>
                </c:pt>
                <c:pt idx="464">
                  <c:v>927.6</c:v>
                </c:pt>
                <c:pt idx="465">
                  <c:v>927.5</c:v>
                </c:pt>
                <c:pt idx="466">
                  <c:v>927.4</c:v>
                </c:pt>
                <c:pt idx="467">
                  <c:v>927.3</c:v>
                </c:pt>
                <c:pt idx="468">
                  <c:v>927.2</c:v>
                </c:pt>
                <c:pt idx="469">
                  <c:v>927.1</c:v>
                </c:pt>
                <c:pt idx="470">
                  <c:v>927</c:v>
                </c:pt>
                <c:pt idx="471">
                  <c:v>926.9</c:v>
                </c:pt>
                <c:pt idx="472">
                  <c:v>926.8</c:v>
                </c:pt>
                <c:pt idx="473">
                  <c:v>926.7</c:v>
                </c:pt>
                <c:pt idx="474">
                  <c:v>926.6</c:v>
                </c:pt>
                <c:pt idx="475">
                  <c:v>926.5</c:v>
                </c:pt>
                <c:pt idx="476">
                  <c:v>926.4</c:v>
                </c:pt>
                <c:pt idx="477">
                  <c:v>926.3</c:v>
                </c:pt>
                <c:pt idx="478">
                  <c:v>926.2</c:v>
                </c:pt>
                <c:pt idx="479">
                  <c:v>926.1</c:v>
                </c:pt>
                <c:pt idx="480">
                  <c:v>926</c:v>
                </c:pt>
                <c:pt idx="481">
                  <c:v>925.9</c:v>
                </c:pt>
                <c:pt idx="482">
                  <c:v>925.8</c:v>
                </c:pt>
                <c:pt idx="483">
                  <c:v>925.7</c:v>
                </c:pt>
                <c:pt idx="484">
                  <c:v>925.6</c:v>
                </c:pt>
                <c:pt idx="485">
                  <c:v>925.5</c:v>
                </c:pt>
                <c:pt idx="486">
                  <c:v>925.4</c:v>
                </c:pt>
                <c:pt idx="487">
                  <c:v>925.3</c:v>
                </c:pt>
                <c:pt idx="488">
                  <c:v>925.2</c:v>
                </c:pt>
                <c:pt idx="489">
                  <c:v>925.1</c:v>
                </c:pt>
                <c:pt idx="490">
                  <c:v>925</c:v>
                </c:pt>
                <c:pt idx="491">
                  <c:v>924.9</c:v>
                </c:pt>
                <c:pt idx="492">
                  <c:v>924.8</c:v>
                </c:pt>
                <c:pt idx="493">
                  <c:v>924.7</c:v>
                </c:pt>
                <c:pt idx="494">
                  <c:v>924.6</c:v>
                </c:pt>
                <c:pt idx="495">
                  <c:v>924.5</c:v>
                </c:pt>
                <c:pt idx="496">
                  <c:v>924.4</c:v>
                </c:pt>
                <c:pt idx="497">
                  <c:v>924.3</c:v>
                </c:pt>
                <c:pt idx="498">
                  <c:v>924.2</c:v>
                </c:pt>
                <c:pt idx="499">
                  <c:v>924.1</c:v>
                </c:pt>
                <c:pt idx="500">
                  <c:v>924</c:v>
                </c:pt>
              </c:numCache>
            </c:numRef>
          </c:xVal>
          <c:yVal>
            <c:numRef>
              <c:f>Top!$O$6:$O$506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-1.7653596305862142E-2</c:v>
                </c:pt>
                <c:pt idx="72">
                  <c:v>2.1560616733192366E-2</c:v>
                </c:pt>
                <c:pt idx="73">
                  <c:v>3.214213039054542E-2</c:v>
                </c:pt>
                <c:pt idx="74">
                  <c:v>-5.0622211786803505E-3</c:v>
                </c:pt>
                <c:pt idx="75">
                  <c:v>3.1588009704939016E-3</c:v>
                </c:pt>
                <c:pt idx="76">
                  <c:v>1.1207638725835486E-2</c:v>
                </c:pt>
                <c:pt idx="77">
                  <c:v>2.9208734444705328E-2</c:v>
                </c:pt>
                <c:pt idx="78">
                  <c:v>3.309384049463876E-2</c:v>
                </c:pt>
                <c:pt idx="79">
                  <c:v>3.2308053533692442E-3</c:v>
                </c:pt>
                <c:pt idx="80">
                  <c:v>1.1984033810753789E-2</c:v>
                </c:pt>
                <c:pt idx="81">
                  <c:v>2.9831728887845393E-2</c:v>
                </c:pt>
                <c:pt idx="82">
                  <c:v>2.3429600062612552E-2</c:v>
                </c:pt>
                <c:pt idx="83">
                  <c:v>1.5512248571652187E-2</c:v>
                </c:pt>
                <c:pt idx="84">
                  <c:v>4.0779525710260577E-2</c:v>
                </c:pt>
                <c:pt idx="85">
                  <c:v>2.4237301400954751E-2</c:v>
                </c:pt>
                <c:pt idx="86">
                  <c:v>2.647882914612203E-2</c:v>
                </c:pt>
                <c:pt idx="87">
                  <c:v>5.2087344447053388E-2</c:v>
                </c:pt>
                <c:pt idx="88">
                  <c:v>4.7958049620411725E-2</c:v>
                </c:pt>
                <c:pt idx="89">
                  <c:v>7.1738279721374351E-2</c:v>
                </c:pt>
                <c:pt idx="90">
                  <c:v>7.0958754011113678E-2</c:v>
                </c:pt>
                <c:pt idx="91">
                  <c:v>5.7904046333255021E-2</c:v>
                </c:pt>
                <c:pt idx="92">
                  <c:v>6.5514596540658901E-2</c:v>
                </c:pt>
                <c:pt idx="93">
                  <c:v>6.5940361587227145E-2</c:v>
                </c:pt>
                <c:pt idx="94">
                  <c:v>8.6777803866322348E-2</c:v>
                </c:pt>
                <c:pt idx="95">
                  <c:v>0.10370196446740236</c:v>
                </c:pt>
                <c:pt idx="96">
                  <c:v>0.11127807779603976</c:v>
                </c:pt>
                <c:pt idx="97">
                  <c:v>0.10528606089066286</c:v>
                </c:pt>
                <c:pt idx="98">
                  <c:v>0.11660640212882514</c:v>
                </c:pt>
                <c:pt idx="99">
                  <c:v>0.12230727087735785</c:v>
                </c:pt>
                <c:pt idx="100">
                  <c:v>0.1325945057525241</c:v>
                </c:pt>
                <c:pt idx="101">
                  <c:v>0.14522657900915711</c:v>
                </c:pt>
                <c:pt idx="102">
                  <c:v>0.1743288721922204</c:v>
                </c:pt>
                <c:pt idx="103">
                  <c:v>0.18754324176254203</c:v>
                </c:pt>
                <c:pt idx="104">
                  <c:v>0.17528997417234082</c:v>
                </c:pt>
                <c:pt idx="105">
                  <c:v>0.16727557329576573</c:v>
                </c:pt>
                <c:pt idx="106">
                  <c:v>0.1700023479690069</c:v>
                </c:pt>
                <c:pt idx="107">
                  <c:v>0.21917194959693204</c:v>
                </c:pt>
                <c:pt idx="108">
                  <c:v>0.23197933787274008</c:v>
                </c:pt>
                <c:pt idx="109">
                  <c:v>0.20869061595053606</c:v>
                </c:pt>
                <c:pt idx="110">
                  <c:v>0.19064256085153006</c:v>
                </c:pt>
                <c:pt idx="111">
                  <c:v>0.2124974563669092</c:v>
                </c:pt>
                <c:pt idx="112">
                  <c:v>0.23660640212882533</c:v>
                </c:pt>
                <c:pt idx="113">
                  <c:v>0.2291116850590906</c:v>
                </c:pt>
                <c:pt idx="114">
                  <c:v>0.21396258902715817</c:v>
                </c:pt>
                <c:pt idx="115">
                  <c:v>0.2258746184550364</c:v>
                </c:pt>
                <c:pt idx="116">
                  <c:v>0.21526492916960158</c:v>
                </c:pt>
                <c:pt idx="117">
                  <c:v>0.19390154183298106</c:v>
                </c:pt>
                <c:pt idx="118">
                  <c:v>0.1853111058934023</c:v>
                </c:pt>
                <c:pt idx="119">
                  <c:v>0.15351960554120694</c:v>
                </c:pt>
                <c:pt idx="120">
                  <c:v>0.11587696642404324</c:v>
                </c:pt>
                <c:pt idx="121">
                  <c:v>0.14361743758315723</c:v>
                </c:pt>
                <c:pt idx="122">
                  <c:v>0.15871018235892614</c:v>
                </c:pt>
                <c:pt idx="123">
                  <c:v>0.14274712373796658</c:v>
                </c:pt>
                <c:pt idx="124">
                  <c:v>0.12906629099162548</c:v>
                </c:pt>
                <c:pt idx="125">
                  <c:v>0.14918368944196611</c:v>
                </c:pt>
                <c:pt idx="126">
                  <c:v>0.15034515144400099</c:v>
                </c:pt>
                <c:pt idx="127">
                  <c:v>0.12259528840885967</c:v>
                </c:pt>
                <c:pt idx="128">
                  <c:v>0.10110354543320028</c:v>
                </c:pt>
                <c:pt idx="129">
                  <c:v>0.10295374501056581</c:v>
                </c:pt>
                <c:pt idx="130">
                  <c:v>0.10145417547155035</c:v>
                </c:pt>
                <c:pt idx="131">
                  <c:v>0.10231822806605628</c:v>
                </c:pt>
                <c:pt idx="132">
                  <c:v>0.11949283869452927</c:v>
                </c:pt>
                <c:pt idx="133">
                  <c:v>0.10671988729748771</c:v>
                </c:pt>
                <c:pt idx="134">
                  <c:v>9.6673710573687094E-2</c:v>
                </c:pt>
                <c:pt idx="135">
                  <c:v>9.0384284260781045E-2</c:v>
                </c:pt>
                <c:pt idx="136">
                  <c:v>9.0277842999138991E-2</c:v>
                </c:pt>
                <c:pt idx="137">
                  <c:v>6.7724818032402059E-2</c:v>
                </c:pt>
                <c:pt idx="138">
                  <c:v>6.8303983720748307E-2</c:v>
                </c:pt>
                <c:pt idx="139">
                  <c:v>7.0952492760428948E-2</c:v>
                </c:pt>
                <c:pt idx="140">
                  <c:v>6.6635360413242542E-2</c:v>
                </c:pt>
                <c:pt idx="141">
                  <c:v>9.3233153322376097E-2</c:v>
                </c:pt>
                <c:pt idx="142">
                  <c:v>8.4780464897863297E-2</c:v>
                </c:pt>
                <c:pt idx="143">
                  <c:v>6.9725287626203239E-2</c:v>
                </c:pt>
                <c:pt idx="144">
                  <c:v>7.3579087422712783E-2</c:v>
                </c:pt>
                <c:pt idx="145">
                  <c:v>6.0136182202394972E-2</c:v>
                </c:pt>
                <c:pt idx="146">
                  <c:v>6.8404163731705409E-2</c:v>
                </c:pt>
                <c:pt idx="147">
                  <c:v>6.790326367691947E-2</c:v>
                </c:pt>
                <c:pt idx="148">
                  <c:v>8.7347577678641264E-2</c:v>
                </c:pt>
                <c:pt idx="149">
                  <c:v>8.4674023636221243E-2</c:v>
                </c:pt>
                <c:pt idx="150">
                  <c:v>3.8578696094544979E-2</c:v>
                </c:pt>
                <c:pt idx="151">
                  <c:v>4.2933395945840225E-2</c:v>
                </c:pt>
                <c:pt idx="152">
                  <c:v>7.1234249041246034E-2</c:v>
                </c:pt>
                <c:pt idx="153">
                  <c:v>5.758785317367144E-2</c:v>
                </c:pt>
                <c:pt idx="154">
                  <c:v>6.2725209360569731E-2</c:v>
                </c:pt>
                <c:pt idx="155">
                  <c:v>5.9691633403772315E-2</c:v>
                </c:pt>
                <c:pt idx="156">
                  <c:v>4.3208890975972358E-2</c:v>
                </c:pt>
                <c:pt idx="157">
                  <c:v>7.7554981607576207E-2</c:v>
                </c:pt>
                <c:pt idx="158">
                  <c:v>5.9901385301714065E-2</c:v>
                </c:pt>
                <c:pt idx="159">
                  <c:v>8.9880253580652741E-2</c:v>
                </c:pt>
                <c:pt idx="160">
                  <c:v>9.2732253267590159E-2</c:v>
                </c:pt>
                <c:pt idx="161">
                  <c:v>7.9959301870548602E-2</c:v>
                </c:pt>
                <c:pt idx="162">
                  <c:v>7.1822806605619377E-2</c:v>
                </c:pt>
                <c:pt idx="163">
                  <c:v>9.6103936761368178E-2</c:v>
                </c:pt>
                <c:pt idx="164">
                  <c:v>6.6413086013931324E-2</c:v>
                </c:pt>
                <c:pt idx="165">
                  <c:v>8.9003678484777332E-2</c:v>
                </c:pt>
                <c:pt idx="166">
                  <c:v>8.8064490882053689E-2</c:v>
                </c:pt>
                <c:pt idx="167">
                  <c:v>9.6348125538076188E-2</c:v>
                </c:pt>
                <c:pt idx="168">
                  <c:v>9.5787743601784367E-2</c:v>
                </c:pt>
                <c:pt idx="169">
                  <c:v>9.0374892384753949E-2</c:v>
                </c:pt>
                <c:pt idx="170">
                  <c:v>0.11847225483290297</c:v>
                </c:pt>
                <c:pt idx="171">
                  <c:v>0.16515300931361043</c:v>
                </c:pt>
                <c:pt idx="172">
                  <c:v>0.15058307897002426</c:v>
                </c:pt>
                <c:pt idx="173">
                  <c:v>0.13823589261955072</c:v>
                </c:pt>
                <c:pt idx="174">
                  <c:v>0.15861939422399615</c:v>
                </c:pt>
                <c:pt idx="175">
                  <c:v>0.14171401737497055</c:v>
                </c:pt>
                <c:pt idx="176">
                  <c:v>0.15444314001721854</c:v>
                </c:pt>
                <c:pt idx="177">
                  <c:v>0.15792126477263838</c:v>
                </c:pt>
                <c:pt idx="178">
                  <c:v>0.14368005009000548</c:v>
                </c:pt>
                <c:pt idx="179">
                  <c:v>0.17226265946622837</c:v>
                </c:pt>
                <c:pt idx="180">
                  <c:v>0.1966846677623855</c:v>
                </c:pt>
                <c:pt idx="181">
                  <c:v>0.19764263911716357</c:v>
                </c:pt>
                <c:pt idx="182">
                  <c:v>0.21019957736557887</c:v>
                </c:pt>
                <c:pt idx="183">
                  <c:v>0.24471785239101515</c:v>
                </c:pt>
                <c:pt idx="184">
                  <c:v>0.22253737184002509</c:v>
                </c:pt>
                <c:pt idx="185">
                  <c:v>0.21964467402363622</c:v>
                </c:pt>
                <c:pt idx="186">
                  <c:v>0.2448806449088205</c:v>
                </c:pt>
                <c:pt idx="187">
                  <c:v>0.25897158957501754</c:v>
                </c:pt>
                <c:pt idx="188">
                  <c:v>0.28506848242936533</c:v>
                </c:pt>
                <c:pt idx="189">
                  <c:v>0.30829772247006348</c:v>
                </c:pt>
                <c:pt idx="190">
                  <c:v>0.30432495891054245</c:v>
                </c:pt>
                <c:pt idx="191">
                  <c:v>0.30365500508726617</c:v>
                </c:pt>
                <c:pt idx="192">
                  <c:v>0.30004226344212254</c:v>
                </c:pt>
                <c:pt idx="193">
                  <c:v>0.31223604915081782</c:v>
                </c:pt>
                <c:pt idx="194">
                  <c:v>0.32047272442670416</c:v>
                </c:pt>
                <c:pt idx="195">
                  <c:v>0.30166079674414975</c:v>
                </c:pt>
                <c:pt idx="196">
                  <c:v>0.31133755967754562</c:v>
                </c:pt>
                <c:pt idx="197">
                  <c:v>0.28864365657039992</c:v>
                </c:pt>
                <c:pt idx="198">
                  <c:v>0.3087109650152618</c:v>
                </c:pt>
                <c:pt idx="199">
                  <c:v>0.28870939970259057</c:v>
                </c:pt>
                <c:pt idx="200">
                  <c:v>0.26745558425295446</c:v>
                </c:pt>
                <c:pt idx="201">
                  <c:v>0.27786804414181743</c:v>
                </c:pt>
                <c:pt idx="202">
                  <c:v>0.2765406589966346</c:v>
                </c:pt>
                <c:pt idx="203">
                  <c:v>0.27173514909603197</c:v>
                </c:pt>
                <c:pt idx="204">
                  <c:v>0.25941926899898254</c:v>
                </c:pt>
                <c:pt idx="205">
                  <c:v>0.26358613132973308</c:v>
                </c:pt>
                <c:pt idx="206">
                  <c:v>0.26676684667762374</c:v>
                </c:pt>
                <c:pt idx="207">
                  <c:v>0.24616733192455184</c:v>
                </c:pt>
                <c:pt idx="208">
                  <c:v>0.26177662988181899</c:v>
                </c:pt>
                <c:pt idx="209">
                  <c:v>0.29646708930108795</c:v>
                </c:pt>
                <c:pt idx="210">
                  <c:v>0.29423182280660559</c:v>
                </c:pt>
                <c:pt idx="211">
                  <c:v>0.30190498552085776</c:v>
                </c:pt>
                <c:pt idx="212">
                  <c:v>0.31023244893167407</c:v>
                </c:pt>
                <c:pt idx="213">
                  <c:v>0.32557564373483594</c:v>
                </c:pt>
                <c:pt idx="214">
                  <c:v>0.36881271033889029</c:v>
                </c:pt>
                <c:pt idx="215">
                  <c:v>0.36274242779995308</c:v>
                </c:pt>
                <c:pt idx="216">
                  <c:v>0.38321671753932851</c:v>
                </c:pt>
                <c:pt idx="217">
                  <c:v>0.37634812553807623</c:v>
                </c:pt>
                <c:pt idx="218">
                  <c:v>0.35437426625968532</c:v>
                </c:pt>
                <c:pt idx="219">
                  <c:v>0.34194881427565149</c:v>
                </c:pt>
                <c:pt idx="220">
                  <c:v>0.31016044454879871</c:v>
                </c:pt>
                <c:pt idx="221">
                  <c:v>0.29560303670658222</c:v>
                </c:pt>
                <c:pt idx="222">
                  <c:v>0.23654692024731944</c:v>
                </c:pt>
                <c:pt idx="223">
                  <c:v>0.21166157940048524</c:v>
                </c:pt>
                <c:pt idx="224">
                  <c:v>0.16882210221491739</c:v>
                </c:pt>
                <c:pt idx="225">
                  <c:v>0.1575236753541519</c:v>
                </c:pt>
                <c:pt idx="226">
                  <c:v>0.12657744384440783</c:v>
                </c:pt>
                <c:pt idx="227">
                  <c:v>0.10845425373718409</c:v>
                </c:pt>
                <c:pt idx="228">
                  <c:v>8.7419582061516829E-2</c:v>
                </c:pt>
                <c:pt idx="229">
                  <c:v>7.7201220943883542E-2</c:v>
                </c:pt>
                <c:pt idx="230">
                  <c:v>3.905455114659153E-2</c:v>
                </c:pt>
                <c:pt idx="231">
                  <c:v>2.4531580183141537E-2</c:v>
                </c:pt>
                <c:pt idx="232">
                  <c:v>3.359787117476707E-2</c:v>
                </c:pt>
                <c:pt idx="233">
                  <c:v>4.5826093762229098E-2</c:v>
                </c:pt>
                <c:pt idx="234">
                  <c:v>4.232292400406986E-2</c:v>
                </c:pt>
                <c:pt idx="235">
                  <c:v>2.1879940518118538E-2</c:v>
                </c:pt>
                <c:pt idx="236">
                  <c:v>1.449479533536824E-2</c:v>
                </c:pt>
                <c:pt idx="237">
                  <c:v>2.9102293183063271E-2</c:v>
                </c:pt>
                <c:pt idx="238">
                  <c:v>-1.4025201534007329E-3</c:v>
                </c:pt>
                <c:pt idx="239">
                  <c:v>8.1177115128747875E-3</c:v>
                </c:pt>
                <c:pt idx="240">
                  <c:v>-1.4369570321671753E-2</c:v>
                </c:pt>
                <c:pt idx="241">
                  <c:v>-1.4879862252484798E-2</c:v>
                </c:pt>
                <c:pt idx="242">
                  <c:v>-3.625264146513357E-3</c:v>
                </c:pt>
                <c:pt idx="243">
                  <c:v>-2.0145574078422164E-2</c:v>
                </c:pt>
                <c:pt idx="244">
                  <c:v>-2.4731940205055961E-3</c:v>
                </c:pt>
                <c:pt idx="245">
                  <c:v>-2.2008296157157391E-2</c:v>
                </c:pt>
                <c:pt idx="246">
                  <c:v>1.374344525318978E-3</c:v>
                </c:pt>
                <c:pt idx="247">
                  <c:v>-1.8758707051733492E-2</c:v>
                </c:pt>
                <c:pt idx="248">
                  <c:v>-2.076543789621986E-2</c:v>
                </c:pt>
                <c:pt idx="249">
                  <c:v>-1.5377631681928374E-2</c:v>
                </c:pt>
                <c:pt idx="250">
                  <c:v>-6.5523988416687148E-3</c:v>
                </c:pt>
                <c:pt idx="251">
                  <c:v>8.7563590827266832E-3</c:v>
                </c:pt>
                <c:pt idx="252">
                  <c:v>-1.9165688346247073E-2</c:v>
                </c:pt>
                <c:pt idx="253">
                  <c:v>-2.674806292556943E-2</c:v>
                </c:pt>
                <c:pt idx="254">
                  <c:v>-1.6586053064099417E-2</c:v>
                </c:pt>
                <c:pt idx="255">
                  <c:v>-9.9679110902403216E-3</c:v>
                </c:pt>
                <c:pt idx="256">
                  <c:v>-4.9964780464897404E-3</c:v>
                </c:pt>
                <c:pt idx="257">
                  <c:v>-3.0135399546059507E-2</c:v>
                </c:pt>
                <c:pt idx="258">
                  <c:v>-2.9991390780308366E-2</c:v>
                </c:pt>
                <c:pt idx="259">
                  <c:v>-2.9596931987164253E-2</c:v>
                </c:pt>
                <c:pt idx="260">
                  <c:v>-1.9253345855834703E-2</c:v>
                </c:pt>
                <c:pt idx="261">
                  <c:v>-3.0382718948109885E-2</c:v>
                </c:pt>
                <c:pt idx="262">
                  <c:v>-4.2432495891054287E-2</c:v>
                </c:pt>
                <c:pt idx="263">
                  <c:v>-2.2678249980433638E-2</c:v>
                </c:pt>
                <c:pt idx="264">
                  <c:v>-2.4271738279721466E-2</c:v>
                </c:pt>
                <c:pt idx="265">
                  <c:v>-1.6604836816153844E-2</c:v>
                </c:pt>
                <c:pt idx="266">
                  <c:v>-1.0193316114893904E-2</c:v>
                </c:pt>
                <c:pt idx="267">
                  <c:v>-3.128120842138208E-2</c:v>
                </c:pt>
                <c:pt idx="268">
                  <c:v>-2.0527510370196355E-2</c:v>
                </c:pt>
                <c:pt idx="269">
                  <c:v>-3.3497691163823638E-4</c:v>
                </c:pt>
                <c:pt idx="270">
                  <c:v>1.2494325741566833E-2</c:v>
                </c:pt>
                <c:pt idx="271">
                  <c:v>9.3323941457307911E-3</c:v>
                </c:pt>
                <c:pt idx="272">
                  <c:v>2.7737340533773441E-3</c:v>
                </c:pt>
                <c:pt idx="273">
                  <c:v>1.1204508100493119E-2</c:v>
                </c:pt>
                <c:pt idx="274">
                  <c:v>2.7693511778977806E-2</c:v>
                </c:pt>
                <c:pt idx="275">
                  <c:v>1.3978242153870236E-2</c:v>
                </c:pt>
                <c:pt idx="276">
                  <c:v>4.5018392423885308E-3</c:v>
                </c:pt>
                <c:pt idx="277">
                  <c:v>4.0416373170540356E-3</c:v>
                </c:pt>
                <c:pt idx="278">
                  <c:v>1.9588322767472938E-2</c:v>
                </c:pt>
                <c:pt idx="279">
                  <c:v>6.1858026140721653E-2</c:v>
                </c:pt>
                <c:pt idx="280">
                  <c:v>6.9155513813884323E-2</c:v>
                </c:pt>
                <c:pt idx="281">
                  <c:v>6.8952023166627532E-2</c:v>
                </c:pt>
                <c:pt idx="282">
                  <c:v>3.6152461454175333E-2</c:v>
                </c:pt>
                <c:pt idx="283">
                  <c:v>6.2853564999608577E-2</c:v>
                </c:pt>
                <c:pt idx="284">
                  <c:v>8.6242466932769907E-2</c:v>
                </c:pt>
                <c:pt idx="285">
                  <c:v>7.805901228770451E-2</c:v>
                </c:pt>
                <c:pt idx="286">
                  <c:v>9.5449636064803986E-2</c:v>
                </c:pt>
                <c:pt idx="287">
                  <c:v>0.13853017140173748</c:v>
                </c:pt>
                <c:pt idx="288">
                  <c:v>0.13396258902715813</c:v>
                </c:pt>
                <c:pt idx="289">
                  <c:v>0.14515770525162391</c:v>
                </c:pt>
                <c:pt idx="290">
                  <c:v>0.17413477342099093</c:v>
                </c:pt>
                <c:pt idx="291">
                  <c:v>0.20113641699929571</c:v>
                </c:pt>
                <c:pt idx="292">
                  <c:v>0.20992095171010414</c:v>
                </c:pt>
                <c:pt idx="293">
                  <c:v>0.22412146826328558</c:v>
                </c:pt>
                <c:pt idx="294">
                  <c:v>0.23444000939187598</c:v>
                </c:pt>
                <c:pt idx="295">
                  <c:v>0.23700712217265393</c:v>
                </c:pt>
                <c:pt idx="296">
                  <c:v>0.22570869531188845</c:v>
                </c:pt>
                <c:pt idx="297">
                  <c:v>0.22558660092353458</c:v>
                </c:pt>
                <c:pt idx="298">
                  <c:v>0.25598810362369889</c:v>
                </c:pt>
                <c:pt idx="299">
                  <c:v>0.23828754793770054</c:v>
                </c:pt>
                <c:pt idx="300">
                  <c:v>0.23118102841042498</c:v>
                </c:pt>
                <c:pt idx="301">
                  <c:v>0.23445566251858804</c:v>
                </c:pt>
                <c:pt idx="302">
                  <c:v>0.23292478672614847</c:v>
                </c:pt>
                <c:pt idx="303">
                  <c:v>0.24848712530327943</c:v>
                </c:pt>
                <c:pt idx="304">
                  <c:v>0.25263833450731787</c:v>
                </c:pt>
                <c:pt idx="305">
                  <c:v>0.24164983955545125</c:v>
                </c:pt>
                <c:pt idx="306">
                  <c:v>0.22972528762620334</c:v>
                </c:pt>
                <c:pt idx="307">
                  <c:v>0.23797761602880171</c:v>
                </c:pt>
                <c:pt idx="308">
                  <c:v>0.23957736557877427</c:v>
                </c:pt>
                <c:pt idx="309">
                  <c:v>0.2407200438287547</c:v>
                </c:pt>
                <c:pt idx="310">
                  <c:v>0.26295061438522355</c:v>
                </c:pt>
                <c:pt idx="311">
                  <c:v>0.21089144556625192</c:v>
                </c:pt>
                <c:pt idx="312">
                  <c:v>0.22671988729748768</c:v>
                </c:pt>
                <c:pt idx="313">
                  <c:v>0.22775612428582606</c:v>
                </c:pt>
                <c:pt idx="314">
                  <c:v>0.2072035689128903</c:v>
                </c:pt>
                <c:pt idx="315">
                  <c:v>0.21039993738749307</c:v>
                </c:pt>
                <c:pt idx="316">
                  <c:v>0.2197166784065118</c:v>
                </c:pt>
                <c:pt idx="317">
                  <c:v>0.19098066838851066</c:v>
                </c:pt>
                <c:pt idx="318">
                  <c:v>0.18742740862487287</c:v>
                </c:pt>
                <c:pt idx="319">
                  <c:v>0.20563512561634187</c:v>
                </c:pt>
                <c:pt idx="320">
                  <c:v>0.21349612585113872</c:v>
                </c:pt>
                <c:pt idx="321">
                  <c:v>0.20456132112389441</c:v>
                </c:pt>
                <c:pt idx="322">
                  <c:v>0.21941926899898265</c:v>
                </c:pt>
                <c:pt idx="323">
                  <c:v>0.22694842294748385</c:v>
                </c:pt>
                <c:pt idx="324">
                  <c:v>0.22717069734679507</c:v>
                </c:pt>
                <c:pt idx="325">
                  <c:v>0.21076935117789777</c:v>
                </c:pt>
                <c:pt idx="326">
                  <c:v>0.21316741019018545</c:v>
                </c:pt>
                <c:pt idx="327">
                  <c:v>0.21254441574704538</c:v>
                </c:pt>
                <c:pt idx="328">
                  <c:v>0.1937606636925725</c:v>
                </c:pt>
                <c:pt idx="329">
                  <c:v>0.1943586131329734</c:v>
                </c:pt>
                <c:pt idx="330">
                  <c:v>0.21114189559364488</c:v>
                </c:pt>
                <c:pt idx="331">
                  <c:v>0.20313062534241214</c:v>
                </c:pt>
                <c:pt idx="332">
                  <c:v>0.18846364561321124</c:v>
                </c:pt>
                <c:pt idx="333">
                  <c:v>0.1991891680363152</c:v>
                </c:pt>
                <c:pt idx="334">
                  <c:v>0.19078656961728097</c:v>
                </c:pt>
                <c:pt idx="335">
                  <c:v>0.20972998356421704</c:v>
                </c:pt>
                <c:pt idx="336">
                  <c:v>0.19738279721374349</c:v>
                </c:pt>
                <c:pt idx="337">
                  <c:v>0.1994177036863114</c:v>
                </c:pt>
                <c:pt idx="338">
                  <c:v>0.18260937622290052</c:v>
                </c:pt>
                <c:pt idx="339">
                  <c:v>0.17822963136886588</c:v>
                </c:pt>
                <c:pt idx="340">
                  <c:v>0.17524301479220467</c:v>
                </c:pt>
                <c:pt idx="341">
                  <c:v>0.15527275573295776</c:v>
                </c:pt>
                <c:pt idx="342">
                  <c:v>0.14559912342490422</c:v>
                </c:pt>
                <c:pt idx="343">
                  <c:v>0.1368208499647805</c:v>
                </c:pt>
                <c:pt idx="344">
                  <c:v>0.13068795491899507</c:v>
                </c:pt>
                <c:pt idx="345">
                  <c:v>0.13806370822571803</c:v>
                </c:pt>
                <c:pt idx="346">
                  <c:v>0.10897393754402447</c:v>
                </c:pt>
                <c:pt idx="347">
                  <c:v>0.11367613680832742</c:v>
                </c:pt>
                <c:pt idx="348">
                  <c:v>0.13011505048133379</c:v>
                </c:pt>
                <c:pt idx="349">
                  <c:v>0.11208577913438218</c:v>
                </c:pt>
                <c:pt idx="350">
                  <c:v>8.9789465445722735E-2</c:v>
                </c:pt>
                <c:pt idx="351">
                  <c:v>0.10697972920090779</c:v>
                </c:pt>
                <c:pt idx="352">
                  <c:v>9.405650778743059E-2</c:v>
                </c:pt>
                <c:pt idx="353">
                  <c:v>0.10883619002895828</c:v>
                </c:pt>
                <c:pt idx="354">
                  <c:v>0.12456132112389459</c:v>
                </c:pt>
                <c:pt idx="355">
                  <c:v>0.11722939657196543</c:v>
                </c:pt>
                <c:pt idx="356">
                  <c:v>9.9134382092822992E-2</c:v>
                </c:pt>
                <c:pt idx="357">
                  <c:v>8.929482664162175E-2</c:v>
                </c:pt>
                <c:pt idx="358">
                  <c:v>0.10689520231666276</c:v>
                </c:pt>
                <c:pt idx="359">
                  <c:v>0.11508178758707052</c:v>
                </c:pt>
                <c:pt idx="360">
                  <c:v>0.12752289269781622</c:v>
                </c:pt>
                <c:pt idx="361">
                  <c:v>0.12561008061360265</c:v>
                </c:pt>
                <c:pt idx="362">
                  <c:v>0.15244580104875949</c:v>
                </c:pt>
                <c:pt idx="363">
                  <c:v>0.12573217500195655</c:v>
                </c:pt>
                <c:pt idx="364">
                  <c:v>0.12533145495812792</c:v>
                </c:pt>
                <c:pt idx="365">
                  <c:v>0.13969476402911474</c:v>
                </c:pt>
                <c:pt idx="366">
                  <c:v>0.14987555764263893</c:v>
                </c:pt>
                <c:pt idx="367">
                  <c:v>0.17388432339359797</c:v>
                </c:pt>
                <c:pt idx="368">
                  <c:v>0.17941300774829777</c:v>
                </c:pt>
                <c:pt idx="369">
                  <c:v>0.20030993190889884</c:v>
                </c:pt>
                <c:pt idx="370">
                  <c:v>0.18409642326054629</c:v>
                </c:pt>
                <c:pt idx="371">
                  <c:v>0.20242936526571179</c:v>
                </c:pt>
                <c:pt idx="372">
                  <c:v>0.22224935430852302</c:v>
                </c:pt>
                <c:pt idx="373">
                  <c:v>0.26977537763168202</c:v>
                </c:pt>
                <c:pt idx="374">
                  <c:v>0.26346716756672156</c:v>
                </c:pt>
                <c:pt idx="375">
                  <c:v>0.27427095562338583</c:v>
                </c:pt>
                <c:pt idx="376">
                  <c:v>0.28873757533067229</c:v>
                </c:pt>
                <c:pt idx="377">
                  <c:v>0.31574234953431946</c:v>
                </c:pt>
                <c:pt idx="378">
                  <c:v>0.33287000078265622</c:v>
                </c:pt>
                <c:pt idx="379">
                  <c:v>0.36453627612115513</c:v>
                </c:pt>
                <c:pt idx="380">
                  <c:v>0.39058620959536677</c:v>
                </c:pt>
                <c:pt idx="381">
                  <c:v>0.41230022697033736</c:v>
                </c:pt>
                <c:pt idx="382">
                  <c:v>0.47234875166314472</c:v>
                </c:pt>
                <c:pt idx="383">
                  <c:v>0.49842686076543791</c:v>
                </c:pt>
                <c:pt idx="384">
                  <c:v>0.5225045002739297</c:v>
                </c:pt>
                <c:pt idx="385">
                  <c:v>0.54158879236127411</c:v>
                </c:pt>
                <c:pt idx="386">
                  <c:v>0.58315097440713792</c:v>
                </c:pt>
                <c:pt idx="387">
                  <c:v>0.59104328089535885</c:v>
                </c:pt>
                <c:pt idx="388">
                  <c:v>0.63037958832276753</c:v>
                </c:pt>
                <c:pt idx="389">
                  <c:v>0.65466071847851603</c:v>
                </c:pt>
                <c:pt idx="390">
                  <c:v>0.67507552633638568</c:v>
                </c:pt>
                <c:pt idx="391">
                  <c:v>0.68938561477655147</c:v>
                </c:pt>
                <c:pt idx="392">
                  <c:v>0.70018940283321607</c:v>
                </c:pt>
                <c:pt idx="393">
                  <c:v>0.69314549581278873</c:v>
                </c:pt>
                <c:pt idx="394">
                  <c:v>0.66243719182906791</c:v>
                </c:pt>
                <c:pt idx="395">
                  <c:v>0.64342177349925644</c:v>
                </c:pt>
                <c:pt idx="396">
                  <c:v>0.64921656100806135</c:v>
                </c:pt>
                <c:pt idx="397">
                  <c:v>0.63309384049463879</c:v>
                </c:pt>
                <c:pt idx="398">
                  <c:v>0.58501056586053057</c:v>
                </c:pt>
                <c:pt idx="399">
                  <c:v>0.59664396963293431</c:v>
                </c:pt>
                <c:pt idx="400">
                  <c:v>0.58132268920716923</c:v>
                </c:pt>
                <c:pt idx="401">
                  <c:v>0.55505987320967365</c:v>
                </c:pt>
                <c:pt idx="402">
                  <c:v>0.51517570634734289</c:v>
                </c:pt>
                <c:pt idx="403">
                  <c:v>0.51283086796587618</c:v>
                </c:pt>
                <c:pt idx="404">
                  <c:v>0.51943961806370809</c:v>
                </c:pt>
                <c:pt idx="405">
                  <c:v>0.5047444627064257</c:v>
                </c:pt>
                <c:pt idx="406">
                  <c:v>0.51989668936370048</c:v>
                </c:pt>
                <c:pt idx="407">
                  <c:v>0.57127338185802623</c:v>
                </c:pt>
                <c:pt idx="408">
                  <c:v>0.60906316036628316</c:v>
                </c:pt>
                <c:pt idx="409">
                  <c:v>0.66685763481255378</c:v>
                </c:pt>
                <c:pt idx="410">
                  <c:v>0.76084213821710878</c:v>
                </c:pt>
                <c:pt idx="411">
                  <c:v>0.82921499569539003</c:v>
                </c:pt>
                <c:pt idx="412">
                  <c:v>0.89472646161070679</c:v>
                </c:pt>
                <c:pt idx="413">
                  <c:v>0.93189011505048136</c:v>
                </c:pt>
                <c:pt idx="414">
                  <c:v>1</c:v>
                </c:pt>
                <c:pt idx="415">
                  <c:v>0.98314471315645291</c:v>
                </c:pt>
                <c:pt idx="416">
                  <c:v>0.936764498708617</c:v>
                </c:pt>
                <c:pt idx="417">
                  <c:v>0.90841981685841733</c:v>
                </c:pt>
                <c:pt idx="418">
                  <c:v>0.82034280347499422</c:v>
                </c:pt>
                <c:pt idx="419">
                  <c:v>0.71640917273225335</c:v>
                </c:pt>
                <c:pt idx="420">
                  <c:v>0.62380527510370198</c:v>
                </c:pt>
                <c:pt idx="421">
                  <c:v>0.51991860374109733</c:v>
                </c:pt>
                <c:pt idx="422">
                  <c:v>0.39737340533771615</c:v>
                </c:pt>
                <c:pt idx="423">
                  <c:v>0.31884479924864984</c:v>
                </c:pt>
                <c:pt idx="424">
                  <c:v>0.23792126477263842</c:v>
                </c:pt>
                <c:pt idx="425">
                  <c:v>0.17675197620724745</c:v>
                </c:pt>
                <c:pt idx="426">
                  <c:v>0.14402128825232846</c:v>
                </c:pt>
                <c:pt idx="427">
                  <c:v>0.10637864913516475</c:v>
                </c:pt>
                <c:pt idx="428">
                  <c:v>8.8844016592314362E-2</c:v>
                </c:pt>
                <c:pt idx="429">
                  <c:v>6.8372857478281285E-2</c:v>
                </c:pt>
                <c:pt idx="430">
                  <c:v>6.3852234483838102E-2</c:v>
                </c:pt>
                <c:pt idx="431">
                  <c:v>4.6499178210847709E-2</c:v>
                </c:pt>
                <c:pt idx="432">
                  <c:v>4.6834155122485718E-2</c:v>
                </c:pt>
                <c:pt idx="433">
                  <c:v>2.77060342803475E-2</c:v>
                </c:pt>
                <c:pt idx="434">
                  <c:v>3.8412772951397042E-2</c:v>
                </c:pt>
                <c:pt idx="435">
                  <c:v>1.1442435626516397E-2</c:v>
                </c:pt>
                <c:pt idx="436">
                  <c:v>2.1670188620176788E-2</c:v>
                </c:pt>
                <c:pt idx="437">
                  <c:v>1.374657587853192E-2</c:v>
                </c:pt>
                <c:pt idx="438">
                  <c:v>6.9781638882367211E-3</c:v>
                </c:pt>
                <c:pt idx="439">
                  <c:v>1.4682632855912968E-2</c:v>
                </c:pt>
                <c:pt idx="440">
                  <c:v>1.0127572982703295E-2</c:v>
                </c:pt>
                <c:pt idx="441">
                  <c:v>2.121311732018466E-2</c:v>
                </c:pt>
                <c:pt idx="442">
                  <c:v>1.9356656492134167E-2</c:v>
                </c:pt>
                <c:pt idx="443">
                  <c:v>5.4973781012759119E-3</c:v>
                </c:pt>
                <c:pt idx="444">
                  <c:v>1.528058229631387E-2</c:v>
                </c:pt>
                <c:pt idx="445">
                  <c:v>-2.1507396102370536E-3</c:v>
                </c:pt>
                <c:pt idx="446">
                  <c:v>4.3922673554043327E-3</c:v>
                </c:pt>
                <c:pt idx="447">
                  <c:v>1.6936683102449258E-3</c:v>
                </c:pt>
                <c:pt idx="448">
                  <c:v>7.5948970806918228E-3</c:v>
                </c:pt>
                <c:pt idx="449">
                  <c:v>8.3994677936916531E-3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</c:numRef>
          </c:yVal>
          <c:smooth val="1"/>
        </c:ser>
        <c:ser>
          <c:idx val="8"/>
          <c:order val="1"/>
          <c:tx>
            <c:v>Not installed beam screen : fully cond. + air exposed 9 days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Top!$Z$6:$Z$506</c:f>
              <c:numCache>
                <c:formatCode>General</c:formatCode>
                <c:ptCount val="501"/>
                <c:pt idx="0">
                  <c:v>974</c:v>
                </c:pt>
                <c:pt idx="1">
                  <c:v>973.9</c:v>
                </c:pt>
                <c:pt idx="2">
                  <c:v>973.8</c:v>
                </c:pt>
                <c:pt idx="3">
                  <c:v>973.7</c:v>
                </c:pt>
                <c:pt idx="4">
                  <c:v>973.6</c:v>
                </c:pt>
                <c:pt idx="5">
                  <c:v>973.5</c:v>
                </c:pt>
                <c:pt idx="6">
                  <c:v>973.4</c:v>
                </c:pt>
                <c:pt idx="7">
                  <c:v>973.3</c:v>
                </c:pt>
                <c:pt idx="8">
                  <c:v>973.2</c:v>
                </c:pt>
                <c:pt idx="9">
                  <c:v>973.1</c:v>
                </c:pt>
                <c:pt idx="10">
                  <c:v>973</c:v>
                </c:pt>
                <c:pt idx="11">
                  <c:v>972.9</c:v>
                </c:pt>
                <c:pt idx="12">
                  <c:v>972.8</c:v>
                </c:pt>
                <c:pt idx="13">
                  <c:v>972.7</c:v>
                </c:pt>
                <c:pt idx="14">
                  <c:v>972.6</c:v>
                </c:pt>
                <c:pt idx="15">
                  <c:v>972.5</c:v>
                </c:pt>
                <c:pt idx="16">
                  <c:v>972.4</c:v>
                </c:pt>
                <c:pt idx="17">
                  <c:v>972.3</c:v>
                </c:pt>
                <c:pt idx="18">
                  <c:v>972.2</c:v>
                </c:pt>
                <c:pt idx="19">
                  <c:v>972.1</c:v>
                </c:pt>
                <c:pt idx="20">
                  <c:v>972</c:v>
                </c:pt>
                <c:pt idx="21">
                  <c:v>971.9</c:v>
                </c:pt>
                <c:pt idx="22">
                  <c:v>971.8</c:v>
                </c:pt>
                <c:pt idx="23">
                  <c:v>971.7</c:v>
                </c:pt>
                <c:pt idx="24">
                  <c:v>971.6</c:v>
                </c:pt>
                <c:pt idx="25">
                  <c:v>971.5</c:v>
                </c:pt>
                <c:pt idx="26">
                  <c:v>971.4</c:v>
                </c:pt>
                <c:pt idx="27">
                  <c:v>971.3</c:v>
                </c:pt>
                <c:pt idx="28">
                  <c:v>971.2</c:v>
                </c:pt>
                <c:pt idx="29">
                  <c:v>971.1</c:v>
                </c:pt>
                <c:pt idx="30">
                  <c:v>971</c:v>
                </c:pt>
                <c:pt idx="31">
                  <c:v>970.9</c:v>
                </c:pt>
                <c:pt idx="32">
                  <c:v>970.8</c:v>
                </c:pt>
                <c:pt idx="33">
                  <c:v>970.7</c:v>
                </c:pt>
                <c:pt idx="34">
                  <c:v>970.6</c:v>
                </c:pt>
                <c:pt idx="35">
                  <c:v>970.5</c:v>
                </c:pt>
                <c:pt idx="36">
                  <c:v>970.4</c:v>
                </c:pt>
                <c:pt idx="37">
                  <c:v>970.3</c:v>
                </c:pt>
                <c:pt idx="38">
                  <c:v>970.2</c:v>
                </c:pt>
                <c:pt idx="39">
                  <c:v>970.1</c:v>
                </c:pt>
                <c:pt idx="40">
                  <c:v>970</c:v>
                </c:pt>
                <c:pt idx="41">
                  <c:v>969.9</c:v>
                </c:pt>
                <c:pt idx="42">
                  <c:v>969.8</c:v>
                </c:pt>
                <c:pt idx="43">
                  <c:v>969.7</c:v>
                </c:pt>
                <c:pt idx="44">
                  <c:v>969.6</c:v>
                </c:pt>
                <c:pt idx="45">
                  <c:v>969.5</c:v>
                </c:pt>
                <c:pt idx="46">
                  <c:v>969.4</c:v>
                </c:pt>
                <c:pt idx="47">
                  <c:v>969.3</c:v>
                </c:pt>
                <c:pt idx="48">
                  <c:v>969.2</c:v>
                </c:pt>
                <c:pt idx="49">
                  <c:v>969.1</c:v>
                </c:pt>
                <c:pt idx="50">
                  <c:v>969</c:v>
                </c:pt>
                <c:pt idx="51">
                  <c:v>968.9</c:v>
                </c:pt>
                <c:pt idx="52">
                  <c:v>968.8</c:v>
                </c:pt>
                <c:pt idx="53">
                  <c:v>968.7</c:v>
                </c:pt>
                <c:pt idx="54">
                  <c:v>968.6</c:v>
                </c:pt>
                <c:pt idx="55">
                  <c:v>968.5</c:v>
                </c:pt>
                <c:pt idx="56">
                  <c:v>968.4</c:v>
                </c:pt>
                <c:pt idx="57">
                  <c:v>968.3</c:v>
                </c:pt>
                <c:pt idx="58">
                  <c:v>968.2</c:v>
                </c:pt>
                <c:pt idx="59">
                  <c:v>968.1</c:v>
                </c:pt>
                <c:pt idx="60">
                  <c:v>968</c:v>
                </c:pt>
                <c:pt idx="61">
                  <c:v>967.9</c:v>
                </c:pt>
                <c:pt idx="62">
                  <c:v>967.8</c:v>
                </c:pt>
                <c:pt idx="63">
                  <c:v>967.7</c:v>
                </c:pt>
                <c:pt idx="64">
                  <c:v>967.6</c:v>
                </c:pt>
                <c:pt idx="65">
                  <c:v>967.5</c:v>
                </c:pt>
                <c:pt idx="66">
                  <c:v>967.4</c:v>
                </c:pt>
                <c:pt idx="67">
                  <c:v>967.3</c:v>
                </c:pt>
                <c:pt idx="68">
                  <c:v>967.2</c:v>
                </c:pt>
                <c:pt idx="69">
                  <c:v>967.1</c:v>
                </c:pt>
                <c:pt idx="70">
                  <c:v>967</c:v>
                </c:pt>
                <c:pt idx="71">
                  <c:v>966.9</c:v>
                </c:pt>
                <c:pt idx="72">
                  <c:v>966.8</c:v>
                </c:pt>
                <c:pt idx="73">
                  <c:v>966.7</c:v>
                </c:pt>
                <c:pt idx="74">
                  <c:v>966.6</c:v>
                </c:pt>
                <c:pt idx="75">
                  <c:v>966.5</c:v>
                </c:pt>
                <c:pt idx="76">
                  <c:v>966.4</c:v>
                </c:pt>
                <c:pt idx="77">
                  <c:v>966.3</c:v>
                </c:pt>
                <c:pt idx="78">
                  <c:v>966.2</c:v>
                </c:pt>
                <c:pt idx="79">
                  <c:v>966.1</c:v>
                </c:pt>
                <c:pt idx="80">
                  <c:v>966</c:v>
                </c:pt>
                <c:pt idx="81">
                  <c:v>965.9</c:v>
                </c:pt>
                <c:pt idx="82">
                  <c:v>965.8</c:v>
                </c:pt>
                <c:pt idx="83">
                  <c:v>965.7</c:v>
                </c:pt>
                <c:pt idx="84">
                  <c:v>965.6</c:v>
                </c:pt>
                <c:pt idx="85">
                  <c:v>965.5</c:v>
                </c:pt>
                <c:pt idx="86">
                  <c:v>965.4</c:v>
                </c:pt>
                <c:pt idx="87">
                  <c:v>965.3</c:v>
                </c:pt>
                <c:pt idx="88">
                  <c:v>965.2</c:v>
                </c:pt>
                <c:pt idx="89">
                  <c:v>965.1</c:v>
                </c:pt>
                <c:pt idx="90">
                  <c:v>965</c:v>
                </c:pt>
                <c:pt idx="91">
                  <c:v>964.9</c:v>
                </c:pt>
                <c:pt idx="92">
                  <c:v>964.8</c:v>
                </c:pt>
                <c:pt idx="93">
                  <c:v>964.7</c:v>
                </c:pt>
                <c:pt idx="94">
                  <c:v>964.6</c:v>
                </c:pt>
                <c:pt idx="95">
                  <c:v>964.5</c:v>
                </c:pt>
                <c:pt idx="96">
                  <c:v>964.4</c:v>
                </c:pt>
                <c:pt idx="97">
                  <c:v>964.3</c:v>
                </c:pt>
                <c:pt idx="98">
                  <c:v>964.2</c:v>
                </c:pt>
                <c:pt idx="99">
                  <c:v>964.1</c:v>
                </c:pt>
                <c:pt idx="100">
                  <c:v>964</c:v>
                </c:pt>
                <c:pt idx="101">
                  <c:v>963.9</c:v>
                </c:pt>
                <c:pt idx="102">
                  <c:v>963.8</c:v>
                </c:pt>
                <c:pt idx="103">
                  <c:v>963.7</c:v>
                </c:pt>
                <c:pt idx="104">
                  <c:v>963.6</c:v>
                </c:pt>
                <c:pt idx="105">
                  <c:v>963.5</c:v>
                </c:pt>
                <c:pt idx="106">
                  <c:v>963.4</c:v>
                </c:pt>
                <c:pt idx="107">
                  <c:v>963.3</c:v>
                </c:pt>
                <c:pt idx="108">
                  <c:v>963.2</c:v>
                </c:pt>
                <c:pt idx="109">
                  <c:v>963.1</c:v>
                </c:pt>
                <c:pt idx="110">
                  <c:v>963</c:v>
                </c:pt>
                <c:pt idx="111">
                  <c:v>962.9</c:v>
                </c:pt>
                <c:pt idx="112">
                  <c:v>962.8</c:v>
                </c:pt>
                <c:pt idx="113">
                  <c:v>962.7</c:v>
                </c:pt>
                <c:pt idx="114">
                  <c:v>962.6</c:v>
                </c:pt>
                <c:pt idx="115">
                  <c:v>962.5</c:v>
                </c:pt>
                <c:pt idx="116">
                  <c:v>962.4</c:v>
                </c:pt>
                <c:pt idx="117">
                  <c:v>962.3</c:v>
                </c:pt>
                <c:pt idx="118">
                  <c:v>962.2</c:v>
                </c:pt>
                <c:pt idx="119">
                  <c:v>962.1</c:v>
                </c:pt>
                <c:pt idx="120">
                  <c:v>962</c:v>
                </c:pt>
                <c:pt idx="121">
                  <c:v>961.9</c:v>
                </c:pt>
                <c:pt idx="122">
                  <c:v>961.8</c:v>
                </c:pt>
                <c:pt idx="123">
                  <c:v>961.7</c:v>
                </c:pt>
                <c:pt idx="124">
                  <c:v>961.6</c:v>
                </c:pt>
                <c:pt idx="125">
                  <c:v>961.5</c:v>
                </c:pt>
                <c:pt idx="126">
                  <c:v>961.4</c:v>
                </c:pt>
                <c:pt idx="127">
                  <c:v>961.3</c:v>
                </c:pt>
                <c:pt idx="128">
                  <c:v>961.2</c:v>
                </c:pt>
                <c:pt idx="129">
                  <c:v>961.1</c:v>
                </c:pt>
                <c:pt idx="130">
                  <c:v>961</c:v>
                </c:pt>
                <c:pt idx="131">
                  <c:v>960.9</c:v>
                </c:pt>
                <c:pt idx="132">
                  <c:v>960.8</c:v>
                </c:pt>
                <c:pt idx="133">
                  <c:v>960.7</c:v>
                </c:pt>
                <c:pt idx="134">
                  <c:v>960.6</c:v>
                </c:pt>
                <c:pt idx="135">
                  <c:v>960.5</c:v>
                </c:pt>
                <c:pt idx="136">
                  <c:v>960.4</c:v>
                </c:pt>
                <c:pt idx="137">
                  <c:v>960.3</c:v>
                </c:pt>
                <c:pt idx="138">
                  <c:v>960.2</c:v>
                </c:pt>
                <c:pt idx="139">
                  <c:v>960.1</c:v>
                </c:pt>
                <c:pt idx="140">
                  <c:v>960</c:v>
                </c:pt>
                <c:pt idx="141">
                  <c:v>959.9</c:v>
                </c:pt>
                <c:pt idx="142">
                  <c:v>959.8</c:v>
                </c:pt>
                <c:pt idx="143">
                  <c:v>959.7</c:v>
                </c:pt>
                <c:pt idx="144">
                  <c:v>959.6</c:v>
                </c:pt>
                <c:pt idx="145">
                  <c:v>959.5</c:v>
                </c:pt>
                <c:pt idx="146">
                  <c:v>959.4</c:v>
                </c:pt>
                <c:pt idx="147">
                  <c:v>959.3</c:v>
                </c:pt>
                <c:pt idx="148">
                  <c:v>959.2</c:v>
                </c:pt>
                <c:pt idx="149">
                  <c:v>959.1</c:v>
                </c:pt>
                <c:pt idx="150">
                  <c:v>959</c:v>
                </c:pt>
                <c:pt idx="151">
                  <c:v>958.9</c:v>
                </c:pt>
                <c:pt idx="152">
                  <c:v>958.8</c:v>
                </c:pt>
                <c:pt idx="153">
                  <c:v>958.7</c:v>
                </c:pt>
                <c:pt idx="154">
                  <c:v>958.6</c:v>
                </c:pt>
                <c:pt idx="155">
                  <c:v>958.5</c:v>
                </c:pt>
                <c:pt idx="156">
                  <c:v>958.4</c:v>
                </c:pt>
                <c:pt idx="157">
                  <c:v>958.3</c:v>
                </c:pt>
                <c:pt idx="158">
                  <c:v>958.2</c:v>
                </c:pt>
                <c:pt idx="159">
                  <c:v>958.1</c:v>
                </c:pt>
                <c:pt idx="160">
                  <c:v>958</c:v>
                </c:pt>
                <c:pt idx="161">
                  <c:v>957.9</c:v>
                </c:pt>
                <c:pt idx="162">
                  <c:v>957.8</c:v>
                </c:pt>
                <c:pt idx="163">
                  <c:v>957.7</c:v>
                </c:pt>
                <c:pt idx="164">
                  <c:v>957.6</c:v>
                </c:pt>
                <c:pt idx="165">
                  <c:v>957.5</c:v>
                </c:pt>
                <c:pt idx="166">
                  <c:v>957.4</c:v>
                </c:pt>
                <c:pt idx="167">
                  <c:v>957.3</c:v>
                </c:pt>
                <c:pt idx="168">
                  <c:v>957.2</c:v>
                </c:pt>
                <c:pt idx="169">
                  <c:v>957.1</c:v>
                </c:pt>
                <c:pt idx="170">
                  <c:v>957</c:v>
                </c:pt>
                <c:pt idx="171">
                  <c:v>956.9</c:v>
                </c:pt>
                <c:pt idx="172">
                  <c:v>956.8</c:v>
                </c:pt>
                <c:pt idx="173">
                  <c:v>956.7</c:v>
                </c:pt>
                <c:pt idx="174">
                  <c:v>956.6</c:v>
                </c:pt>
                <c:pt idx="175">
                  <c:v>956.5</c:v>
                </c:pt>
                <c:pt idx="176">
                  <c:v>956.4</c:v>
                </c:pt>
                <c:pt idx="177">
                  <c:v>956.3</c:v>
                </c:pt>
                <c:pt idx="178">
                  <c:v>956.2</c:v>
                </c:pt>
                <c:pt idx="179">
                  <c:v>956.1</c:v>
                </c:pt>
                <c:pt idx="180">
                  <c:v>956</c:v>
                </c:pt>
                <c:pt idx="181">
                  <c:v>955.9</c:v>
                </c:pt>
                <c:pt idx="182">
                  <c:v>955.8</c:v>
                </c:pt>
                <c:pt idx="183">
                  <c:v>955.7</c:v>
                </c:pt>
                <c:pt idx="184">
                  <c:v>955.6</c:v>
                </c:pt>
                <c:pt idx="185">
                  <c:v>955.5</c:v>
                </c:pt>
                <c:pt idx="186">
                  <c:v>955.4</c:v>
                </c:pt>
                <c:pt idx="187">
                  <c:v>955.3</c:v>
                </c:pt>
                <c:pt idx="188">
                  <c:v>955.2</c:v>
                </c:pt>
                <c:pt idx="189">
                  <c:v>955.1</c:v>
                </c:pt>
                <c:pt idx="190">
                  <c:v>955</c:v>
                </c:pt>
                <c:pt idx="191">
                  <c:v>954.9</c:v>
                </c:pt>
                <c:pt idx="192">
                  <c:v>954.8</c:v>
                </c:pt>
                <c:pt idx="193">
                  <c:v>954.7</c:v>
                </c:pt>
                <c:pt idx="194">
                  <c:v>954.6</c:v>
                </c:pt>
                <c:pt idx="195">
                  <c:v>954.5</c:v>
                </c:pt>
                <c:pt idx="196">
                  <c:v>954.4</c:v>
                </c:pt>
                <c:pt idx="197">
                  <c:v>954.3</c:v>
                </c:pt>
                <c:pt idx="198">
                  <c:v>954.2</c:v>
                </c:pt>
                <c:pt idx="199">
                  <c:v>954.1</c:v>
                </c:pt>
                <c:pt idx="200">
                  <c:v>954</c:v>
                </c:pt>
                <c:pt idx="201">
                  <c:v>953.9</c:v>
                </c:pt>
                <c:pt idx="202">
                  <c:v>953.8</c:v>
                </c:pt>
                <c:pt idx="203">
                  <c:v>953.7</c:v>
                </c:pt>
                <c:pt idx="204">
                  <c:v>953.6</c:v>
                </c:pt>
                <c:pt idx="205">
                  <c:v>953.5</c:v>
                </c:pt>
                <c:pt idx="206">
                  <c:v>953.4</c:v>
                </c:pt>
                <c:pt idx="207">
                  <c:v>953.3</c:v>
                </c:pt>
                <c:pt idx="208">
                  <c:v>953.2</c:v>
                </c:pt>
                <c:pt idx="209">
                  <c:v>953.1</c:v>
                </c:pt>
                <c:pt idx="210">
                  <c:v>953</c:v>
                </c:pt>
                <c:pt idx="211">
                  <c:v>952.9</c:v>
                </c:pt>
                <c:pt idx="212">
                  <c:v>952.8</c:v>
                </c:pt>
                <c:pt idx="213">
                  <c:v>952.7</c:v>
                </c:pt>
                <c:pt idx="214">
                  <c:v>952.6</c:v>
                </c:pt>
                <c:pt idx="215">
                  <c:v>952.5</c:v>
                </c:pt>
                <c:pt idx="216">
                  <c:v>952.4</c:v>
                </c:pt>
                <c:pt idx="217">
                  <c:v>952.3</c:v>
                </c:pt>
                <c:pt idx="218">
                  <c:v>952.2</c:v>
                </c:pt>
                <c:pt idx="219">
                  <c:v>952.1</c:v>
                </c:pt>
                <c:pt idx="220">
                  <c:v>952</c:v>
                </c:pt>
                <c:pt idx="221">
                  <c:v>951.9</c:v>
                </c:pt>
                <c:pt idx="222">
                  <c:v>951.8</c:v>
                </c:pt>
                <c:pt idx="223">
                  <c:v>951.7</c:v>
                </c:pt>
                <c:pt idx="224">
                  <c:v>951.6</c:v>
                </c:pt>
                <c:pt idx="225">
                  <c:v>951.5</c:v>
                </c:pt>
                <c:pt idx="226">
                  <c:v>951.4</c:v>
                </c:pt>
                <c:pt idx="227">
                  <c:v>951.3</c:v>
                </c:pt>
                <c:pt idx="228">
                  <c:v>951.2</c:v>
                </c:pt>
                <c:pt idx="229">
                  <c:v>951.1</c:v>
                </c:pt>
                <c:pt idx="230">
                  <c:v>951</c:v>
                </c:pt>
                <c:pt idx="231">
                  <c:v>950.9</c:v>
                </c:pt>
                <c:pt idx="232">
                  <c:v>950.8</c:v>
                </c:pt>
                <c:pt idx="233">
                  <c:v>950.7</c:v>
                </c:pt>
                <c:pt idx="234">
                  <c:v>950.6</c:v>
                </c:pt>
                <c:pt idx="235">
                  <c:v>950.5</c:v>
                </c:pt>
                <c:pt idx="236">
                  <c:v>950.4</c:v>
                </c:pt>
                <c:pt idx="237">
                  <c:v>950.3</c:v>
                </c:pt>
                <c:pt idx="238">
                  <c:v>950.2</c:v>
                </c:pt>
                <c:pt idx="239">
                  <c:v>950.1</c:v>
                </c:pt>
                <c:pt idx="240">
                  <c:v>950</c:v>
                </c:pt>
                <c:pt idx="241">
                  <c:v>949.9</c:v>
                </c:pt>
                <c:pt idx="242">
                  <c:v>949.8</c:v>
                </c:pt>
                <c:pt idx="243">
                  <c:v>949.7</c:v>
                </c:pt>
                <c:pt idx="244">
                  <c:v>949.6</c:v>
                </c:pt>
                <c:pt idx="245">
                  <c:v>949.5</c:v>
                </c:pt>
                <c:pt idx="246">
                  <c:v>949.4</c:v>
                </c:pt>
                <c:pt idx="247">
                  <c:v>949.3</c:v>
                </c:pt>
                <c:pt idx="248">
                  <c:v>949.2</c:v>
                </c:pt>
                <c:pt idx="249">
                  <c:v>949.1</c:v>
                </c:pt>
                <c:pt idx="250">
                  <c:v>949</c:v>
                </c:pt>
                <c:pt idx="251">
                  <c:v>948.9</c:v>
                </c:pt>
                <c:pt idx="252">
                  <c:v>948.8</c:v>
                </c:pt>
                <c:pt idx="253">
                  <c:v>948.7</c:v>
                </c:pt>
                <c:pt idx="254">
                  <c:v>948.6</c:v>
                </c:pt>
                <c:pt idx="255">
                  <c:v>948.5</c:v>
                </c:pt>
                <c:pt idx="256">
                  <c:v>948.4</c:v>
                </c:pt>
                <c:pt idx="257">
                  <c:v>948.3</c:v>
                </c:pt>
                <c:pt idx="258">
                  <c:v>948.2</c:v>
                </c:pt>
                <c:pt idx="259">
                  <c:v>948.1</c:v>
                </c:pt>
                <c:pt idx="260">
                  <c:v>948</c:v>
                </c:pt>
                <c:pt idx="261">
                  <c:v>947.9</c:v>
                </c:pt>
                <c:pt idx="262">
                  <c:v>947.8</c:v>
                </c:pt>
                <c:pt idx="263">
                  <c:v>947.7</c:v>
                </c:pt>
                <c:pt idx="264">
                  <c:v>947.6</c:v>
                </c:pt>
                <c:pt idx="265">
                  <c:v>947.5</c:v>
                </c:pt>
                <c:pt idx="266">
                  <c:v>947.4</c:v>
                </c:pt>
                <c:pt idx="267">
                  <c:v>947.3</c:v>
                </c:pt>
                <c:pt idx="268">
                  <c:v>947.2</c:v>
                </c:pt>
                <c:pt idx="269">
                  <c:v>947.1</c:v>
                </c:pt>
                <c:pt idx="270">
                  <c:v>947</c:v>
                </c:pt>
                <c:pt idx="271">
                  <c:v>946.9</c:v>
                </c:pt>
                <c:pt idx="272">
                  <c:v>946.8</c:v>
                </c:pt>
                <c:pt idx="273">
                  <c:v>946.7</c:v>
                </c:pt>
                <c:pt idx="274">
                  <c:v>946.6</c:v>
                </c:pt>
                <c:pt idx="275">
                  <c:v>946.5</c:v>
                </c:pt>
                <c:pt idx="276">
                  <c:v>946.4</c:v>
                </c:pt>
                <c:pt idx="277">
                  <c:v>946.3</c:v>
                </c:pt>
                <c:pt idx="278">
                  <c:v>946.2</c:v>
                </c:pt>
                <c:pt idx="279">
                  <c:v>946.1</c:v>
                </c:pt>
                <c:pt idx="280">
                  <c:v>946</c:v>
                </c:pt>
                <c:pt idx="281">
                  <c:v>945.9</c:v>
                </c:pt>
                <c:pt idx="282">
                  <c:v>945.8</c:v>
                </c:pt>
                <c:pt idx="283">
                  <c:v>945.7</c:v>
                </c:pt>
                <c:pt idx="284">
                  <c:v>945.6</c:v>
                </c:pt>
                <c:pt idx="285">
                  <c:v>945.5</c:v>
                </c:pt>
                <c:pt idx="286">
                  <c:v>945.4</c:v>
                </c:pt>
                <c:pt idx="287">
                  <c:v>945.3</c:v>
                </c:pt>
                <c:pt idx="288">
                  <c:v>945.2</c:v>
                </c:pt>
                <c:pt idx="289">
                  <c:v>945.1</c:v>
                </c:pt>
                <c:pt idx="290">
                  <c:v>945</c:v>
                </c:pt>
                <c:pt idx="291">
                  <c:v>944.9</c:v>
                </c:pt>
                <c:pt idx="292">
                  <c:v>944.8</c:v>
                </c:pt>
                <c:pt idx="293">
                  <c:v>944.7</c:v>
                </c:pt>
                <c:pt idx="294">
                  <c:v>944.6</c:v>
                </c:pt>
                <c:pt idx="295">
                  <c:v>944.5</c:v>
                </c:pt>
                <c:pt idx="296">
                  <c:v>944.4</c:v>
                </c:pt>
                <c:pt idx="297">
                  <c:v>944.3</c:v>
                </c:pt>
                <c:pt idx="298">
                  <c:v>944.2</c:v>
                </c:pt>
                <c:pt idx="299">
                  <c:v>944.1</c:v>
                </c:pt>
                <c:pt idx="300">
                  <c:v>944</c:v>
                </c:pt>
                <c:pt idx="301">
                  <c:v>943.9</c:v>
                </c:pt>
                <c:pt idx="302">
                  <c:v>943.8</c:v>
                </c:pt>
                <c:pt idx="303">
                  <c:v>943.7</c:v>
                </c:pt>
                <c:pt idx="304">
                  <c:v>943.6</c:v>
                </c:pt>
                <c:pt idx="305">
                  <c:v>943.5</c:v>
                </c:pt>
                <c:pt idx="306">
                  <c:v>943.4</c:v>
                </c:pt>
                <c:pt idx="307">
                  <c:v>943.3</c:v>
                </c:pt>
                <c:pt idx="308">
                  <c:v>943.2</c:v>
                </c:pt>
                <c:pt idx="309">
                  <c:v>943.1</c:v>
                </c:pt>
                <c:pt idx="310">
                  <c:v>943</c:v>
                </c:pt>
                <c:pt idx="311">
                  <c:v>942.9</c:v>
                </c:pt>
                <c:pt idx="312">
                  <c:v>942.8</c:v>
                </c:pt>
                <c:pt idx="313">
                  <c:v>942.7</c:v>
                </c:pt>
                <c:pt idx="314">
                  <c:v>942.6</c:v>
                </c:pt>
                <c:pt idx="315">
                  <c:v>942.5</c:v>
                </c:pt>
                <c:pt idx="316">
                  <c:v>942.4</c:v>
                </c:pt>
                <c:pt idx="317">
                  <c:v>942.3</c:v>
                </c:pt>
                <c:pt idx="318">
                  <c:v>942.2</c:v>
                </c:pt>
                <c:pt idx="319">
                  <c:v>942.1</c:v>
                </c:pt>
                <c:pt idx="320">
                  <c:v>942</c:v>
                </c:pt>
                <c:pt idx="321">
                  <c:v>941.9</c:v>
                </c:pt>
                <c:pt idx="322">
                  <c:v>941.8</c:v>
                </c:pt>
                <c:pt idx="323">
                  <c:v>941.7</c:v>
                </c:pt>
                <c:pt idx="324">
                  <c:v>941.6</c:v>
                </c:pt>
                <c:pt idx="325">
                  <c:v>941.5</c:v>
                </c:pt>
                <c:pt idx="326">
                  <c:v>941.4</c:v>
                </c:pt>
                <c:pt idx="327">
                  <c:v>941.3</c:v>
                </c:pt>
                <c:pt idx="328">
                  <c:v>941.2</c:v>
                </c:pt>
                <c:pt idx="329">
                  <c:v>941.1</c:v>
                </c:pt>
                <c:pt idx="330">
                  <c:v>941</c:v>
                </c:pt>
                <c:pt idx="331">
                  <c:v>940.9</c:v>
                </c:pt>
                <c:pt idx="332">
                  <c:v>940.8</c:v>
                </c:pt>
                <c:pt idx="333">
                  <c:v>940.7</c:v>
                </c:pt>
                <c:pt idx="334">
                  <c:v>940.6</c:v>
                </c:pt>
                <c:pt idx="335">
                  <c:v>940.5</c:v>
                </c:pt>
                <c:pt idx="336">
                  <c:v>940.4</c:v>
                </c:pt>
                <c:pt idx="337">
                  <c:v>940.3</c:v>
                </c:pt>
                <c:pt idx="338">
                  <c:v>940.2</c:v>
                </c:pt>
                <c:pt idx="339">
                  <c:v>940.1</c:v>
                </c:pt>
                <c:pt idx="340">
                  <c:v>940</c:v>
                </c:pt>
                <c:pt idx="341">
                  <c:v>939.9</c:v>
                </c:pt>
                <c:pt idx="342">
                  <c:v>939.8</c:v>
                </c:pt>
                <c:pt idx="343">
                  <c:v>939.7</c:v>
                </c:pt>
                <c:pt idx="344">
                  <c:v>939.6</c:v>
                </c:pt>
                <c:pt idx="345">
                  <c:v>939.5</c:v>
                </c:pt>
                <c:pt idx="346">
                  <c:v>939.4</c:v>
                </c:pt>
                <c:pt idx="347">
                  <c:v>939.3</c:v>
                </c:pt>
                <c:pt idx="348">
                  <c:v>939.2</c:v>
                </c:pt>
                <c:pt idx="349">
                  <c:v>939.1</c:v>
                </c:pt>
                <c:pt idx="350">
                  <c:v>939</c:v>
                </c:pt>
                <c:pt idx="351">
                  <c:v>938.9</c:v>
                </c:pt>
                <c:pt idx="352">
                  <c:v>938.8</c:v>
                </c:pt>
                <c:pt idx="353">
                  <c:v>938.7</c:v>
                </c:pt>
                <c:pt idx="354">
                  <c:v>938.6</c:v>
                </c:pt>
                <c:pt idx="355">
                  <c:v>938.5</c:v>
                </c:pt>
                <c:pt idx="356">
                  <c:v>938.4</c:v>
                </c:pt>
                <c:pt idx="357">
                  <c:v>938.3</c:v>
                </c:pt>
                <c:pt idx="358">
                  <c:v>938.2</c:v>
                </c:pt>
                <c:pt idx="359">
                  <c:v>938.1</c:v>
                </c:pt>
                <c:pt idx="360">
                  <c:v>938</c:v>
                </c:pt>
                <c:pt idx="361">
                  <c:v>937.9</c:v>
                </c:pt>
                <c:pt idx="362">
                  <c:v>937.8</c:v>
                </c:pt>
                <c:pt idx="363">
                  <c:v>937.7</c:v>
                </c:pt>
                <c:pt idx="364">
                  <c:v>937.6</c:v>
                </c:pt>
                <c:pt idx="365">
                  <c:v>937.5</c:v>
                </c:pt>
                <c:pt idx="366">
                  <c:v>937.4</c:v>
                </c:pt>
                <c:pt idx="367">
                  <c:v>937.3</c:v>
                </c:pt>
                <c:pt idx="368">
                  <c:v>937.2</c:v>
                </c:pt>
                <c:pt idx="369">
                  <c:v>937.1</c:v>
                </c:pt>
                <c:pt idx="370">
                  <c:v>937</c:v>
                </c:pt>
                <c:pt idx="371">
                  <c:v>936.9</c:v>
                </c:pt>
                <c:pt idx="372">
                  <c:v>936.8</c:v>
                </c:pt>
                <c:pt idx="373">
                  <c:v>936.7</c:v>
                </c:pt>
                <c:pt idx="374">
                  <c:v>936.6</c:v>
                </c:pt>
                <c:pt idx="375">
                  <c:v>936.5</c:v>
                </c:pt>
                <c:pt idx="376">
                  <c:v>936.4</c:v>
                </c:pt>
                <c:pt idx="377">
                  <c:v>936.3</c:v>
                </c:pt>
                <c:pt idx="378">
                  <c:v>936.2</c:v>
                </c:pt>
                <c:pt idx="379">
                  <c:v>936.1</c:v>
                </c:pt>
                <c:pt idx="380">
                  <c:v>936</c:v>
                </c:pt>
                <c:pt idx="381">
                  <c:v>935.9</c:v>
                </c:pt>
                <c:pt idx="382">
                  <c:v>935.8</c:v>
                </c:pt>
                <c:pt idx="383">
                  <c:v>935.7</c:v>
                </c:pt>
                <c:pt idx="384">
                  <c:v>935.6</c:v>
                </c:pt>
                <c:pt idx="385">
                  <c:v>935.5</c:v>
                </c:pt>
                <c:pt idx="386">
                  <c:v>935.4</c:v>
                </c:pt>
                <c:pt idx="387">
                  <c:v>935.3</c:v>
                </c:pt>
                <c:pt idx="388">
                  <c:v>935.2</c:v>
                </c:pt>
                <c:pt idx="389">
                  <c:v>935.1</c:v>
                </c:pt>
                <c:pt idx="390">
                  <c:v>935</c:v>
                </c:pt>
                <c:pt idx="391">
                  <c:v>934.9</c:v>
                </c:pt>
                <c:pt idx="392">
                  <c:v>934.8</c:v>
                </c:pt>
                <c:pt idx="393">
                  <c:v>934.7</c:v>
                </c:pt>
                <c:pt idx="394">
                  <c:v>934.6</c:v>
                </c:pt>
                <c:pt idx="395">
                  <c:v>934.5</c:v>
                </c:pt>
                <c:pt idx="396">
                  <c:v>934.4</c:v>
                </c:pt>
                <c:pt idx="397">
                  <c:v>934.3</c:v>
                </c:pt>
                <c:pt idx="398">
                  <c:v>934.2</c:v>
                </c:pt>
                <c:pt idx="399">
                  <c:v>934.1</c:v>
                </c:pt>
                <c:pt idx="400">
                  <c:v>934</c:v>
                </c:pt>
                <c:pt idx="401">
                  <c:v>933.9</c:v>
                </c:pt>
                <c:pt idx="402">
                  <c:v>933.8</c:v>
                </c:pt>
                <c:pt idx="403">
                  <c:v>933.7</c:v>
                </c:pt>
                <c:pt idx="404">
                  <c:v>933.6</c:v>
                </c:pt>
                <c:pt idx="405">
                  <c:v>933.5</c:v>
                </c:pt>
                <c:pt idx="406">
                  <c:v>933.4</c:v>
                </c:pt>
                <c:pt idx="407">
                  <c:v>933.3</c:v>
                </c:pt>
                <c:pt idx="408">
                  <c:v>933.2</c:v>
                </c:pt>
                <c:pt idx="409">
                  <c:v>933.1</c:v>
                </c:pt>
                <c:pt idx="410">
                  <c:v>933</c:v>
                </c:pt>
                <c:pt idx="411">
                  <c:v>932.9</c:v>
                </c:pt>
                <c:pt idx="412">
                  <c:v>932.8</c:v>
                </c:pt>
                <c:pt idx="413">
                  <c:v>932.7</c:v>
                </c:pt>
                <c:pt idx="414">
                  <c:v>932.6</c:v>
                </c:pt>
                <c:pt idx="415">
                  <c:v>932.5</c:v>
                </c:pt>
                <c:pt idx="416">
                  <c:v>932.4</c:v>
                </c:pt>
                <c:pt idx="417">
                  <c:v>932.3</c:v>
                </c:pt>
                <c:pt idx="418">
                  <c:v>932.2</c:v>
                </c:pt>
                <c:pt idx="419">
                  <c:v>932.1</c:v>
                </c:pt>
                <c:pt idx="420">
                  <c:v>932</c:v>
                </c:pt>
                <c:pt idx="421">
                  <c:v>931.9</c:v>
                </c:pt>
                <c:pt idx="422">
                  <c:v>931.8</c:v>
                </c:pt>
                <c:pt idx="423">
                  <c:v>931.7</c:v>
                </c:pt>
                <c:pt idx="424">
                  <c:v>931.6</c:v>
                </c:pt>
                <c:pt idx="425">
                  <c:v>931.5</c:v>
                </c:pt>
                <c:pt idx="426">
                  <c:v>931.4</c:v>
                </c:pt>
                <c:pt idx="427">
                  <c:v>931.3</c:v>
                </c:pt>
                <c:pt idx="428">
                  <c:v>931.2</c:v>
                </c:pt>
                <c:pt idx="429">
                  <c:v>931.1</c:v>
                </c:pt>
                <c:pt idx="430">
                  <c:v>931</c:v>
                </c:pt>
                <c:pt idx="431">
                  <c:v>930.9</c:v>
                </c:pt>
                <c:pt idx="432">
                  <c:v>930.8</c:v>
                </c:pt>
                <c:pt idx="433">
                  <c:v>930.7</c:v>
                </c:pt>
                <c:pt idx="434">
                  <c:v>930.6</c:v>
                </c:pt>
                <c:pt idx="435">
                  <c:v>930.5</c:v>
                </c:pt>
                <c:pt idx="436">
                  <c:v>930.4</c:v>
                </c:pt>
                <c:pt idx="437">
                  <c:v>930.3</c:v>
                </c:pt>
                <c:pt idx="438">
                  <c:v>930.2</c:v>
                </c:pt>
                <c:pt idx="439">
                  <c:v>930.1</c:v>
                </c:pt>
                <c:pt idx="440">
                  <c:v>930</c:v>
                </c:pt>
                <c:pt idx="441">
                  <c:v>929.9</c:v>
                </c:pt>
                <c:pt idx="442">
                  <c:v>929.8</c:v>
                </c:pt>
                <c:pt idx="443">
                  <c:v>929.7</c:v>
                </c:pt>
                <c:pt idx="444">
                  <c:v>929.6</c:v>
                </c:pt>
                <c:pt idx="445">
                  <c:v>929.5</c:v>
                </c:pt>
                <c:pt idx="446">
                  <c:v>929.4</c:v>
                </c:pt>
                <c:pt idx="447">
                  <c:v>929.3</c:v>
                </c:pt>
                <c:pt idx="448">
                  <c:v>929.2</c:v>
                </c:pt>
                <c:pt idx="449">
                  <c:v>929.1</c:v>
                </c:pt>
                <c:pt idx="450">
                  <c:v>929</c:v>
                </c:pt>
                <c:pt idx="451">
                  <c:v>928.9</c:v>
                </c:pt>
                <c:pt idx="452">
                  <c:v>928.8</c:v>
                </c:pt>
                <c:pt idx="453">
                  <c:v>928.7</c:v>
                </c:pt>
                <c:pt idx="454">
                  <c:v>928.6</c:v>
                </c:pt>
                <c:pt idx="455">
                  <c:v>928.5</c:v>
                </c:pt>
                <c:pt idx="456">
                  <c:v>928.4</c:v>
                </c:pt>
                <c:pt idx="457">
                  <c:v>928.3</c:v>
                </c:pt>
                <c:pt idx="458">
                  <c:v>928.2</c:v>
                </c:pt>
                <c:pt idx="459">
                  <c:v>928.1</c:v>
                </c:pt>
                <c:pt idx="460">
                  <c:v>928</c:v>
                </c:pt>
                <c:pt idx="461">
                  <c:v>927.9</c:v>
                </c:pt>
                <c:pt idx="462">
                  <c:v>927.8</c:v>
                </c:pt>
                <c:pt idx="463">
                  <c:v>927.7</c:v>
                </c:pt>
                <c:pt idx="464">
                  <c:v>927.6</c:v>
                </c:pt>
                <c:pt idx="465">
                  <c:v>927.5</c:v>
                </c:pt>
                <c:pt idx="466">
                  <c:v>927.4</c:v>
                </c:pt>
                <c:pt idx="467">
                  <c:v>927.3</c:v>
                </c:pt>
                <c:pt idx="468">
                  <c:v>927.2</c:v>
                </c:pt>
                <c:pt idx="469">
                  <c:v>927.1</c:v>
                </c:pt>
                <c:pt idx="470">
                  <c:v>927</c:v>
                </c:pt>
                <c:pt idx="471">
                  <c:v>926.9</c:v>
                </c:pt>
                <c:pt idx="472">
                  <c:v>926.8</c:v>
                </c:pt>
                <c:pt idx="473">
                  <c:v>926.7</c:v>
                </c:pt>
                <c:pt idx="474">
                  <c:v>926.6</c:v>
                </c:pt>
                <c:pt idx="475">
                  <c:v>926.5</c:v>
                </c:pt>
                <c:pt idx="476">
                  <c:v>926.4</c:v>
                </c:pt>
                <c:pt idx="477">
                  <c:v>926.3</c:v>
                </c:pt>
                <c:pt idx="478">
                  <c:v>926.2</c:v>
                </c:pt>
                <c:pt idx="479">
                  <c:v>926.1</c:v>
                </c:pt>
                <c:pt idx="480">
                  <c:v>926</c:v>
                </c:pt>
                <c:pt idx="481">
                  <c:v>925.9</c:v>
                </c:pt>
                <c:pt idx="482">
                  <c:v>925.8</c:v>
                </c:pt>
                <c:pt idx="483">
                  <c:v>925.7</c:v>
                </c:pt>
                <c:pt idx="484">
                  <c:v>925.6</c:v>
                </c:pt>
                <c:pt idx="485">
                  <c:v>925.5</c:v>
                </c:pt>
                <c:pt idx="486">
                  <c:v>925.4</c:v>
                </c:pt>
                <c:pt idx="487">
                  <c:v>925.3</c:v>
                </c:pt>
                <c:pt idx="488">
                  <c:v>925.2</c:v>
                </c:pt>
                <c:pt idx="489">
                  <c:v>925.1</c:v>
                </c:pt>
                <c:pt idx="490">
                  <c:v>925</c:v>
                </c:pt>
                <c:pt idx="491">
                  <c:v>924.9</c:v>
                </c:pt>
                <c:pt idx="492">
                  <c:v>924.8</c:v>
                </c:pt>
                <c:pt idx="493">
                  <c:v>924.7</c:v>
                </c:pt>
                <c:pt idx="494">
                  <c:v>924.6</c:v>
                </c:pt>
                <c:pt idx="495">
                  <c:v>924.5</c:v>
                </c:pt>
                <c:pt idx="496">
                  <c:v>924.4</c:v>
                </c:pt>
                <c:pt idx="497">
                  <c:v>924.3</c:v>
                </c:pt>
                <c:pt idx="498">
                  <c:v>924.2</c:v>
                </c:pt>
                <c:pt idx="499">
                  <c:v>924.1</c:v>
                </c:pt>
                <c:pt idx="500">
                  <c:v>924</c:v>
                </c:pt>
              </c:numCache>
            </c:numRef>
          </c:xVal>
          <c:yVal>
            <c:numRef>
              <c:f>Top!$AE$6:$AE$506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1.4472349339666184E-3</c:v>
                </c:pt>
                <c:pt idx="66">
                  <c:v>3.0926797752511698E-3</c:v>
                </c:pt>
                <c:pt idx="67">
                  <c:v>-1.1370591248049328E-3</c:v>
                </c:pt>
                <c:pt idx="68">
                  <c:v>-6.1982204986870699E-3</c:v>
                </c:pt>
                <c:pt idx="69">
                  <c:v>5.0581352684269457E-3</c:v>
                </c:pt>
                <c:pt idx="70">
                  <c:v>-1.1075545966163162E-3</c:v>
                </c:pt>
                <c:pt idx="71">
                  <c:v>-3.0374533506930916E-3</c:v>
                </c:pt>
                <c:pt idx="72">
                  <c:v>-2.6221203769620006E-3</c:v>
                </c:pt>
                <c:pt idx="73">
                  <c:v>2.7113904878913733E-3</c:v>
                </c:pt>
                <c:pt idx="74">
                  <c:v>6.2436120805156098E-3</c:v>
                </c:pt>
                <c:pt idx="75">
                  <c:v>1.3184741468463086E-2</c:v>
                </c:pt>
                <c:pt idx="76">
                  <c:v>8.5124346455787234E-3</c:v>
                </c:pt>
                <c:pt idx="77">
                  <c:v>1.1008971646148388E-2</c:v>
                </c:pt>
                <c:pt idx="78">
                  <c:v>4.0027809909134061E-3</c:v>
                </c:pt>
                <c:pt idx="79">
                  <c:v>9.7137985113074209E-3</c:v>
                </c:pt>
                <c:pt idx="80">
                  <c:v>9.4452316521552292E-3</c:v>
                </c:pt>
                <c:pt idx="81">
                  <c:v>6.9933297070502521E-3</c:v>
                </c:pt>
                <c:pt idx="82">
                  <c:v>1.2542450585589187E-2</c:v>
                </c:pt>
                <c:pt idx="83">
                  <c:v>1.1002162908874151E-2</c:v>
                </c:pt>
                <c:pt idx="84">
                  <c:v>7.053095289791228E-3</c:v>
                </c:pt>
                <c:pt idx="85">
                  <c:v>1.2813287023832828E-2</c:v>
                </c:pt>
                <c:pt idx="86">
                  <c:v>1.2131656770040994E-2</c:v>
                </c:pt>
                <c:pt idx="87">
                  <c:v>1.7544602903094311E-2</c:v>
                </c:pt>
                <c:pt idx="88">
                  <c:v>1.2350292889181748E-2</c:v>
                </c:pt>
                <c:pt idx="89">
                  <c:v>1.2921470293857535E-2</c:v>
                </c:pt>
                <c:pt idx="90">
                  <c:v>2.0501107932859752E-2</c:v>
                </c:pt>
                <c:pt idx="91">
                  <c:v>1.6813041909290932E-2</c:v>
                </c:pt>
                <c:pt idx="92">
                  <c:v>1.6948460128412807E-2</c:v>
                </c:pt>
                <c:pt idx="93">
                  <c:v>1.7421289105793426E-2</c:v>
                </c:pt>
                <c:pt idx="94">
                  <c:v>2.1933212339550191E-2</c:v>
                </c:pt>
                <c:pt idx="95">
                  <c:v>1.7820735025884594E-2</c:v>
                </c:pt>
                <c:pt idx="96">
                  <c:v>1.6326595457361839E-2</c:v>
                </c:pt>
                <c:pt idx="97">
                  <c:v>2.2192700882336696E-2</c:v>
                </c:pt>
                <c:pt idx="98">
                  <c:v>2.0812040268385294E-2</c:v>
                </c:pt>
                <c:pt idx="99">
                  <c:v>2.2339466996915597E-2</c:v>
                </c:pt>
                <c:pt idx="100">
                  <c:v>2.5789227215884586E-2</c:v>
                </c:pt>
                <c:pt idx="101">
                  <c:v>2.345080422535107E-2</c:v>
                </c:pt>
                <c:pt idx="102">
                  <c:v>2.4191443535520024E-2</c:v>
                </c:pt>
                <c:pt idx="103">
                  <c:v>2.9819999682258905E-2</c:v>
                </c:pt>
                <c:pt idx="104">
                  <c:v>2.9962983165018869E-2</c:v>
                </c:pt>
                <c:pt idx="105">
                  <c:v>2.6808268227935386E-2</c:v>
                </c:pt>
                <c:pt idx="106">
                  <c:v>2.8146563365513442E-2</c:v>
                </c:pt>
                <c:pt idx="107">
                  <c:v>3.5677783317231926E-2</c:v>
                </c:pt>
                <c:pt idx="108">
                  <c:v>3.1939786553651671E-2</c:v>
                </c:pt>
                <c:pt idx="109">
                  <c:v>3.1523697053556725E-2</c:v>
                </c:pt>
                <c:pt idx="110">
                  <c:v>3.2094117931868768E-2</c:v>
                </c:pt>
                <c:pt idx="111">
                  <c:v>3.5338859506245483E-2</c:v>
                </c:pt>
                <c:pt idx="112">
                  <c:v>3.9121491325290428E-2</c:v>
                </c:pt>
                <c:pt idx="113">
                  <c:v>3.7864901035003763E-2</c:v>
                </c:pt>
                <c:pt idx="114">
                  <c:v>3.8519296339698535E-2</c:v>
                </c:pt>
                <c:pt idx="115">
                  <c:v>3.5621043839946256E-2</c:v>
                </c:pt>
                <c:pt idx="116">
                  <c:v>3.0522056147873667E-2</c:v>
                </c:pt>
                <c:pt idx="117">
                  <c:v>2.3996259733657283E-2</c:v>
                </c:pt>
                <c:pt idx="118">
                  <c:v>3.632688293738006E-2</c:v>
                </c:pt>
                <c:pt idx="119">
                  <c:v>3.5233702341676075E-2</c:v>
                </c:pt>
                <c:pt idx="120">
                  <c:v>2.8306946954640925E-2</c:v>
                </c:pt>
                <c:pt idx="121">
                  <c:v>2.0522290671046425E-2</c:v>
                </c:pt>
                <c:pt idx="122">
                  <c:v>2.1694150008586616E-2</c:v>
                </c:pt>
                <c:pt idx="123">
                  <c:v>2.2303153731452852E-2</c:v>
                </c:pt>
                <c:pt idx="124">
                  <c:v>2.1663132427670404E-2</c:v>
                </c:pt>
                <c:pt idx="125">
                  <c:v>2.0342237396459864E-2</c:v>
                </c:pt>
                <c:pt idx="126">
                  <c:v>1.9169621532555931E-2</c:v>
                </c:pt>
                <c:pt idx="127">
                  <c:v>2.2259275202351912E-2</c:v>
                </c:pt>
                <c:pt idx="128">
                  <c:v>1.7046808555707976E-2</c:v>
                </c:pt>
                <c:pt idx="129">
                  <c:v>1.8286755265990863E-2</c:v>
                </c:pt>
                <c:pt idx="130">
                  <c:v>2.0544986461960697E-2</c:v>
                </c:pt>
                <c:pt idx="131">
                  <c:v>2.2235066358710046E-2</c:v>
                </c:pt>
                <c:pt idx="132">
                  <c:v>2.2912157454319088E-2</c:v>
                </c:pt>
                <c:pt idx="133">
                  <c:v>2.3588492023564282E-2</c:v>
                </c:pt>
                <c:pt idx="134">
                  <c:v>2.4249696065533295E-2</c:v>
                </c:pt>
                <c:pt idx="135">
                  <c:v>1.6911390336586101E-2</c:v>
                </c:pt>
                <c:pt idx="136">
                  <c:v>1.2658955645615838E-2</c:v>
                </c:pt>
                <c:pt idx="137">
                  <c:v>1.6921981705679493E-2</c:v>
                </c:pt>
                <c:pt idx="138">
                  <c:v>1.6962834129325133E-2</c:v>
                </c:pt>
                <c:pt idx="139">
                  <c:v>1.4523036606041142E-2</c:v>
                </c:pt>
                <c:pt idx="140">
                  <c:v>1.7041512871161332E-2</c:v>
                </c:pt>
                <c:pt idx="141">
                  <c:v>1.9007724890700853E-2</c:v>
                </c:pt>
                <c:pt idx="142">
                  <c:v>1.5576877830827087E-2</c:v>
                </c:pt>
                <c:pt idx="143">
                  <c:v>1.9926147896364921E-2</c:v>
                </c:pt>
                <c:pt idx="144">
                  <c:v>1.9211230482565428E-2</c:v>
                </c:pt>
                <c:pt idx="145">
                  <c:v>2.0273393497353312E-2</c:v>
                </c:pt>
                <c:pt idx="146">
                  <c:v>2.0984528279333763E-2</c:v>
                </c:pt>
                <c:pt idx="147">
                  <c:v>1.9595545875380416E-2</c:v>
                </c:pt>
                <c:pt idx="148">
                  <c:v>1.8668801079714404E-2</c:v>
                </c:pt>
                <c:pt idx="149">
                  <c:v>2.0487490458311278E-2</c:v>
                </c:pt>
                <c:pt idx="150">
                  <c:v>1.6662493162892988E-2</c:v>
                </c:pt>
                <c:pt idx="151">
                  <c:v>2.0751518159280571E-2</c:v>
                </c:pt>
                <c:pt idx="152">
                  <c:v>2.5229397706665935E-2</c:v>
                </c:pt>
                <c:pt idx="153">
                  <c:v>2.5683313524951328E-2</c:v>
                </c:pt>
                <c:pt idx="154">
                  <c:v>2.7823526608167025E-2</c:v>
                </c:pt>
                <c:pt idx="155">
                  <c:v>2.4313244280093314E-2</c:v>
                </c:pt>
                <c:pt idx="156">
                  <c:v>1.8941150570685638E-2</c:v>
                </c:pt>
                <c:pt idx="157">
                  <c:v>2.8763888878381622E-2</c:v>
                </c:pt>
                <c:pt idx="158">
                  <c:v>2.5525956041279146E-2</c:v>
                </c:pt>
                <c:pt idx="159">
                  <c:v>2.556680846492479E-2</c:v>
                </c:pt>
                <c:pt idx="160">
                  <c:v>3.3517900548557265E-2</c:v>
                </c:pt>
                <c:pt idx="161">
                  <c:v>2.8493808966501725E-2</c:v>
                </c:pt>
                <c:pt idx="162">
                  <c:v>2.4374522915561778E-2</c:v>
                </c:pt>
                <c:pt idx="163">
                  <c:v>3.2998166936620513E-2</c:v>
                </c:pt>
                <c:pt idx="164">
                  <c:v>3.1049355023448511E-2</c:v>
                </c:pt>
                <c:pt idx="165">
                  <c:v>2.3559744021739517E-2</c:v>
                </c:pt>
                <c:pt idx="166">
                  <c:v>2.3710292768137572E-2</c:v>
                </c:pt>
                <c:pt idx="167">
                  <c:v>3.0046201065037859E-2</c:v>
                </c:pt>
                <c:pt idx="168">
                  <c:v>2.9568832929474341E-2</c:v>
                </c:pt>
                <c:pt idx="169">
                  <c:v>2.9583963456750521E-2</c:v>
                </c:pt>
                <c:pt idx="170">
                  <c:v>3.3509578758555321E-2</c:v>
                </c:pt>
                <c:pt idx="171">
                  <c:v>3.5291198345325493E-2</c:v>
                </c:pt>
                <c:pt idx="172">
                  <c:v>3.4730612309743093E-2</c:v>
                </c:pt>
                <c:pt idx="173">
                  <c:v>3.9216057120766548E-2</c:v>
                </c:pt>
                <c:pt idx="174">
                  <c:v>4.4560915881077058E-2</c:v>
                </c:pt>
                <c:pt idx="175">
                  <c:v>4.2218710258724493E-2</c:v>
                </c:pt>
                <c:pt idx="176">
                  <c:v>4.5437729936731744E-2</c:v>
                </c:pt>
                <c:pt idx="177">
                  <c:v>4.2199040573265414E-2</c:v>
                </c:pt>
                <c:pt idx="178">
                  <c:v>4.9079647852108173E-2</c:v>
                </c:pt>
                <c:pt idx="179">
                  <c:v>5.1715385703618645E-2</c:v>
                </c:pt>
                <c:pt idx="180">
                  <c:v>4.8620436349276139E-2</c:v>
                </c:pt>
                <c:pt idx="181">
                  <c:v>5.179784707727389E-2</c:v>
                </c:pt>
                <c:pt idx="182">
                  <c:v>5.4225540178736896E-2</c:v>
                </c:pt>
                <c:pt idx="183">
                  <c:v>6.2225806476016957E-2</c:v>
                </c:pt>
                <c:pt idx="184">
                  <c:v>6.2191006263281806E-2</c:v>
                </c:pt>
                <c:pt idx="185">
                  <c:v>6.2845401567976578E-2</c:v>
                </c:pt>
                <c:pt idx="186">
                  <c:v>7.0500691843359706E-2</c:v>
                </c:pt>
                <c:pt idx="187">
                  <c:v>7.0832806917071806E-2</c:v>
                </c:pt>
                <c:pt idx="188">
                  <c:v>7.3718954995003097E-2</c:v>
                </c:pt>
                <c:pt idx="189">
                  <c:v>6.9398432931290027E-2</c:v>
                </c:pt>
                <c:pt idx="190">
                  <c:v>7.5545209637238056E-2</c:v>
                </c:pt>
                <c:pt idx="191">
                  <c:v>7.4636621474303416E-2</c:v>
                </c:pt>
                <c:pt idx="192">
                  <c:v>7.5026232551665045E-2</c:v>
                </c:pt>
                <c:pt idx="193">
                  <c:v>8.3876834481866488E-2</c:v>
                </c:pt>
                <c:pt idx="194">
                  <c:v>8.990256696960508E-2</c:v>
                </c:pt>
                <c:pt idx="195">
                  <c:v>8.2699679459779657E-2</c:v>
                </c:pt>
                <c:pt idx="196">
                  <c:v>9.1236322949000234E-2</c:v>
                </c:pt>
                <c:pt idx="197">
                  <c:v>9.992124560552744E-2</c:v>
                </c:pt>
                <c:pt idx="198">
                  <c:v>9.5513723009976334E-2</c:v>
                </c:pt>
                <c:pt idx="199">
                  <c:v>0.10100988704304864</c:v>
                </c:pt>
                <c:pt idx="200">
                  <c:v>0.11071536376435412</c:v>
                </c:pt>
                <c:pt idx="201">
                  <c:v>0.11167993487821058</c:v>
                </c:pt>
                <c:pt idx="202">
                  <c:v>0.11594976967554858</c:v>
                </c:pt>
                <c:pt idx="203">
                  <c:v>0.12769030231550024</c:v>
                </c:pt>
                <c:pt idx="204">
                  <c:v>0.13916302462266356</c:v>
                </c:pt>
                <c:pt idx="205">
                  <c:v>0.15242795788569033</c:v>
                </c:pt>
                <c:pt idx="206">
                  <c:v>0.16963893266234484</c:v>
                </c:pt>
                <c:pt idx="207">
                  <c:v>0.18837733416752975</c:v>
                </c:pt>
                <c:pt idx="208">
                  <c:v>0.2049603920622228</c:v>
                </c:pt>
                <c:pt idx="209">
                  <c:v>0.23688126545677923</c:v>
                </c:pt>
                <c:pt idx="210">
                  <c:v>0.26398003980841722</c:v>
                </c:pt>
                <c:pt idx="211">
                  <c:v>0.2937826393843086</c:v>
                </c:pt>
                <c:pt idx="212">
                  <c:v>0.32165609673248696</c:v>
                </c:pt>
                <c:pt idx="213">
                  <c:v>0.34532402402425122</c:v>
                </c:pt>
                <c:pt idx="214">
                  <c:v>0.35799886672350695</c:v>
                </c:pt>
                <c:pt idx="215">
                  <c:v>0.38924718818063725</c:v>
                </c:pt>
                <c:pt idx="216">
                  <c:v>0.38532384245792389</c:v>
                </c:pt>
                <c:pt idx="217">
                  <c:v>0.37417642648719845</c:v>
                </c:pt>
                <c:pt idx="218">
                  <c:v>0.3684222869640672</c:v>
                </c:pt>
                <c:pt idx="219">
                  <c:v>0.34398194625485401</c:v>
                </c:pt>
                <c:pt idx="220">
                  <c:v>0.30598540963254756</c:v>
                </c:pt>
                <c:pt idx="221">
                  <c:v>0.27248188308490268</c:v>
                </c:pt>
                <c:pt idx="222">
                  <c:v>0.2421867848461717</c:v>
                </c:pt>
                <c:pt idx="223">
                  <c:v>0.20841090880755558</c:v>
                </c:pt>
                <c:pt idx="224">
                  <c:v>0.18599125001607619</c:v>
                </c:pt>
                <c:pt idx="225">
                  <c:v>0.15063045124528024</c:v>
                </c:pt>
                <c:pt idx="226">
                  <c:v>0.12616363211333367</c:v>
                </c:pt>
                <c:pt idx="227">
                  <c:v>0.10563150659955771</c:v>
                </c:pt>
                <c:pt idx="228">
                  <c:v>8.9634000110452833E-2</c:v>
                </c:pt>
                <c:pt idx="229">
                  <c:v>7.5256216566262996E-2</c:v>
                </c:pt>
                <c:pt idx="230">
                  <c:v>6.6392753687876893E-2</c:v>
                </c:pt>
                <c:pt idx="231">
                  <c:v>5.6149386721903179E-2</c:v>
                </c:pt>
                <c:pt idx="232">
                  <c:v>4.4581342092899934E-2</c:v>
                </c:pt>
                <c:pt idx="233">
                  <c:v>4.6003611656860836E-2</c:v>
                </c:pt>
                <c:pt idx="234">
                  <c:v>3.6447927155589505E-2</c:v>
                </c:pt>
                <c:pt idx="235">
                  <c:v>3.7771091765891378E-2</c:v>
                </c:pt>
                <c:pt idx="236">
                  <c:v>2.8840298041126262E-2</c:v>
                </c:pt>
                <c:pt idx="237">
                  <c:v>3.7157548884842302E-2</c:v>
                </c:pt>
                <c:pt idx="238">
                  <c:v>2.2825156922481001E-2</c:v>
                </c:pt>
                <c:pt idx="239">
                  <c:v>1.8894245936129504E-2</c:v>
                </c:pt>
                <c:pt idx="240">
                  <c:v>2.3660362028126138E-2</c:v>
                </c:pt>
                <c:pt idx="241">
                  <c:v>2.1677506428582786E-2</c:v>
                </c:pt>
                <c:pt idx="242">
                  <c:v>1.5673713205394658E-2</c:v>
                </c:pt>
                <c:pt idx="243">
                  <c:v>1.1376643458959602E-2</c:v>
                </c:pt>
                <c:pt idx="244">
                  <c:v>1.864232265698109E-2</c:v>
                </c:pt>
                <c:pt idx="245">
                  <c:v>1.5601086674468953E-2</c:v>
                </c:pt>
                <c:pt idx="246">
                  <c:v>1.6580031789237795E-2</c:v>
                </c:pt>
                <c:pt idx="247">
                  <c:v>1.1655045160841275E-2</c:v>
                </c:pt>
                <c:pt idx="248">
                  <c:v>1.39957377304663E-2</c:v>
                </c:pt>
                <c:pt idx="249">
                  <c:v>4.4370271237397212E-3</c:v>
                </c:pt>
                <c:pt idx="250">
                  <c:v>6.9933297070503067E-3</c:v>
                </c:pt>
                <c:pt idx="251">
                  <c:v>1.2034821395473422E-2</c:v>
                </c:pt>
                <c:pt idx="252">
                  <c:v>1.3211219891196399E-2</c:v>
                </c:pt>
                <c:pt idx="253">
                  <c:v>1.367950971039412E-2</c:v>
                </c:pt>
                <c:pt idx="254">
                  <c:v>1.0857666373386591E-2</c:v>
                </c:pt>
                <c:pt idx="255">
                  <c:v>1.1840394119974479E-2</c:v>
                </c:pt>
                <c:pt idx="256">
                  <c:v>1.0293297705985095E-2</c:v>
                </c:pt>
                <c:pt idx="257">
                  <c:v>1.4165956162323322E-2</c:v>
                </c:pt>
                <c:pt idx="258">
                  <c:v>1.1267703662571096E-2</c:v>
                </c:pt>
                <c:pt idx="259">
                  <c:v>9.1910387939154198E-3</c:v>
                </c:pt>
                <c:pt idx="260">
                  <c:v>8.5434522264949374E-3</c:v>
                </c:pt>
                <c:pt idx="261">
                  <c:v>1.2352562468273197E-2</c:v>
                </c:pt>
                <c:pt idx="262">
                  <c:v>1.3384464428508614E-2</c:v>
                </c:pt>
                <c:pt idx="263">
                  <c:v>1.7598316274924683E-2</c:v>
                </c:pt>
                <c:pt idx="264">
                  <c:v>1.4881630102486615E-2</c:v>
                </c:pt>
                <c:pt idx="265">
                  <c:v>2.0100905486404842E-2</c:v>
                </c:pt>
                <c:pt idx="266">
                  <c:v>2.2499094059679339E-2</c:v>
                </c:pt>
                <c:pt idx="267">
                  <c:v>2.1276547455764024E-2</c:v>
                </c:pt>
                <c:pt idx="268">
                  <c:v>2.7056408875264698E-2</c:v>
                </c:pt>
                <c:pt idx="269">
                  <c:v>2.0383089820105615E-2</c:v>
                </c:pt>
                <c:pt idx="270">
                  <c:v>2.7093478667091352E-2</c:v>
                </c:pt>
                <c:pt idx="271">
                  <c:v>2.4425966708300811E-2</c:v>
                </c:pt>
                <c:pt idx="272">
                  <c:v>2.7372636895336824E-2</c:v>
                </c:pt>
                <c:pt idx="273">
                  <c:v>3.1086424815275161E-2</c:v>
                </c:pt>
                <c:pt idx="274">
                  <c:v>3.3211507371214623E-2</c:v>
                </c:pt>
                <c:pt idx="275">
                  <c:v>3.1963238870929792E-2</c:v>
                </c:pt>
                <c:pt idx="276">
                  <c:v>3.3365838749431671E-2</c:v>
                </c:pt>
                <c:pt idx="277">
                  <c:v>2.7665412598130937E-2</c:v>
                </c:pt>
                <c:pt idx="278">
                  <c:v>2.8663270871995005E-2</c:v>
                </c:pt>
                <c:pt idx="279">
                  <c:v>3.0664283104269781E-2</c:v>
                </c:pt>
                <c:pt idx="280">
                  <c:v>2.9933478636830251E-2</c:v>
                </c:pt>
                <c:pt idx="281">
                  <c:v>2.6505657682411733E-2</c:v>
                </c:pt>
                <c:pt idx="282">
                  <c:v>2.5488129723088643E-2</c:v>
                </c:pt>
                <c:pt idx="283">
                  <c:v>3.3241768425766982E-2</c:v>
                </c:pt>
                <c:pt idx="284">
                  <c:v>3.1456366207177767E-2</c:v>
                </c:pt>
                <c:pt idx="285">
                  <c:v>3.0525082253328915E-2</c:v>
                </c:pt>
                <c:pt idx="286">
                  <c:v>3.0233819603262452E-2</c:v>
                </c:pt>
                <c:pt idx="287">
                  <c:v>3.3482343809458262E-2</c:v>
                </c:pt>
                <c:pt idx="288">
                  <c:v>3.6217186614627757E-2</c:v>
                </c:pt>
                <c:pt idx="289">
                  <c:v>3.6530388529244638E-2</c:v>
                </c:pt>
                <c:pt idx="290">
                  <c:v>4.5940819968664663E-2</c:v>
                </c:pt>
                <c:pt idx="291">
                  <c:v>5.0986850815270622E-2</c:v>
                </c:pt>
                <c:pt idx="292">
                  <c:v>4.9147735224850983E-2</c:v>
                </c:pt>
                <c:pt idx="293">
                  <c:v>4.4846882846596881E-2</c:v>
                </c:pt>
                <c:pt idx="294">
                  <c:v>5.030068140329589E-2</c:v>
                </c:pt>
                <c:pt idx="295">
                  <c:v>4.9661416625877294E-2</c:v>
                </c:pt>
                <c:pt idx="296">
                  <c:v>4.9093265326656754E-2</c:v>
                </c:pt>
                <c:pt idx="297">
                  <c:v>5.2035396355509869E-2</c:v>
                </c:pt>
                <c:pt idx="298">
                  <c:v>5.0257559400558746E-2</c:v>
                </c:pt>
                <c:pt idx="299">
                  <c:v>5.0809067119775508E-2</c:v>
                </c:pt>
                <c:pt idx="300">
                  <c:v>5.1985465615498487E-2</c:v>
                </c:pt>
                <c:pt idx="301">
                  <c:v>4.6518806110614742E-2</c:v>
                </c:pt>
                <c:pt idx="302">
                  <c:v>4.9510867879479295E-2</c:v>
                </c:pt>
                <c:pt idx="303">
                  <c:v>4.8363973911944878E-2</c:v>
                </c:pt>
                <c:pt idx="304">
                  <c:v>5.4797474109776534E-2</c:v>
                </c:pt>
                <c:pt idx="305">
                  <c:v>4.4028321320955577E-2</c:v>
                </c:pt>
                <c:pt idx="306">
                  <c:v>5.0113819391435041E-2</c:v>
                </c:pt>
                <c:pt idx="307">
                  <c:v>4.7273062895332285E-2</c:v>
                </c:pt>
                <c:pt idx="308">
                  <c:v>4.0187436971897306E-2</c:v>
                </c:pt>
                <c:pt idx="309">
                  <c:v>4.5248598345779441E-2</c:v>
                </c:pt>
                <c:pt idx="310">
                  <c:v>4.4177357014625919E-2</c:v>
                </c:pt>
                <c:pt idx="311">
                  <c:v>4.5739583955891484E-2</c:v>
                </c:pt>
                <c:pt idx="312">
                  <c:v>3.9834139159998526E-2</c:v>
                </c:pt>
                <c:pt idx="313">
                  <c:v>3.2933862195696745E-2</c:v>
                </c:pt>
                <c:pt idx="314">
                  <c:v>4.0570995838348493E-2</c:v>
                </c:pt>
                <c:pt idx="315">
                  <c:v>3.9635929252680537E-2</c:v>
                </c:pt>
                <c:pt idx="316">
                  <c:v>3.7025913297539528E-2</c:v>
                </c:pt>
                <c:pt idx="317">
                  <c:v>3.4887969793415331E-2</c:v>
                </c:pt>
                <c:pt idx="318">
                  <c:v>3.6783068334756849E-2</c:v>
                </c:pt>
                <c:pt idx="319">
                  <c:v>3.7992753990487439E-2</c:v>
                </c:pt>
                <c:pt idx="320">
                  <c:v>3.5446286249906388E-2</c:v>
                </c:pt>
                <c:pt idx="321">
                  <c:v>2.8002066830025936E-2</c:v>
                </c:pt>
                <c:pt idx="322">
                  <c:v>2.9688364094956184E-2</c:v>
                </c:pt>
                <c:pt idx="323">
                  <c:v>3.2328641104649558E-2</c:v>
                </c:pt>
                <c:pt idx="324">
                  <c:v>3.3489152546732501E-2</c:v>
                </c:pt>
                <c:pt idx="325">
                  <c:v>3.4060329951408286E-2</c:v>
                </c:pt>
                <c:pt idx="326">
                  <c:v>3.5587756679938645E-2</c:v>
                </c:pt>
                <c:pt idx="327">
                  <c:v>3.4698838202463084E-2</c:v>
                </c:pt>
                <c:pt idx="328">
                  <c:v>3.1187799348025579E-2</c:v>
                </c:pt>
                <c:pt idx="329">
                  <c:v>2.5168875597561272E-2</c:v>
                </c:pt>
                <c:pt idx="330">
                  <c:v>3.1202173348937962E-2</c:v>
                </c:pt>
                <c:pt idx="331">
                  <c:v>2.6291560721453822E-2</c:v>
                </c:pt>
                <c:pt idx="332">
                  <c:v>2.6454213889672756E-2</c:v>
                </c:pt>
                <c:pt idx="333">
                  <c:v>3.1612967164486208E-2</c:v>
                </c:pt>
                <c:pt idx="334">
                  <c:v>2.9101299636640363E-2</c:v>
                </c:pt>
                <c:pt idx="335">
                  <c:v>2.596852396410735E-2</c:v>
                </c:pt>
                <c:pt idx="336">
                  <c:v>3.1619019375396705E-2</c:v>
                </c:pt>
                <c:pt idx="337">
                  <c:v>3.2152370461882039E-2</c:v>
                </c:pt>
                <c:pt idx="338">
                  <c:v>3.4462801976954706E-2</c:v>
                </c:pt>
                <c:pt idx="339">
                  <c:v>3.3309099272145995E-2</c:v>
                </c:pt>
                <c:pt idx="340">
                  <c:v>2.8572487708337924E-2</c:v>
                </c:pt>
                <c:pt idx="341">
                  <c:v>2.5958689121377866E-2</c:v>
                </c:pt>
                <c:pt idx="342">
                  <c:v>2.2894000821587608E-2</c:v>
                </c:pt>
                <c:pt idx="343">
                  <c:v>3.138147009716067E-2</c:v>
                </c:pt>
                <c:pt idx="344">
                  <c:v>2.7216792464392184E-2</c:v>
                </c:pt>
                <c:pt idx="345">
                  <c:v>3.1736280961787093E-2</c:v>
                </c:pt>
                <c:pt idx="346">
                  <c:v>3.1199147243482713E-2</c:v>
                </c:pt>
                <c:pt idx="347">
                  <c:v>2.584974932498936E-2</c:v>
                </c:pt>
                <c:pt idx="348">
                  <c:v>3.0150601703243466E-2</c:v>
                </c:pt>
                <c:pt idx="349">
                  <c:v>3.2109248459144951E-2</c:v>
                </c:pt>
                <c:pt idx="350">
                  <c:v>2.4528854293778879E-2</c:v>
                </c:pt>
                <c:pt idx="351">
                  <c:v>2.6218934190528117E-2</c:v>
                </c:pt>
                <c:pt idx="352">
                  <c:v>3.0912423751599097E-2</c:v>
                </c:pt>
                <c:pt idx="353">
                  <c:v>2.4780777572927237E-2</c:v>
                </c:pt>
                <c:pt idx="354">
                  <c:v>2.5037240010258498E-2</c:v>
                </c:pt>
                <c:pt idx="355">
                  <c:v>2.8112519679142037E-2</c:v>
                </c:pt>
                <c:pt idx="356">
                  <c:v>2.6579797266065037E-2</c:v>
                </c:pt>
                <c:pt idx="357">
                  <c:v>3.2450441849222793E-2</c:v>
                </c:pt>
                <c:pt idx="358">
                  <c:v>3.1761246331792815E-2</c:v>
                </c:pt>
                <c:pt idx="359">
                  <c:v>3.5898689015464134E-2</c:v>
                </c:pt>
                <c:pt idx="360">
                  <c:v>3.8334703906929078E-2</c:v>
                </c:pt>
                <c:pt idx="361">
                  <c:v>3.4464315029682301E-2</c:v>
                </c:pt>
                <c:pt idx="362">
                  <c:v>3.6756589912023539E-2</c:v>
                </c:pt>
                <c:pt idx="363">
                  <c:v>3.3464943703090638E-2</c:v>
                </c:pt>
                <c:pt idx="364">
                  <c:v>3.6498614421964684E-2</c:v>
                </c:pt>
                <c:pt idx="365">
                  <c:v>3.9694181782693863E-2</c:v>
                </c:pt>
                <c:pt idx="366">
                  <c:v>4.072230111111029E-2</c:v>
                </c:pt>
                <c:pt idx="367">
                  <c:v>4.6626989380639451E-2</c:v>
                </c:pt>
                <c:pt idx="368">
                  <c:v>4.5287181190333689E-2</c:v>
                </c:pt>
                <c:pt idx="369">
                  <c:v>4.610801229506644E-2</c:v>
                </c:pt>
                <c:pt idx="370">
                  <c:v>4.9613755464957304E-2</c:v>
                </c:pt>
                <c:pt idx="371">
                  <c:v>4.983693074228096E-2</c:v>
                </c:pt>
                <c:pt idx="372">
                  <c:v>5.1107138507116262E-2</c:v>
                </c:pt>
                <c:pt idx="373">
                  <c:v>5.5143206658037222E-2</c:v>
                </c:pt>
                <c:pt idx="374">
                  <c:v>6.1406488424011856E-2</c:v>
                </c:pt>
                <c:pt idx="375">
                  <c:v>6.2892306202532722E-2</c:v>
                </c:pt>
                <c:pt idx="376">
                  <c:v>6.382283363001777E-2</c:v>
                </c:pt>
                <c:pt idx="377">
                  <c:v>6.661744201792813E-2</c:v>
                </c:pt>
                <c:pt idx="378">
                  <c:v>7.1012860191658367E-2</c:v>
                </c:pt>
                <c:pt idx="379">
                  <c:v>7.237385112015074E-2</c:v>
                </c:pt>
                <c:pt idx="380">
                  <c:v>8.110416535850648E-2</c:v>
                </c:pt>
                <c:pt idx="381">
                  <c:v>8.5392913314939659E-2</c:v>
                </c:pt>
                <c:pt idx="382">
                  <c:v>8.8505262775649851E-2</c:v>
                </c:pt>
                <c:pt idx="383">
                  <c:v>9.2503504608380346E-2</c:v>
                </c:pt>
                <c:pt idx="384">
                  <c:v>9.8388523192450492E-2</c:v>
                </c:pt>
                <c:pt idx="385">
                  <c:v>0.10677840056709217</c:v>
                </c:pt>
                <c:pt idx="386">
                  <c:v>0.11191067541917232</c:v>
                </c:pt>
                <c:pt idx="387">
                  <c:v>0.12075825124391845</c:v>
                </c:pt>
                <c:pt idx="388">
                  <c:v>0.11966053149003161</c:v>
                </c:pt>
                <c:pt idx="389">
                  <c:v>0.12847406362840633</c:v>
                </c:pt>
                <c:pt idx="390">
                  <c:v>0.13071262513891715</c:v>
                </c:pt>
                <c:pt idx="391">
                  <c:v>0.13792534749147206</c:v>
                </c:pt>
                <c:pt idx="392">
                  <c:v>0.13284527295849469</c:v>
                </c:pt>
                <c:pt idx="393">
                  <c:v>0.13395282755511106</c:v>
                </c:pt>
                <c:pt idx="394">
                  <c:v>0.14110200169310602</c:v>
                </c:pt>
                <c:pt idx="395">
                  <c:v>0.15396219335149497</c:v>
                </c:pt>
                <c:pt idx="396">
                  <c:v>0.14808776613651817</c:v>
                </c:pt>
                <c:pt idx="397">
                  <c:v>0.15000102131059112</c:v>
                </c:pt>
                <c:pt idx="398">
                  <c:v>0.15660095730846077</c:v>
                </c:pt>
                <c:pt idx="399">
                  <c:v>0.16672328005622503</c:v>
                </c:pt>
                <c:pt idx="400">
                  <c:v>0.18263227296076429</c:v>
                </c:pt>
                <c:pt idx="401">
                  <c:v>0.19421090895886087</c:v>
                </c:pt>
                <c:pt idx="402">
                  <c:v>0.20733588484458301</c:v>
                </c:pt>
                <c:pt idx="403">
                  <c:v>0.24013886797934078</c:v>
                </c:pt>
                <c:pt idx="404">
                  <c:v>0.26604535678161578</c:v>
                </c:pt>
                <c:pt idx="405">
                  <c:v>0.31366415222520877</c:v>
                </c:pt>
                <c:pt idx="406">
                  <c:v>0.3755820524711555</c:v>
                </c:pt>
                <c:pt idx="407">
                  <c:v>0.45267511504874675</c:v>
                </c:pt>
                <c:pt idx="408">
                  <c:v>0.53466365972654595</c:v>
                </c:pt>
                <c:pt idx="409">
                  <c:v>0.63066231613572377</c:v>
                </c:pt>
                <c:pt idx="410">
                  <c:v>0.73195741361792843</c:v>
                </c:pt>
                <c:pt idx="411">
                  <c:v>0.84117258560284935</c:v>
                </c:pt>
                <c:pt idx="412">
                  <c:v>0.93206544558268034</c:v>
                </c:pt>
                <c:pt idx="413">
                  <c:v>0.98583480036404048</c:v>
                </c:pt>
                <c:pt idx="414">
                  <c:v>1</c:v>
                </c:pt>
                <c:pt idx="415">
                  <c:v>0.98929893458392182</c:v>
                </c:pt>
                <c:pt idx="416">
                  <c:v>0.93926530698705046</c:v>
                </c:pt>
                <c:pt idx="417">
                  <c:v>0.84337180774244203</c:v>
                </c:pt>
                <c:pt idx="418">
                  <c:v>0.73222598047708054</c:v>
                </c:pt>
                <c:pt idx="419">
                  <c:v>0.61872811274663697</c:v>
                </c:pt>
                <c:pt idx="420">
                  <c:v>0.50437461369872549</c:v>
                </c:pt>
                <c:pt idx="421">
                  <c:v>0.40444807240865127</c:v>
                </c:pt>
                <c:pt idx="422">
                  <c:v>0.31977385913933021</c:v>
                </c:pt>
                <c:pt idx="423">
                  <c:v>0.25314204312048966</c:v>
                </c:pt>
                <c:pt idx="424">
                  <c:v>0.19363746197509363</c:v>
                </c:pt>
                <c:pt idx="425">
                  <c:v>0.1526405417939207</c:v>
                </c:pt>
                <c:pt idx="426">
                  <c:v>0.1139858272351004</c:v>
                </c:pt>
                <c:pt idx="427">
                  <c:v>9.1077452412600401E-2</c:v>
                </c:pt>
                <c:pt idx="428">
                  <c:v>7.5337921413554387E-2</c:v>
                </c:pt>
                <c:pt idx="429">
                  <c:v>5.4623473046100469E-2</c:v>
                </c:pt>
                <c:pt idx="430">
                  <c:v>4.9134117750302395E-2</c:v>
                </c:pt>
                <c:pt idx="431">
                  <c:v>3.8573009711528911E-2</c:v>
                </c:pt>
                <c:pt idx="432">
                  <c:v>3.2236344888264823E-2</c:v>
                </c:pt>
                <c:pt idx="433">
                  <c:v>1.9568310926283302E-2</c:v>
                </c:pt>
                <c:pt idx="434">
                  <c:v>2.7401384897161589E-2</c:v>
                </c:pt>
                <c:pt idx="435">
                  <c:v>2.0721257104728212E-2</c:v>
                </c:pt>
                <c:pt idx="436">
                  <c:v>8.8959935120299146E-3</c:v>
                </c:pt>
                <c:pt idx="437">
                  <c:v>6.9600425470460036E-5</c:v>
                </c:pt>
                <c:pt idx="438">
                  <c:v>7.1219391888978347E-3</c:v>
                </c:pt>
                <c:pt idx="439">
                  <c:v>1.6197229449150348E-3</c:v>
                </c:pt>
                <c:pt idx="440">
                  <c:v>-6.9600425470460036E-5</c:v>
                </c:pt>
                <c:pt idx="441">
                  <c:v>-5.3562066557678639E-4</c:v>
                </c:pt>
                <c:pt idx="442">
                  <c:v>-3.6396483362850359E-3</c:v>
                </c:pt>
                <c:pt idx="443">
                  <c:v>-4.7827596720004077E-3</c:v>
                </c:pt>
                <c:pt idx="444">
                  <c:v>-1.9715077040862146E-3</c:v>
                </c:pt>
                <c:pt idx="445">
                  <c:v>1.7558976904006529E-3</c:v>
                </c:pt>
                <c:pt idx="446">
                  <c:v>-1.0871283847934954E-3</c:v>
                </c:pt>
                <c:pt idx="447">
                  <c:v>1.7294192676673933E-3</c:v>
                </c:pt>
                <c:pt idx="448">
                  <c:v>-5.825253001329217E-3</c:v>
                </c:pt>
                <c:pt idx="449">
                  <c:v>-2.9504528188550577E-3</c:v>
                </c:pt>
                <c:pt idx="450">
                  <c:v>-6.9706339161360372E-3</c:v>
                </c:pt>
                <c:pt idx="451">
                  <c:v>-3.6018220180945863E-3</c:v>
                </c:pt>
                <c:pt idx="452">
                  <c:v>-5.7155566785769135E-3</c:v>
                </c:pt>
                <c:pt idx="453">
                  <c:v>-7.3413318344024417E-3</c:v>
                </c:pt>
                <c:pt idx="454">
                  <c:v>-1.0967362696138894E-2</c:v>
                </c:pt>
                <c:pt idx="455">
                  <c:v>-4.6564197692443281E-3</c:v>
                </c:pt>
                <c:pt idx="456">
                  <c:v>1.053841224785944E-3</c:v>
                </c:pt>
                <c:pt idx="457">
                  <c:v>4.0905380491151827E-3</c:v>
                </c:pt>
                <c:pt idx="458">
                  <c:v>3.4701864307918112E-3</c:v>
                </c:pt>
                <c:pt idx="459">
                  <c:v>-3.3635162134947548E-3</c:v>
                </c:pt>
                <c:pt idx="460">
                  <c:v>-8.8210974020127035E-4</c:v>
                </c:pt>
                <c:pt idx="461">
                  <c:v>-4.7850292510918562E-3</c:v>
                </c:pt>
                <c:pt idx="462">
                  <c:v>1.7324453731226952E-4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</c:numRef>
          </c:yVal>
          <c:smooth val="1"/>
        </c:ser>
        <c:ser>
          <c:idx val="0"/>
          <c:order val="3"/>
          <c:tx>
            <c:v>LHC beam screen (bottom side)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[2]Bot!$B$6:$B$506</c:f>
              <c:numCache>
                <c:formatCode>General</c:formatCode>
                <c:ptCount val="501"/>
                <c:pt idx="0">
                  <c:v>974</c:v>
                </c:pt>
                <c:pt idx="1">
                  <c:v>973.9</c:v>
                </c:pt>
                <c:pt idx="2">
                  <c:v>973.8</c:v>
                </c:pt>
                <c:pt idx="3">
                  <c:v>973.7</c:v>
                </c:pt>
                <c:pt idx="4">
                  <c:v>973.6</c:v>
                </c:pt>
                <c:pt idx="5">
                  <c:v>973.5</c:v>
                </c:pt>
                <c:pt idx="6">
                  <c:v>973.4</c:v>
                </c:pt>
                <c:pt idx="7">
                  <c:v>973.3</c:v>
                </c:pt>
                <c:pt idx="8">
                  <c:v>973.2</c:v>
                </c:pt>
                <c:pt idx="9">
                  <c:v>973.1</c:v>
                </c:pt>
                <c:pt idx="10">
                  <c:v>973</c:v>
                </c:pt>
                <c:pt idx="11">
                  <c:v>972.9</c:v>
                </c:pt>
                <c:pt idx="12">
                  <c:v>972.8</c:v>
                </c:pt>
                <c:pt idx="13">
                  <c:v>972.7</c:v>
                </c:pt>
                <c:pt idx="14">
                  <c:v>972.6</c:v>
                </c:pt>
                <c:pt idx="15">
                  <c:v>972.5</c:v>
                </c:pt>
                <c:pt idx="16">
                  <c:v>972.4</c:v>
                </c:pt>
                <c:pt idx="17">
                  <c:v>972.3</c:v>
                </c:pt>
                <c:pt idx="18">
                  <c:v>972.2</c:v>
                </c:pt>
                <c:pt idx="19">
                  <c:v>972.1</c:v>
                </c:pt>
                <c:pt idx="20">
                  <c:v>972</c:v>
                </c:pt>
                <c:pt idx="21">
                  <c:v>971.9</c:v>
                </c:pt>
                <c:pt idx="22">
                  <c:v>971.8</c:v>
                </c:pt>
                <c:pt idx="23">
                  <c:v>971.7</c:v>
                </c:pt>
                <c:pt idx="24">
                  <c:v>971.6</c:v>
                </c:pt>
                <c:pt idx="25">
                  <c:v>971.5</c:v>
                </c:pt>
                <c:pt idx="26">
                  <c:v>971.4</c:v>
                </c:pt>
                <c:pt idx="27">
                  <c:v>971.3</c:v>
                </c:pt>
                <c:pt idx="28">
                  <c:v>971.2</c:v>
                </c:pt>
                <c:pt idx="29">
                  <c:v>971.1</c:v>
                </c:pt>
                <c:pt idx="30">
                  <c:v>971</c:v>
                </c:pt>
                <c:pt idx="31">
                  <c:v>970.9</c:v>
                </c:pt>
                <c:pt idx="32">
                  <c:v>970.8</c:v>
                </c:pt>
                <c:pt idx="33">
                  <c:v>970.7</c:v>
                </c:pt>
                <c:pt idx="34">
                  <c:v>970.6</c:v>
                </c:pt>
                <c:pt idx="35">
                  <c:v>970.5</c:v>
                </c:pt>
                <c:pt idx="36">
                  <c:v>970.4</c:v>
                </c:pt>
                <c:pt idx="37">
                  <c:v>970.3</c:v>
                </c:pt>
                <c:pt idx="38">
                  <c:v>970.2</c:v>
                </c:pt>
                <c:pt idx="39">
                  <c:v>970.1</c:v>
                </c:pt>
                <c:pt idx="40">
                  <c:v>970</c:v>
                </c:pt>
                <c:pt idx="41">
                  <c:v>969.9</c:v>
                </c:pt>
                <c:pt idx="42">
                  <c:v>969.8</c:v>
                </c:pt>
                <c:pt idx="43">
                  <c:v>969.7</c:v>
                </c:pt>
                <c:pt idx="44">
                  <c:v>969.6</c:v>
                </c:pt>
                <c:pt idx="45">
                  <c:v>969.5</c:v>
                </c:pt>
                <c:pt idx="46">
                  <c:v>969.4</c:v>
                </c:pt>
                <c:pt idx="47">
                  <c:v>969.3</c:v>
                </c:pt>
                <c:pt idx="48">
                  <c:v>969.2</c:v>
                </c:pt>
                <c:pt idx="49">
                  <c:v>969.1</c:v>
                </c:pt>
                <c:pt idx="50">
                  <c:v>969</c:v>
                </c:pt>
                <c:pt idx="51">
                  <c:v>968.9</c:v>
                </c:pt>
                <c:pt idx="52">
                  <c:v>968.8</c:v>
                </c:pt>
                <c:pt idx="53">
                  <c:v>968.7</c:v>
                </c:pt>
                <c:pt idx="54">
                  <c:v>968.6</c:v>
                </c:pt>
                <c:pt idx="55">
                  <c:v>968.5</c:v>
                </c:pt>
                <c:pt idx="56">
                  <c:v>968.4</c:v>
                </c:pt>
                <c:pt idx="57">
                  <c:v>968.3</c:v>
                </c:pt>
                <c:pt idx="58">
                  <c:v>968.2</c:v>
                </c:pt>
                <c:pt idx="59">
                  <c:v>968.1</c:v>
                </c:pt>
                <c:pt idx="60">
                  <c:v>968</c:v>
                </c:pt>
                <c:pt idx="61">
                  <c:v>967.9</c:v>
                </c:pt>
                <c:pt idx="62">
                  <c:v>967.8</c:v>
                </c:pt>
                <c:pt idx="63">
                  <c:v>967.7</c:v>
                </c:pt>
                <c:pt idx="64">
                  <c:v>967.6</c:v>
                </c:pt>
                <c:pt idx="65">
                  <c:v>967.5</c:v>
                </c:pt>
                <c:pt idx="66">
                  <c:v>967.4</c:v>
                </c:pt>
                <c:pt idx="67">
                  <c:v>967.3</c:v>
                </c:pt>
                <c:pt idx="68">
                  <c:v>967.2</c:v>
                </c:pt>
                <c:pt idx="69">
                  <c:v>967.1</c:v>
                </c:pt>
                <c:pt idx="70">
                  <c:v>967</c:v>
                </c:pt>
                <c:pt idx="71">
                  <c:v>966.9</c:v>
                </c:pt>
                <c:pt idx="72">
                  <c:v>966.8</c:v>
                </c:pt>
                <c:pt idx="73">
                  <c:v>966.7</c:v>
                </c:pt>
                <c:pt idx="74">
                  <c:v>966.6</c:v>
                </c:pt>
                <c:pt idx="75">
                  <c:v>966.5</c:v>
                </c:pt>
                <c:pt idx="76">
                  <c:v>966.4</c:v>
                </c:pt>
                <c:pt idx="77">
                  <c:v>966.3</c:v>
                </c:pt>
                <c:pt idx="78">
                  <c:v>966.2</c:v>
                </c:pt>
                <c:pt idx="79">
                  <c:v>966.1</c:v>
                </c:pt>
                <c:pt idx="80">
                  <c:v>966</c:v>
                </c:pt>
                <c:pt idx="81">
                  <c:v>965.9</c:v>
                </c:pt>
                <c:pt idx="82">
                  <c:v>965.8</c:v>
                </c:pt>
                <c:pt idx="83">
                  <c:v>965.7</c:v>
                </c:pt>
                <c:pt idx="84">
                  <c:v>965.6</c:v>
                </c:pt>
                <c:pt idx="85">
                  <c:v>965.5</c:v>
                </c:pt>
                <c:pt idx="86">
                  <c:v>965.4</c:v>
                </c:pt>
                <c:pt idx="87">
                  <c:v>965.3</c:v>
                </c:pt>
                <c:pt idx="88">
                  <c:v>965.2</c:v>
                </c:pt>
                <c:pt idx="89">
                  <c:v>965.1</c:v>
                </c:pt>
                <c:pt idx="90">
                  <c:v>965</c:v>
                </c:pt>
                <c:pt idx="91">
                  <c:v>964.9</c:v>
                </c:pt>
                <c:pt idx="92">
                  <c:v>964.8</c:v>
                </c:pt>
                <c:pt idx="93">
                  <c:v>964.7</c:v>
                </c:pt>
                <c:pt idx="94">
                  <c:v>964.6</c:v>
                </c:pt>
                <c:pt idx="95">
                  <c:v>964.5</c:v>
                </c:pt>
                <c:pt idx="96">
                  <c:v>964.4</c:v>
                </c:pt>
                <c:pt idx="97">
                  <c:v>964.3</c:v>
                </c:pt>
                <c:pt idx="98">
                  <c:v>964.2</c:v>
                </c:pt>
                <c:pt idx="99">
                  <c:v>964.1</c:v>
                </c:pt>
                <c:pt idx="100">
                  <c:v>964</c:v>
                </c:pt>
                <c:pt idx="101">
                  <c:v>963.9</c:v>
                </c:pt>
                <c:pt idx="102">
                  <c:v>963.8</c:v>
                </c:pt>
                <c:pt idx="103">
                  <c:v>963.7</c:v>
                </c:pt>
                <c:pt idx="104">
                  <c:v>963.6</c:v>
                </c:pt>
                <c:pt idx="105">
                  <c:v>963.5</c:v>
                </c:pt>
                <c:pt idx="106">
                  <c:v>963.4</c:v>
                </c:pt>
                <c:pt idx="107">
                  <c:v>963.3</c:v>
                </c:pt>
                <c:pt idx="108">
                  <c:v>963.2</c:v>
                </c:pt>
                <c:pt idx="109">
                  <c:v>963.1</c:v>
                </c:pt>
                <c:pt idx="110">
                  <c:v>963</c:v>
                </c:pt>
                <c:pt idx="111">
                  <c:v>962.9</c:v>
                </c:pt>
                <c:pt idx="112">
                  <c:v>962.8</c:v>
                </c:pt>
                <c:pt idx="113">
                  <c:v>962.7</c:v>
                </c:pt>
                <c:pt idx="114">
                  <c:v>962.6</c:v>
                </c:pt>
                <c:pt idx="115">
                  <c:v>962.5</c:v>
                </c:pt>
                <c:pt idx="116">
                  <c:v>962.4</c:v>
                </c:pt>
                <c:pt idx="117">
                  <c:v>962.3</c:v>
                </c:pt>
                <c:pt idx="118">
                  <c:v>962.2</c:v>
                </c:pt>
                <c:pt idx="119">
                  <c:v>962.1</c:v>
                </c:pt>
                <c:pt idx="120">
                  <c:v>962</c:v>
                </c:pt>
                <c:pt idx="121">
                  <c:v>961.9</c:v>
                </c:pt>
                <c:pt idx="122">
                  <c:v>961.8</c:v>
                </c:pt>
                <c:pt idx="123">
                  <c:v>961.7</c:v>
                </c:pt>
                <c:pt idx="124">
                  <c:v>961.6</c:v>
                </c:pt>
                <c:pt idx="125">
                  <c:v>961.5</c:v>
                </c:pt>
                <c:pt idx="126">
                  <c:v>961.4</c:v>
                </c:pt>
                <c:pt idx="127">
                  <c:v>961.3</c:v>
                </c:pt>
                <c:pt idx="128">
                  <c:v>961.2</c:v>
                </c:pt>
                <c:pt idx="129">
                  <c:v>961.1</c:v>
                </c:pt>
                <c:pt idx="130">
                  <c:v>961</c:v>
                </c:pt>
                <c:pt idx="131">
                  <c:v>960.9</c:v>
                </c:pt>
                <c:pt idx="132">
                  <c:v>960.8</c:v>
                </c:pt>
                <c:pt idx="133">
                  <c:v>960.7</c:v>
                </c:pt>
                <c:pt idx="134">
                  <c:v>960.6</c:v>
                </c:pt>
                <c:pt idx="135">
                  <c:v>960.5</c:v>
                </c:pt>
                <c:pt idx="136">
                  <c:v>960.4</c:v>
                </c:pt>
                <c:pt idx="137">
                  <c:v>960.3</c:v>
                </c:pt>
                <c:pt idx="138">
                  <c:v>960.2</c:v>
                </c:pt>
                <c:pt idx="139">
                  <c:v>960.1</c:v>
                </c:pt>
                <c:pt idx="140">
                  <c:v>960</c:v>
                </c:pt>
                <c:pt idx="141">
                  <c:v>959.9</c:v>
                </c:pt>
                <c:pt idx="142">
                  <c:v>959.8</c:v>
                </c:pt>
                <c:pt idx="143">
                  <c:v>959.7</c:v>
                </c:pt>
                <c:pt idx="144">
                  <c:v>959.6</c:v>
                </c:pt>
                <c:pt idx="145">
                  <c:v>959.5</c:v>
                </c:pt>
                <c:pt idx="146">
                  <c:v>959.4</c:v>
                </c:pt>
                <c:pt idx="147">
                  <c:v>959.3</c:v>
                </c:pt>
                <c:pt idx="148">
                  <c:v>959.2</c:v>
                </c:pt>
                <c:pt idx="149">
                  <c:v>959.1</c:v>
                </c:pt>
                <c:pt idx="150">
                  <c:v>959</c:v>
                </c:pt>
                <c:pt idx="151">
                  <c:v>958.9</c:v>
                </c:pt>
                <c:pt idx="152">
                  <c:v>958.8</c:v>
                </c:pt>
                <c:pt idx="153">
                  <c:v>958.7</c:v>
                </c:pt>
                <c:pt idx="154">
                  <c:v>958.6</c:v>
                </c:pt>
                <c:pt idx="155">
                  <c:v>958.5</c:v>
                </c:pt>
                <c:pt idx="156">
                  <c:v>958.4</c:v>
                </c:pt>
                <c:pt idx="157">
                  <c:v>958.3</c:v>
                </c:pt>
                <c:pt idx="158">
                  <c:v>958.2</c:v>
                </c:pt>
                <c:pt idx="159">
                  <c:v>958.1</c:v>
                </c:pt>
                <c:pt idx="160">
                  <c:v>958</c:v>
                </c:pt>
                <c:pt idx="161">
                  <c:v>957.9</c:v>
                </c:pt>
                <c:pt idx="162">
                  <c:v>957.8</c:v>
                </c:pt>
                <c:pt idx="163">
                  <c:v>957.7</c:v>
                </c:pt>
                <c:pt idx="164">
                  <c:v>957.6</c:v>
                </c:pt>
                <c:pt idx="165">
                  <c:v>957.5</c:v>
                </c:pt>
                <c:pt idx="166">
                  <c:v>957.4</c:v>
                </c:pt>
                <c:pt idx="167">
                  <c:v>957.3</c:v>
                </c:pt>
                <c:pt idx="168">
                  <c:v>957.2</c:v>
                </c:pt>
                <c:pt idx="169">
                  <c:v>957.1</c:v>
                </c:pt>
                <c:pt idx="170">
                  <c:v>957</c:v>
                </c:pt>
                <c:pt idx="171">
                  <c:v>956.9</c:v>
                </c:pt>
                <c:pt idx="172">
                  <c:v>956.8</c:v>
                </c:pt>
                <c:pt idx="173">
                  <c:v>956.7</c:v>
                </c:pt>
                <c:pt idx="174">
                  <c:v>956.6</c:v>
                </c:pt>
                <c:pt idx="175">
                  <c:v>956.5</c:v>
                </c:pt>
                <c:pt idx="176">
                  <c:v>956.4</c:v>
                </c:pt>
                <c:pt idx="177">
                  <c:v>956.3</c:v>
                </c:pt>
                <c:pt idx="178">
                  <c:v>956.2</c:v>
                </c:pt>
                <c:pt idx="179">
                  <c:v>956.1</c:v>
                </c:pt>
                <c:pt idx="180">
                  <c:v>956</c:v>
                </c:pt>
                <c:pt idx="181">
                  <c:v>955.9</c:v>
                </c:pt>
                <c:pt idx="182">
                  <c:v>955.8</c:v>
                </c:pt>
                <c:pt idx="183">
                  <c:v>955.7</c:v>
                </c:pt>
                <c:pt idx="184">
                  <c:v>955.6</c:v>
                </c:pt>
                <c:pt idx="185">
                  <c:v>955.5</c:v>
                </c:pt>
                <c:pt idx="186">
                  <c:v>955.4</c:v>
                </c:pt>
                <c:pt idx="187">
                  <c:v>955.3</c:v>
                </c:pt>
                <c:pt idx="188">
                  <c:v>955.2</c:v>
                </c:pt>
                <c:pt idx="189">
                  <c:v>955.1</c:v>
                </c:pt>
                <c:pt idx="190">
                  <c:v>955</c:v>
                </c:pt>
                <c:pt idx="191">
                  <c:v>954.9</c:v>
                </c:pt>
                <c:pt idx="192">
                  <c:v>954.8</c:v>
                </c:pt>
                <c:pt idx="193">
                  <c:v>954.7</c:v>
                </c:pt>
                <c:pt idx="194">
                  <c:v>954.6</c:v>
                </c:pt>
                <c:pt idx="195">
                  <c:v>954.5</c:v>
                </c:pt>
                <c:pt idx="196">
                  <c:v>954.4</c:v>
                </c:pt>
                <c:pt idx="197">
                  <c:v>954.3</c:v>
                </c:pt>
                <c:pt idx="198">
                  <c:v>954.2</c:v>
                </c:pt>
                <c:pt idx="199">
                  <c:v>954.1</c:v>
                </c:pt>
                <c:pt idx="200">
                  <c:v>954</c:v>
                </c:pt>
                <c:pt idx="201">
                  <c:v>953.9</c:v>
                </c:pt>
                <c:pt idx="202">
                  <c:v>953.8</c:v>
                </c:pt>
                <c:pt idx="203">
                  <c:v>953.7</c:v>
                </c:pt>
                <c:pt idx="204">
                  <c:v>953.6</c:v>
                </c:pt>
                <c:pt idx="205">
                  <c:v>953.5</c:v>
                </c:pt>
                <c:pt idx="206">
                  <c:v>953.4</c:v>
                </c:pt>
                <c:pt idx="207">
                  <c:v>953.3</c:v>
                </c:pt>
                <c:pt idx="208">
                  <c:v>953.2</c:v>
                </c:pt>
                <c:pt idx="209">
                  <c:v>953.1</c:v>
                </c:pt>
                <c:pt idx="210">
                  <c:v>953</c:v>
                </c:pt>
                <c:pt idx="211">
                  <c:v>952.9</c:v>
                </c:pt>
                <c:pt idx="212">
                  <c:v>952.8</c:v>
                </c:pt>
                <c:pt idx="213">
                  <c:v>952.7</c:v>
                </c:pt>
                <c:pt idx="214">
                  <c:v>952.6</c:v>
                </c:pt>
                <c:pt idx="215">
                  <c:v>952.5</c:v>
                </c:pt>
                <c:pt idx="216">
                  <c:v>952.4</c:v>
                </c:pt>
                <c:pt idx="217">
                  <c:v>952.3</c:v>
                </c:pt>
                <c:pt idx="218">
                  <c:v>952.2</c:v>
                </c:pt>
                <c:pt idx="219">
                  <c:v>952.1</c:v>
                </c:pt>
                <c:pt idx="220">
                  <c:v>952</c:v>
                </c:pt>
                <c:pt idx="221">
                  <c:v>951.9</c:v>
                </c:pt>
                <c:pt idx="222">
                  <c:v>951.8</c:v>
                </c:pt>
                <c:pt idx="223">
                  <c:v>951.7</c:v>
                </c:pt>
                <c:pt idx="224">
                  <c:v>951.6</c:v>
                </c:pt>
                <c:pt idx="225">
                  <c:v>951.5</c:v>
                </c:pt>
                <c:pt idx="226">
                  <c:v>951.4</c:v>
                </c:pt>
                <c:pt idx="227">
                  <c:v>951.3</c:v>
                </c:pt>
                <c:pt idx="228">
                  <c:v>951.2</c:v>
                </c:pt>
                <c:pt idx="229">
                  <c:v>951.1</c:v>
                </c:pt>
                <c:pt idx="230">
                  <c:v>951</c:v>
                </c:pt>
                <c:pt idx="231">
                  <c:v>950.9</c:v>
                </c:pt>
                <c:pt idx="232">
                  <c:v>950.8</c:v>
                </c:pt>
                <c:pt idx="233">
                  <c:v>950.7</c:v>
                </c:pt>
                <c:pt idx="234">
                  <c:v>950.6</c:v>
                </c:pt>
                <c:pt idx="235">
                  <c:v>950.5</c:v>
                </c:pt>
                <c:pt idx="236">
                  <c:v>950.4</c:v>
                </c:pt>
                <c:pt idx="237">
                  <c:v>950.3</c:v>
                </c:pt>
                <c:pt idx="238">
                  <c:v>950.2</c:v>
                </c:pt>
                <c:pt idx="239">
                  <c:v>950.1</c:v>
                </c:pt>
                <c:pt idx="240">
                  <c:v>950</c:v>
                </c:pt>
                <c:pt idx="241">
                  <c:v>949.9</c:v>
                </c:pt>
                <c:pt idx="242">
                  <c:v>949.8</c:v>
                </c:pt>
                <c:pt idx="243">
                  <c:v>949.7</c:v>
                </c:pt>
                <c:pt idx="244">
                  <c:v>949.6</c:v>
                </c:pt>
                <c:pt idx="245">
                  <c:v>949.5</c:v>
                </c:pt>
                <c:pt idx="246">
                  <c:v>949.4</c:v>
                </c:pt>
                <c:pt idx="247">
                  <c:v>949.3</c:v>
                </c:pt>
                <c:pt idx="248">
                  <c:v>949.2</c:v>
                </c:pt>
                <c:pt idx="249">
                  <c:v>949.1</c:v>
                </c:pt>
                <c:pt idx="250">
                  <c:v>949</c:v>
                </c:pt>
                <c:pt idx="251">
                  <c:v>948.9</c:v>
                </c:pt>
                <c:pt idx="252">
                  <c:v>948.8</c:v>
                </c:pt>
                <c:pt idx="253">
                  <c:v>948.7</c:v>
                </c:pt>
                <c:pt idx="254">
                  <c:v>948.6</c:v>
                </c:pt>
                <c:pt idx="255">
                  <c:v>948.5</c:v>
                </c:pt>
                <c:pt idx="256">
                  <c:v>948.4</c:v>
                </c:pt>
                <c:pt idx="257">
                  <c:v>948.3</c:v>
                </c:pt>
                <c:pt idx="258">
                  <c:v>948.2</c:v>
                </c:pt>
                <c:pt idx="259">
                  <c:v>948.1</c:v>
                </c:pt>
                <c:pt idx="260">
                  <c:v>948</c:v>
                </c:pt>
                <c:pt idx="261">
                  <c:v>947.9</c:v>
                </c:pt>
                <c:pt idx="262">
                  <c:v>947.8</c:v>
                </c:pt>
                <c:pt idx="263">
                  <c:v>947.7</c:v>
                </c:pt>
                <c:pt idx="264">
                  <c:v>947.6</c:v>
                </c:pt>
                <c:pt idx="265">
                  <c:v>947.5</c:v>
                </c:pt>
                <c:pt idx="266">
                  <c:v>947.4</c:v>
                </c:pt>
                <c:pt idx="267">
                  <c:v>947.3</c:v>
                </c:pt>
                <c:pt idx="268">
                  <c:v>947.2</c:v>
                </c:pt>
                <c:pt idx="269">
                  <c:v>947.1</c:v>
                </c:pt>
                <c:pt idx="270">
                  <c:v>947</c:v>
                </c:pt>
                <c:pt idx="271">
                  <c:v>946.9</c:v>
                </c:pt>
                <c:pt idx="272">
                  <c:v>946.8</c:v>
                </c:pt>
                <c:pt idx="273">
                  <c:v>946.7</c:v>
                </c:pt>
                <c:pt idx="274">
                  <c:v>946.6</c:v>
                </c:pt>
                <c:pt idx="275">
                  <c:v>946.5</c:v>
                </c:pt>
                <c:pt idx="276">
                  <c:v>946.4</c:v>
                </c:pt>
                <c:pt idx="277">
                  <c:v>946.3</c:v>
                </c:pt>
                <c:pt idx="278">
                  <c:v>946.2</c:v>
                </c:pt>
                <c:pt idx="279">
                  <c:v>946.1</c:v>
                </c:pt>
                <c:pt idx="280">
                  <c:v>946</c:v>
                </c:pt>
                <c:pt idx="281">
                  <c:v>945.9</c:v>
                </c:pt>
                <c:pt idx="282">
                  <c:v>945.8</c:v>
                </c:pt>
                <c:pt idx="283">
                  <c:v>945.7</c:v>
                </c:pt>
                <c:pt idx="284">
                  <c:v>945.6</c:v>
                </c:pt>
                <c:pt idx="285">
                  <c:v>945.5</c:v>
                </c:pt>
                <c:pt idx="286">
                  <c:v>945.4</c:v>
                </c:pt>
                <c:pt idx="287">
                  <c:v>945.3</c:v>
                </c:pt>
                <c:pt idx="288">
                  <c:v>945.2</c:v>
                </c:pt>
                <c:pt idx="289">
                  <c:v>945.1</c:v>
                </c:pt>
                <c:pt idx="290">
                  <c:v>945</c:v>
                </c:pt>
                <c:pt idx="291">
                  <c:v>944.9</c:v>
                </c:pt>
                <c:pt idx="292">
                  <c:v>944.8</c:v>
                </c:pt>
                <c:pt idx="293">
                  <c:v>944.7</c:v>
                </c:pt>
                <c:pt idx="294">
                  <c:v>944.6</c:v>
                </c:pt>
                <c:pt idx="295">
                  <c:v>944.5</c:v>
                </c:pt>
                <c:pt idx="296">
                  <c:v>944.4</c:v>
                </c:pt>
                <c:pt idx="297">
                  <c:v>944.3</c:v>
                </c:pt>
                <c:pt idx="298">
                  <c:v>944.2</c:v>
                </c:pt>
                <c:pt idx="299">
                  <c:v>944.1</c:v>
                </c:pt>
                <c:pt idx="300">
                  <c:v>944</c:v>
                </c:pt>
                <c:pt idx="301">
                  <c:v>943.9</c:v>
                </c:pt>
                <c:pt idx="302">
                  <c:v>943.8</c:v>
                </c:pt>
                <c:pt idx="303">
                  <c:v>943.7</c:v>
                </c:pt>
                <c:pt idx="304">
                  <c:v>943.6</c:v>
                </c:pt>
                <c:pt idx="305">
                  <c:v>943.5</c:v>
                </c:pt>
                <c:pt idx="306">
                  <c:v>943.4</c:v>
                </c:pt>
                <c:pt idx="307">
                  <c:v>943.3</c:v>
                </c:pt>
                <c:pt idx="308">
                  <c:v>943.2</c:v>
                </c:pt>
                <c:pt idx="309">
                  <c:v>943.1</c:v>
                </c:pt>
                <c:pt idx="310">
                  <c:v>943</c:v>
                </c:pt>
                <c:pt idx="311">
                  <c:v>942.9</c:v>
                </c:pt>
                <c:pt idx="312">
                  <c:v>942.8</c:v>
                </c:pt>
                <c:pt idx="313">
                  <c:v>942.7</c:v>
                </c:pt>
                <c:pt idx="314">
                  <c:v>942.6</c:v>
                </c:pt>
                <c:pt idx="315">
                  <c:v>942.5</c:v>
                </c:pt>
                <c:pt idx="316">
                  <c:v>942.4</c:v>
                </c:pt>
                <c:pt idx="317">
                  <c:v>942.3</c:v>
                </c:pt>
                <c:pt idx="318">
                  <c:v>942.2</c:v>
                </c:pt>
                <c:pt idx="319">
                  <c:v>942.1</c:v>
                </c:pt>
                <c:pt idx="320">
                  <c:v>942</c:v>
                </c:pt>
                <c:pt idx="321">
                  <c:v>941.9</c:v>
                </c:pt>
                <c:pt idx="322">
                  <c:v>941.8</c:v>
                </c:pt>
                <c:pt idx="323">
                  <c:v>941.7</c:v>
                </c:pt>
                <c:pt idx="324">
                  <c:v>941.6</c:v>
                </c:pt>
                <c:pt idx="325">
                  <c:v>941.5</c:v>
                </c:pt>
                <c:pt idx="326">
                  <c:v>941.4</c:v>
                </c:pt>
                <c:pt idx="327">
                  <c:v>941.3</c:v>
                </c:pt>
                <c:pt idx="328">
                  <c:v>941.2</c:v>
                </c:pt>
                <c:pt idx="329">
                  <c:v>941.1</c:v>
                </c:pt>
                <c:pt idx="330">
                  <c:v>941</c:v>
                </c:pt>
                <c:pt idx="331">
                  <c:v>940.9</c:v>
                </c:pt>
                <c:pt idx="332">
                  <c:v>940.8</c:v>
                </c:pt>
                <c:pt idx="333">
                  <c:v>940.7</c:v>
                </c:pt>
                <c:pt idx="334">
                  <c:v>940.6</c:v>
                </c:pt>
                <c:pt idx="335">
                  <c:v>940.5</c:v>
                </c:pt>
                <c:pt idx="336">
                  <c:v>940.4</c:v>
                </c:pt>
                <c:pt idx="337">
                  <c:v>940.3</c:v>
                </c:pt>
                <c:pt idx="338">
                  <c:v>940.2</c:v>
                </c:pt>
                <c:pt idx="339">
                  <c:v>940.1</c:v>
                </c:pt>
                <c:pt idx="340">
                  <c:v>940</c:v>
                </c:pt>
                <c:pt idx="341">
                  <c:v>939.9</c:v>
                </c:pt>
                <c:pt idx="342">
                  <c:v>939.8</c:v>
                </c:pt>
                <c:pt idx="343">
                  <c:v>939.7</c:v>
                </c:pt>
                <c:pt idx="344">
                  <c:v>939.6</c:v>
                </c:pt>
                <c:pt idx="345">
                  <c:v>939.5</c:v>
                </c:pt>
                <c:pt idx="346">
                  <c:v>939.4</c:v>
                </c:pt>
                <c:pt idx="347">
                  <c:v>939.3</c:v>
                </c:pt>
                <c:pt idx="348">
                  <c:v>939.2</c:v>
                </c:pt>
                <c:pt idx="349">
                  <c:v>939.1</c:v>
                </c:pt>
                <c:pt idx="350">
                  <c:v>939</c:v>
                </c:pt>
                <c:pt idx="351">
                  <c:v>938.9</c:v>
                </c:pt>
                <c:pt idx="352">
                  <c:v>938.8</c:v>
                </c:pt>
                <c:pt idx="353">
                  <c:v>938.7</c:v>
                </c:pt>
                <c:pt idx="354">
                  <c:v>938.6</c:v>
                </c:pt>
                <c:pt idx="355">
                  <c:v>938.5</c:v>
                </c:pt>
                <c:pt idx="356">
                  <c:v>938.4</c:v>
                </c:pt>
                <c:pt idx="357">
                  <c:v>938.3</c:v>
                </c:pt>
                <c:pt idx="358">
                  <c:v>938.2</c:v>
                </c:pt>
                <c:pt idx="359">
                  <c:v>938.1</c:v>
                </c:pt>
                <c:pt idx="360">
                  <c:v>938</c:v>
                </c:pt>
                <c:pt idx="361">
                  <c:v>937.9</c:v>
                </c:pt>
                <c:pt idx="362">
                  <c:v>937.8</c:v>
                </c:pt>
                <c:pt idx="363">
                  <c:v>937.7</c:v>
                </c:pt>
                <c:pt idx="364">
                  <c:v>937.6</c:v>
                </c:pt>
                <c:pt idx="365">
                  <c:v>937.5</c:v>
                </c:pt>
                <c:pt idx="366">
                  <c:v>937.4</c:v>
                </c:pt>
                <c:pt idx="367">
                  <c:v>937.3</c:v>
                </c:pt>
                <c:pt idx="368">
                  <c:v>937.2</c:v>
                </c:pt>
                <c:pt idx="369">
                  <c:v>937.1</c:v>
                </c:pt>
                <c:pt idx="370">
                  <c:v>937</c:v>
                </c:pt>
                <c:pt idx="371">
                  <c:v>936.9</c:v>
                </c:pt>
                <c:pt idx="372">
                  <c:v>936.8</c:v>
                </c:pt>
                <c:pt idx="373">
                  <c:v>936.7</c:v>
                </c:pt>
                <c:pt idx="374">
                  <c:v>936.6</c:v>
                </c:pt>
                <c:pt idx="375">
                  <c:v>936.5</c:v>
                </c:pt>
                <c:pt idx="376">
                  <c:v>936.4</c:v>
                </c:pt>
                <c:pt idx="377">
                  <c:v>936.3</c:v>
                </c:pt>
                <c:pt idx="378">
                  <c:v>936.2</c:v>
                </c:pt>
                <c:pt idx="379">
                  <c:v>936.1</c:v>
                </c:pt>
                <c:pt idx="380">
                  <c:v>936</c:v>
                </c:pt>
                <c:pt idx="381">
                  <c:v>935.9</c:v>
                </c:pt>
                <c:pt idx="382">
                  <c:v>935.8</c:v>
                </c:pt>
                <c:pt idx="383">
                  <c:v>935.7</c:v>
                </c:pt>
                <c:pt idx="384">
                  <c:v>935.6</c:v>
                </c:pt>
                <c:pt idx="385">
                  <c:v>935.5</c:v>
                </c:pt>
                <c:pt idx="386">
                  <c:v>935.4</c:v>
                </c:pt>
                <c:pt idx="387">
                  <c:v>935.3</c:v>
                </c:pt>
                <c:pt idx="388">
                  <c:v>935.2</c:v>
                </c:pt>
                <c:pt idx="389">
                  <c:v>935.1</c:v>
                </c:pt>
                <c:pt idx="390">
                  <c:v>935</c:v>
                </c:pt>
                <c:pt idx="391">
                  <c:v>934.9</c:v>
                </c:pt>
                <c:pt idx="392">
                  <c:v>934.8</c:v>
                </c:pt>
                <c:pt idx="393">
                  <c:v>934.7</c:v>
                </c:pt>
                <c:pt idx="394">
                  <c:v>934.6</c:v>
                </c:pt>
                <c:pt idx="395">
                  <c:v>934.5</c:v>
                </c:pt>
                <c:pt idx="396">
                  <c:v>934.4</c:v>
                </c:pt>
                <c:pt idx="397">
                  <c:v>934.3</c:v>
                </c:pt>
                <c:pt idx="398">
                  <c:v>934.2</c:v>
                </c:pt>
                <c:pt idx="399">
                  <c:v>934.1</c:v>
                </c:pt>
                <c:pt idx="400">
                  <c:v>934</c:v>
                </c:pt>
                <c:pt idx="401">
                  <c:v>933.9</c:v>
                </c:pt>
                <c:pt idx="402">
                  <c:v>933.8</c:v>
                </c:pt>
                <c:pt idx="403">
                  <c:v>933.7</c:v>
                </c:pt>
                <c:pt idx="404">
                  <c:v>933.6</c:v>
                </c:pt>
                <c:pt idx="405">
                  <c:v>933.5</c:v>
                </c:pt>
                <c:pt idx="406">
                  <c:v>933.4</c:v>
                </c:pt>
                <c:pt idx="407">
                  <c:v>933.3</c:v>
                </c:pt>
                <c:pt idx="408">
                  <c:v>933.2</c:v>
                </c:pt>
                <c:pt idx="409">
                  <c:v>933.1</c:v>
                </c:pt>
                <c:pt idx="410">
                  <c:v>933</c:v>
                </c:pt>
                <c:pt idx="411">
                  <c:v>932.9</c:v>
                </c:pt>
                <c:pt idx="412">
                  <c:v>932.8</c:v>
                </c:pt>
                <c:pt idx="413">
                  <c:v>932.7</c:v>
                </c:pt>
                <c:pt idx="414">
                  <c:v>932.6</c:v>
                </c:pt>
                <c:pt idx="415">
                  <c:v>932.5</c:v>
                </c:pt>
                <c:pt idx="416">
                  <c:v>932.4</c:v>
                </c:pt>
                <c:pt idx="417">
                  <c:v>932.3</c:v>
                </c:pt>
                <c:pt idx="418">
                  <c:v>932.2</c:v>
                </c:pt>
                <c:pt idx="419">
                  <c:v>932.1</c:v>
                </c:pt>
                <c:pt idx="420">
                  <c:v>932</c:v>
                </c:pt>
                <c:pt idx="421">
                  <c:v>931.9</c:v>
                </c:pt>
                <c:pt idx="422">
                  <c:v>931.8</c:v>
                </c:pt>
                <c:pt idx="423">
                  <c:v>931.7</c:v>
                </c:pt>
                <c:pt idx="424">
                  <c:v>931.6</c:v>
                </c:pt>
                <c:pt idx="425">
                  <c:v>931.5</c:v>
                </c:pt>
                <c:pt idx="426">
                  <c:v>931.4</c:v>
                </c:pt>
                <c:pt idx="427">
                  <c:v>931.3</c:v>
                </c:pt>
                <c:pt idx="428">
                  <c:v>931.2</c:v>
                </c:pt>
                <c:pt idx="429">
                  <c:v>931.1</c:v>
                </c:pt>
                <c:pt idx="430">
                  <c:v>931</c:v>
                </c:pt>
                <c:pt idx="431">
                  <c:v>930.9</c:v>
                </c:pt>
                <c:pt idx="432">
                  <c:v>930.8</c:v>
                </c:pt>
                <c:pt idx="433">
                  <c:v>930.7</c:v>
                </c:pt>
                <c:pt idx="434">
                  <c:v>930.6</c:v>
                </c:pt>
                <c:pt idx="435">
                  <c:v>930.5</c:v>
                </c:pt>
                <c:pt idx="436">
                  <c:v>930.4</c:v>
                </c:pt>
                <c:pt idx="437">
                  <c:v>930.3</c:v>
                </c:pt>
                <c:pt idx="438">
                  <c:v>930.2</c:v>
                </c:pt>
                <c:pt idx="439">
                  <c:v>930.1</c:v>
                </c:pt>
                <c:pt idx="440">
                  <c:v>930</c:v>
                </c:pt>
                <c:pt idx="441">
                  <c:v>929.9</c:v>
                </c:pt>
                <c:pt idx="442">
                  <c:v>929.8</c:v>
                </c:pt>
                <c:pt idx="443">
                  <c:v>929.7</c:v>
                </c:pt>
                <c:pt idx="444">
                  <c:v>929.6</c:v>
                </c:pt>
                <c:pt idx="445">
                  <c:v>929.5</c:v>
                </c:pt>
                <c:pt idx="446">
                  <c:v>929.4</c:v>
                </c:pt>
                <c:pt idx="447">
                  <c:v>929.3</c:v>
                </c:pt>
                <c:pt idx="448">
                  <c:v>929.2</c:v>
                </c:pt>
                <c:pt idx="449">
                  <c:v>929.1</c:v>
                </c:pt>
                <c:pt idx="450">
                  <c:v>929</c:v>
                </c:pt>
                <c:pt idx="451">
                  <c:v>928.9</c:v>
                </c:pt>
                <c:pt idx="452">
                  <c:v>928.8</c:v>
                </c:pt>
                <c:pt idx="453">
                  <c:v>928.7</c:v>
                </c:pt>
                <c:pt idx="454">
                  <c:v>928.6</c:v>
                </c:pt>
                <c:pt idx="455">
                  <c:v>928.5</c:v>
                </c:pt>
                <c:pt idx="456">
                  <c:v>928.4</c:v>
                </c:pt>
                <c:pt idx="457">
                  <c:v>928.3</c:v>
                </c:pt>
                <c:pt idx="458">
                  <c:v>928.2</c:v>
                </c:pt>
                <c:pt idx="459">
                  <c:v>928.1</c:v>
                </c:pt>
                <c:pt idx="460">
                  <c:v>928</c:v>
                </c:pt>
                <c:pt idx="461">
                  <c:v>927.9</c:v>
                </c:pt>
                <c:pt idx="462">
                  <c:v>927.8</c:v>
                </c:pt>
                <c:pt idx="463">
                  <c:v>927.7</c:v>
                </c:pt>
                <c:pt idx="464">
                  <c:v>927.6</c:v>
                </c:pt>
                <c:pt idx="465">
                  <c:v>927.5</c:v>
                </c:pt>
                <c:pt idx="466">
                  <c:v>927.4</c:v>
                </c:pt>
                <c:pt idx="467">
                  <c:v>927.3</c:v>
                </c:pt>
                <c:pt idx="468">
                  <c:v>927.2</c:v>
                </c:pt>
                <c:pt idx="469">
                  <c:v>927.1</c:v>
                </c:pt>
                <c:pt idx="470">
                  <c:v>927</c:v>
                </c:pt>
                <c:pt idx="471">
                  <c:v>926.9</c:v>
                </c:pt>
                <c:pt idx="472">
                  <c:v>926.8</c:v>
                </c:pt>
                <c:pt idx="473">
                  <c:v>926.7</c:v>
                </c:pt>
                <c:pt idx="474">
                  <c:v>926.6</c:v>
                </c:pt>
                <c:pt idx="475">
                  <c:v>926.5</c:v>
                </c:pt>
                <c:pt idx="476">
                  <c:v>926.4</c:v>
                </c:pt>
                <c:pt idx="477">
                  <c:v>926.3</c:v>
                </c:pt>
                <c:pt idx="478">
                  <c:v>926.2</c:v>
                </c:pt>
                <c:pt idx="479">
                  <c:v>926.1</c:v>
                </c:pt>
                <c:pt idx="480">
                  <c:v>926</c:v>
                </c:pt>
                <c:pt idx="481">
                  <c:v>925.9</c:v>
                </c:pt>
                <c:pt idx="482">
                  <c:v>925.8</c:v>
                </c:pt>
                <c:pt idx="483">
                  <c:v>925.7</c:v>
                </c:pt>
                <c:pt idx="484">
                  <c:v>925.6</c:v>
                </c:pt>
                <c:pt idx="485">
                  <c:v>925.5</c:v>
                </c:pt>
                <c:pt idx="486">
                  <c:v>925.4</c:v>
                </c:pt>
                <c:pt idx="487">
                  <c:v>925.3</c:v>
                </c:pt>
                <c:pt idx="488">
                  <c:v>925.2</c:v>
                </c:pt>
                <c:pt idx="489">
                  <c:v>925.1</c:v>
                </c:pt>
                <c:pt idx="490">
                  <c:v>925</c:v>
                </c:pt>
                <c:pt idx="491">
                  <c:v>924.9</c:v>
                </c:pt>
                <c:pt idx="492">
                  <c:v>924.8</c:v>
                </c:pt>
                <c:pt idx="493">
                  <c:v>924.7</c:v>
                </c:pt>
                <c:pt idx="494">
                  <c:v>924.6</c:v>
                </c:pt>
                <c:pt idx="495">
                  <c:v>924.5</c:v>
                </c:pt>
                <c:pt idx="496">
                  <c:v>924.4</c:v>
                </c:pt>
                <c:pt idx="497">
                  <c:v>924.3</c:v>
                </c:pt>
                <c:pt idx="498">
                  <c:v>924.2</c:v>
                </c:pt>
                <c:pt idx="499">
                  <c:v>924.1</c:v>
                </c:pt>
                <c:pt idx="500">
                  <c:v>924</c:v>
                </c:pt>
              </c:numCache>
              <c:extLst xmlns:c15="http://schemas.microsoft.com/office/drawing/2012/chart"/>
            </c:numRef>
          </c:xVal>
          <c:yVal>
            <c:numRef>
              <c:f>[2]Bot!$G$6:$G$506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-2.9521343773680547E-3</c:v>
                </c:pt>
                <c:pt idx="68">
                  <c:v>-7.6949446108323955E-3</c:v>
                </c:pt>
                <c:pt idx="69">
                  <c:v>2.282322375780254E-3</c:v>
                </c:pt>
                <c:pt idx="70">
                  <c:v>-2.0094360047630748E-3</c:v>
                </c:pt>
                <c:pt idx="71">
                  <c:v>1.9237361527081808E-3</c:v>
                </c:pt>
                <c:pt idx="72">
                  <c:v>8.5530707610146865E-3</c:v>
                </c:pt>
                <c:pt idx="73">
                  <c:v>7.1300021650489267E-3</c:v>
                </c:pt>
                <c:pt idx="74">
                  <c:v>6.6834608306570592E-3</c:v>
                </c:pt>
                <c:pt idx="75">
                  <c:v>7.104066683505935E-3</c:v>
                </c:pt>
                <c:pt idx="76">
                  <c:v>-5.5659798650453509E-3</c:v>
                </c:pt>
                <c:pt idx="77">
                  <c:v>6.2154945332515091E-3</c:v>
                </c:pt>
                <c:pt idx="78">
                  <c:v>1.1316890989788251E-2</c:v>
                </c:pt>
                <c:pt idx="79">
                  <c:v>1.2115252769458311E-2</c:v>
                </c:pt>
                <c:pt idx="80">
                  <c:v>-7.8280049074441263E-3</c:v>
                </c:pt>
                <c:pt idx="81">
                  <c:v>-8.3602460938908881E-3</c:v>
                </c:pt>
                <c:pt idx="82">
                  <c:v>9.6130426153790641E-3</c:v>
                </c:pt>
                <c:pt idx="83">
                  <c:v>7.1040666835092174E-5</c:v>
                </c:pt>
                <c:pt idx="84">
                  <c:v>4.3267148991447723E-3</c:v>
                </c:pt>
                <c:pt idx="85">
                  <c:v>1.1011303359434199E-2</c:v>
                </c:pt>
                <c:pt idx="86">
                  <c:v>9.2679879478944245E-3</c:v>
                </c:pt>
                <c:pt idx="87">
                  <c:v>1.6348374409122103E-2</c:v>
                </c:pt>
                <c:pt idx="88">
                  <c:v>1.868595063688528E-2</c:v>
                </c:pt>
                <c:pt idx="89">
                  <c:v>1.989702486197813E-2</c:v>
                </c:pt>
                <c:pt idx="90">
                  <c:v>2.1197181828022982E-2</c:v>
                </c:pt>
                <c:pt idx="91">
                  <c:v>9.2375419478222878E-3</c:v>
                </c:pt>
                <c:pt idx="92">
                  <c:v>1.6874977447407354E-2</c:v>
                </c:pt>
                <c:pt idx="93">
                  <c:v>2.7817495399271034E-2</c:v>
                </c:pt>
                <c:pt idx="94">
                  <c:v>3.5274510157687691E-2</c:v>
                </c:pt>
                <c:pt idx="95">
                  <c:v>3.1935598816440001E-2</c:v>
                </c:pt>
                <c:pt idx="96">
                  <c:v>3.2829809114855779E-2</c:v>
                </c:pt>
                <c:pt idx="97">
                  <c:v>3.726026594017251E-2</c:v>
                </c:pt>
                <c:pt idx="98">
                  <c:v>4.5664489589723301E-2</c:v>
                </c:pt>
                <c:pt idx="99">
                  <c:v>4.7050346407823039E-2</c:v>
                </c:pt>
                <c:pt idx="100">
                  <c:v>5.6136785984916858E-2</c:v>
                </c:pt>
                <c:pt idx="101">
                  <c:v>7.1274086168945941E-2</c:v>
                </c:pt>
                <c:pt idx="102">
                  <c:v>8.2068884638978087E-2</c:v>
                </c:pt>
                <c:pt idx="103">
                  <c:v>8.8816620358676365E-2</c:v>
                </c:pt>
                <c:pt idx="104">
                  <c:v>8.0001939522967525E-2</c:v>
                </c:pt>
                <c:pt idx="105">
                  <c:v>0.1065621278822214</c:v>
                </c:pt>
                <c:pt idx="106">
                  <c:v>0.10645838595604944</c:v>
                </c:pt>
                <c:pt idx="107">
                  <c:v>0.11413077797423594</c:v>
                </c:pt>
                <c:pt idx="108">
                  <c:v>0.12593480496517886</c:v>
                </c:pt>
                <c:pt idx="109">
                  <c:v>0.12814946956302095</c:v>
                </c:pt>
                <c:pt idx="110">
                  <c:v>0.12255980947569735</c:v>
                </c:pt>
                <c:pt idx="111">
                  <c:v>0.14583859560495072</c:v>
                </c:pt>
                <c:pt idx="112">
                  <c:v>0.15673488074189007</c:v>
                </c:pt>
                <c:pt idx="113">
                  <c:v>0.15174399198931901</c:v>
                </c:pt>
                <c:pt idx="114">
                  <c:v>0.15474123155197916</c:v>
                </c:pt>
                <c:pt idx="115">
                  <c:v>0.15523626096056009</c:v>
                </c:pt>
                <c:pt idx="116">
                  <c:v>0.1526415851766319</c:v>
                </c:pt>
                <c:pt idx="117">
                  <c:v>0.16009859993504855</c:v>
                </c:pt>
                <c:pt idx="118">
                  <c:v>0.16078532638112072</c:v>
                </c:pt>
                <c:pt idx="119">
                  <c:v>0.15552831703532638</c:v>
                </c:pt>
                <c:pt idx="120">
                  <c:v>0.13956559196045171</c:v>
                </c:pt>
                <c:pt idx="121">
                  <c:v>0.1344213455778876</c:v>
                </c:pt>
                <c:pt idx="122">
                  <c:v>0.1236795457005738</c:v>
                </c:pt>
                <c:pt idx="123">
                  <c:v>0.12283156821708216</c:v>
                </c:pt>
                <c:pt idx="124">
                  <c:v>0.11300878649009492</c:v>
                </c:pt>
                <c:pt idx="125">
                  <c:v>0.1181992656875835</c:v>
                </c:pt>
                <c:pt idx="126">
                  <c:v>9.8391323566557207E-2</c:v>
                </c:pt>
                <c:pt idx="127">
                  <c:v>9.8873949049182716E-2</c:v>
                </c:pt>
                <c:pt idx="128">
                  <c:v>9.0601658066611301E-2</c:v>
                </c:pt>
                <c:pt idx="129">
                  <c:v>8.7667565763360156E-2</c:v>
                </c:pt>
                <c:pt idx="130">
                  <c:v>9.5283576299931366E-2</c:v>
                </c:pt>
                <c:pt idx="131">
                  <c:v>7.649501136650666E-2</c:v>
                </c:pt>
                <c:pt idx="132">
                  <c:v>6.8025385198282454E-2</c:v>
                </c:pt>
                <c:pt idx="133">
                  <c:v>7.4439342546819109E-2</c:v>
                </c:pt>
                <c:pt idx="134">
                  <c:v>6.6922563417890546E-2</c:v>
                </c:pt>
                <c:pt idx="135">
                  <c:v>5.9320084436906929E-2</c:v>
                </c:pt>
                <c:pt idx="136">
                  <c:v>4.9023698264352468E-2</c:v>
                </c:pt>
                <c:pt idx="137">
                  <c:v>5.1755944863421527E-2</c:v>
                </c:pt>
                <c:pt idx="138">
                  <c:v>4.7058239815249127E-2</c:v>
                </c:pt>
                <c:pt idx="139">
                  <c:v>3.9946279724317107E-2</c:v>
                </c:pt>
                <c:pt idx="140">
                  <c:v>3.3839037635766539E-2</c:v>
                </c:pt>
                <c:pt idx="141">
                  <c:v>3.1795772742034392E-2</c:v>
                </c:pt>
                <c:pt idx="142">
                  <c:v>3.5544013639808095E-2</c:v>
                </c:pt>
                <c:pt idx="143">
                  <c:v>2.9481876736549631E-2</c:v>
                </c:pt>
                <c:pt idx="144">
                  <c:v>2.4523689243315442E-2</c:v>
                </c:pt>
                <c:pt idx="145">
                  <c:v>2.5554342727239891E-2</c:v>
                </c:pt>
                <c:pt idx="146">
                  <c:v>3.2565943780897048E-2</c:v>
                </c:pt>
                <c:pt idx="147">
                  <c:v>2.4705237614116051E-2</c:v>
                </c:pt>
                <c:pt idx="148">
                  <c:v>2.8762449031140586E-2</c:v>
                </c:pt>
                <c:pt idx="149">
                  <c:v>2.51134395410097E-2</c:v>
                </c:pt>
                <c:pt idx="150">
                  <c:v>2.1733933532998885E-2</c:v>
                </c:pt>
                <c:pt idx="151">
                  <c:v>3.2862510374192647E-2</c:v>
                </c:pt>
                <c:pt idx="152">
                  <c:v>3.4467127340959178E-2</c:v>
                </c:pt>
                <c:pt idx="153">
                  <c:v>3.1562353408147802E-2</c:v>
                </c:pt>
                <c:pt idx="154">
                  <c:v>2.2217686645256769E-2</c:v>
                </c:pt>
                <c:pt idx="155">
                  <c:v>3.0814734961931187E-2</c:v>
                </c:pt>
                <c:pt idx="156">
                  <c:v>2.7074387471583732E-2</c:v>
                </c:pt>
                <c:pt idx="157">
                  <c:v>4.0695025800165915E-2</c:v>
                </c:pt>
                <c:pt idx="158">
                  <c:v>4.1747104247104212E-2</c:v>
                </c:pt>
                <c:pt idx="159">
                  <c:v>3.781618734889769E-2</c:v>
                </c:pt>
                <c:pt idx="160">
                  <c:v>5.048848915671339E-2</c:v>
                </c:pt>
                <c:pt idx="161">
                  <c:v>3.7604192978024781E-2</c:v>
                </c:pt>
                <c:pt idx="162">
                  <c:v>4.9481515895067357E-2</c:v>
                </c:pt>
                <c:pt idx="163">
                  <c:v>4.3233320102478975E-2</c:v>
                </c:pt>
                <c:pt idx="164">
                  <c:v>4.7938918558077463E-2</c:v>
                </c:pt>
                <c:pt idx="165">
                  <c:v>4.6443681665644249E-2</c:v>
                </c:pt>
                <c:pt idx="166">
                  <c:v>5.3167737163064263E-2</c:v>
                </c:pt>
                <c:pt idx="167">
                  <c:v>5.9464421029841522E-2</c:v>
                </c:pt>
                <c:pt idx="168">
                  <c:v>5.5148982427019773E-2</c:v>
                </c:pt>
                <c:pt idx="169">
                  <c:v>5.4048415905892606E-2</c:v>
                </c:pt>
                <c:pt idx="170">
                  <c:v>5.8670569768700609E-2</c:v>
                </c:pt>
                <c:pt idx="171">
                  <c:v>6.0168061920398398E-2</c:v>
                </c:pt>
                <c:pt idx="172">
                  <c:v>7.1257171724461402E-2</c:v>
                </c:pt>
                <c:pt idx="173">
                  <c:v>7.2732111283513146E-2</c:v>
                </c:pt>
                <c:pt idx="174">
                  <c:v>7.5223045141269373E-2</c:v>
                </c:pt>
                <c:pt idx="175">
                  <c:v>9.3674448814635686E-2</c:v>
                </c:pt>
                <c:pt idx="176">
                  <c:v>8.8260698949951352E-2</c:v>
                </c:pt>
                <c:pt idx="177">
                  <c:v>8.7486017392559373E-2</c:v>
                </c:pt>
                <c:pt idx="178">
                  <c:v>9.4335239779165039E-2</c:v>
                </c:pt>
                <c:pt idx="179">
                  <c:v>0.10909365640674058</c:v>
                </c:pt>
                <c:pt idx="180">
                  <c:v>0.11205255656190236</c:v>
                </c:pt>
                <c:pt idx="181">
                  <c:v>0.11712463464799916</c:v>
                </c:pt>
                <c:pt idx="182">
                  <c:v>0.12379343629343625</c:v>
                </c:pt>
                <c:pt idx="183">
                  <c:v>0.1215697506585357</c:v>
                </c:pt>
                <c:pt idx="184">
                  <c:v>0.13338054342727232</c:v>
                </c:pt>
                <c:pt idx="185">
                  <c:v>0.145973911160827</c:v>
                </c:pt>
                <c:pt idx="186">
                  <c:v>0.14738232057157297</c:v>
                </c:pt>
                <c:pt idx="187">
                  <c:v>0.15844211200519603</c:v>
                </c:pt>
                <c:pt idx="188">
                  <c:v>0.16372392920290119</c:v>
                </c:pt>
                <c:pt idx="189">
                  <c:v>0.16583034135604235</c:v>
                </c:pt>
                <c:pt idx="190">
                  <c:v>0.1752449211561361</c:v>
                </c:pt>
                <c:pt idx="191">
                  <c:v>0.19374706816295603</c:v>
                </c:pt>
                <c:pt idx="192">
                  <c:v>0.21086899649983756</c:v>
                </c:pt>
                <c:pt idx="193">
                  <c:v>0.2100661242016382</c:v>
                </c:pt>
                <c:pt idx="194">
                  <c:v>0.21316033991267627</c:v>
                </c:pt>
                <c:pt idx="195">
                  <c:v>0.21639438169811998</c:v>
                </c:pt>
                <c:pt idx="196">
                  <c:v>0.23938562227113633</c:v>
                </c:pt>
                <c:pt idx="197">
                  <c:v>0.24595293724966621</c:v>
                </c:pt>
                <c:pt idx="198">
                  <c:v>0.26248737054811822</c:v>
                </c:pt>
                <c:pt idx="199">
                  <c:v>0.2660157236675928</c:v>
                </c:pt>
                <c:pt idx="200">
                  <c:v>0.26329024284631758</c:v>
                </c:pt>
                <c:pt idx="201">
                  <c:v>0.27179144264424632</c:v>
                </c:pt>
                <c:pt idx="202">
                  <c:v>0.28297527333742284</c:v>
                </c:pt>
                <c:pt idx="203">
                  <c:v>0.29004438350232747</c:v>
                </c:pt>
                <c:pt idx="204">
                  <c:v>0.30582330494713661</c:v>
                </c:pt>
                <c:pt idx="205">
                  <c:v>0.3175382491971277</c:v>
                </c:pt>
                <c:pt idx="206">
                  <c:v>0.34216342510735037</c:v>
                </c:pt>
                <c:pt idx="207">
                  <c:v>0.35233915490924833</c:v>
                </c:pt>
                <c:pt idx="208">
                  <c:v>0.36436870782665176</c:v>
                </c:pt>
                <c:pt idx="209">
                  <c:v>0.3700846624327932</c:v>
                </c:pt>
                <c:pt idx="210">
                  <c:v>0.38298249016706959</c:v>
                </c:pt>
                <c:pt idx="211">
                  <c:v>0.38999521885035893</c:v>
                </c:pt>
                <c:pt idx="212">
                  <c:v>0.39768339768339761</c:v>
                </c:pt>
                <c:pt idx="213">
                  <c:v>0.41236400786634436</c:v>
                </c:pt>
                <c:pt idx="214">
                  <c:v>0.41003883556453641</c:v>
                </c:pt>
                <c:pt idx="215">
                  <c:v>0.41223658571789412</c:v>
                </c:pt>
                <c:pt idx="216">
                  <c:v>0.40461155414426447</c:v>
                </c:pt>
                <c:pt idx="217">
                  <c:v>0.3810204146068632</c:v>
                </c:pt>
                <c:pt idx="218">
                  <c:v>0.35363367372713167</c:v>
                </c:pt>
                <c:pt idx="219">
                  <c:v>0.32163605528091505</c:v>
                </c:pt>
                <c:pt idx="220">
                  <c:v>0.28039638436834696</c:v>
                </c:pt>
                <c:pt idx="221">
                  <c:v>0.25463455778876337</c:v>
                </c:pt>
                <c:pt idx="222">
                  <c:v>0.23401359470284699</c:v>
                </c:pt>
                <c:pt idx="223">
                  <c:v>0.19474276512827912</c:v>
                </c:pt>
                <c:pt idx="224">
                  <c:v>0.15270360480640854</c:v>
                </c:pt>
                <c:pt idx="225">
                  <c:v>0.13154137949698699</c:v>
                </c:pt>
                <c:pt idx="226">
                  <c:v>0.11609172590480997</c:v>
                </c:pt>
                <c:pt idx="227">
                  <c:v>0.10196027135279472</c:v>
                </c:pt>
                <c:pt idx="228">
                  <c:v>8.1436284415256383E-2</c:v>
                </c:pt>
                <c:pt idx="229">
                  <c:v>6.6244858008876667E-2</c:v>
                </c:pt>
                <c:pt idx="230">
                  <c:v>5.5779327391476903E-2</c:v>
                </c:pt>
                <c:pt idx="231">
                  <c:v>4.8097914336232103E-2</c:v>
                </c:pt>
                <c:pt idx="232">
                  <c:v>3.7959396312200078E-2</c:v>
                </c:pt>
                <c:pt idx="233">
                  <c:v>3.5245191787247845E-2</c:v>
                </c:pt>
                <c:pt idx="234">
                  <c:v>3.447727600764984E-2</c:v>
                </c:pt>
                <c:pt idx="235">
                  <c:v>3.1672861112113482E-2</c:v>
                </c:pt>
                <c:pt idx="236">
                  <c:v>3.0312939775556564E-2</c:v>
                </c:pt>
                <c:pt idx="237">
                  <c:v>1.650849781690903E-2</c:v>
                </c:pt>
                <c:pt idx="238">
                  <c:v>1.3248520549922435E-2</c:v>
                </c:pt>
                <c:pt idx="239">
                  <c:v>1.6753193447118647E-2</c:v>
                </c:pt>
                <c:pt idx="240">
                  <c:v>1.6284099520080812E-2</c:v>
                </c:pt>
                <c:pt idx="241">
                  <c:v>1.498507018366833E-2</c:v>
                </c:pt>
                <c:pt idx="242">
                  <c:v>1.3991628477609819E-2</c:v>
                </c:pt>
                <c:pt idx="243">
                  <c:v>1.7597788041713257E-2</c:v>
                </c:pt>
                <c:pt idx="244">
                  <c:v>2.3206617832786054E-2</c:v>
                </c:pt>
                <c:pt idx="245">
                  <c:v>1.2209973658571821E-2</c:v>
                </c:pt>
                <c:pt idx="246">
                  <c:v>3.0863223036119904E-3</c:v>
                </c:pt>
                <c:pt idx="247">
                  <c:v>1.4738119294194059E-2</c:v>
                </c:pt>
                <c:pt idx="248">
                  <c:v>1.9574522787139625E-2</c:v>
                </c:pt>
                <c:pt idx="249">
                  <c:v>1.8049967524266557E-2</c:v>
                </c:pt>
                <c:pt idx="250">
                  <c:v>5.4363024573304778E-3</c:v>
                </c:pt>
                <c:pt idx="251">
                  <c:v>-8.1031465377259596E-3</c:v>
                </c:pt>
                <c:pt idx="252">
                  <c:v>2.5405495615776316E-3</c:v>
                </c:pt>
                <c:pt idx="253">
                  <c:v>4.9581874932341889E-3</c:v>
                </c:pt>
                <c:pt idx="254">
                  <c:v>1.216148558438278E-2</c:v>
                </c:pt>
                <c:pt idx="255">
                  <c:v>1.6338225742431364E-2</c:v>
                </c:pt>
                <c:pt idx="256">
                  <c:v>1.1774708620502979E-2</c:v>
                </c:pt>
                <c:pt idx="257">
                  <c:v>3.9872983798217273E-3</c:v>
                </c:pt>
                <c:pt idx="258">
                  <c:v>9.5104283188395498E-3</c:v>
                </c:pt>
                <c:pt idx="259">
                  <c:v>8.8439992061487716E-3</c:v>
                </c:pt>
                <c:pt idx="260">
                  <c:v>2.0817170641936979E-2</c:v>
                </c:pt>
                <c:pt idx="261">
                  <c:v>1.77432522642803E-2</c:v>
                </c:pt>
                <c:pt idx="262">
                  <c:v>1.2756874030238547E-2</c:v>
                </c:pt>
                <c:pt idx="263">
                  <c:v>2.202486197813297E-2</c:v>
                </c:pt>
                <c:pt idx="264">
                  <c:v>1.2009255584021938E-2</c:v>
                </c:pt>
                <c:pt idx="265">
                  <c:v>1.5340273517843627E-2</c:v>
                </c:pt>
                <c:pt idx="266">
                  <c:v>1.5371847147548048E-2</c:v>
                </c:pt>
                <c:pt idx="267">
                  <c:v>2.186586619997833E-2</c:v>
                </c:pt>
                <c:pt idx="268">
                  <c:v>2.0566836863565852E-2</c:v>
                </c:pt>
                <c:pt idx="269">
                  <c:v>2.0847616642009195E-2</c:v>
                </c:pt>
                <c:pt idx="270">
                  <c:v>2.6376384729188448E-2</c:v>
                </c:pt>
                <c:pt idx="271">
                  <c:v>1.9722242268971239E-2</c:v>
                </c:pt>
                <c:pt idx="272">
                  <c:v>2.0841978493847686E-2</c:v>
                </c:pt>
                <c:pt idx="273">
                  <c:v>2.4460541983906434E-2</c:v>
                </c:pt>
                <c:pt idx="274">
                  <c:v>2.2637164868473277E-2</c:v>
                </c:pt>
                <c:pt idx="275">
                  <c:v>2.776111391765599E-2</c:v>
                </c:pt>
                <c:pt idx="276">
                  <c:v>1.8033053079782018E-2</c:v>
                </c:pt>
                <c:pt idx="277">
                  <c:v>1.81954317468336E-2</c:v>
                </c:pt>
                <c:pt idx="278">
                  <c:v>3.0529444664958699E-2</c:v>
                </c:pt>
                <c:pt idx="279">
                  <c:v>2.4715386280806873E-2</c:v>
                </c:pt>
                <c:pt idx="280">
                  <c:v>3.0589209035470685E-2</c:v>
                </c:pt>
                <c:pt idx="281">
                  <c:v>2.7282998953559699E-2</c:v>
                </c:pt>
                <c:pt idx="282">
                  <c:v>3.6714493198138069E-2</c:v>
                </c:pt>
                <c:pt idx="283">
                  <c:v>3.7619979792876956E-2</c:v>
                </c:pt>
                <c:pt idx="284">
                  <c:v>5.0000225525926444E-2</c:v>
                </c:pt>
                <c:pt idx="285">
                  <c:v>5.9182513621765971E-2</c:v>
                </c:pt>
                <c:pt idx="286">
                  <c:v>5.7732381914624938E-2</c:v>
                </c:pt>
                <c:pt idx="287">
                  <c:v>6.8859831126186252E-2</c:v>
                </c:pt>
                <c:pt idx="288">
                  <c:v>6.5447623858838802E-2</c:v>
                </c:pt>
                <c:pt idx="289">
                  <c:v>8.2619167899541754E-2</c:v>
                </c:pt>
                <c:pt idx="290">
                  <c:v>9.6330016598708143E-2</c:v>
                </c:pt>
                <c:pt idx="291">
                  <c:v>0.10819606321942769</c:v>
                </c:pt>
                <c:pt idx="292">
                  <c:v>0.12581978674268396</c:v>
                </c:pt>
                <c:pt idx="293">
                  <c:v>0.131258344459279</c:v>
                </c:pt>
                <c:pt idx="294">
                  <c:v>0.14286052574603975</c:v>
                </c:pt>
                <c:pt idx="295">
                  <c:v>0.16356155053584961</c:v>
                </c:pt>
                <c:pt idx="296">
                  <c:v>0.16975110958755821</c:v>
                </c:pt>
                <c:pt idx="297">
                  <c:v>0.16636596543138596</c:v>
                </c:pt>
                <c:pt idx="298">
                  <c:v>0.18939103489337134</c:v>
                </c:pt>
                <c:pt idx="299">
                  <c:v>0.18287108035939814</c:v>
                </c:pt>
                <c:pt idx="300">
                  <c:v>0.18107702161440475</c:v>
                </c:pt>
                <c:pt idx="301">
                  <c:v>0.1934392252733374</c:v>
                </c:pt>
                <c:pt idx="302">
                  <c:v>0.18051546205751814</c:v>
                </c:pt>
                <c:pt idx="303">
                  <c:v>0.19119185941615843</c:v>
                </c:pt>
                <c:pt idx="304">
                  <c:v>0.19018714141377691</c:v>
                </c:pt>
                <c:pt idx="305">
                  <c:v>0.1781869068668134</c:v>
                </c:pt>
                <c:pt idx="306">
                  <c:v>0.16741691624869198</c:v>
                </c:pt>
                <c:pt idx="307">
                  <c:v>0.17393912604192974</c:v>
                </c:pt>
                <c:pt idx="308">
                  <c:v>0.16537816187348897</c:v>
                </c:pt>
                <c:pt idx="309">
                  <c:v>0.17126326092447589</c:v>
                </c:pt>
                <c:pt idx="310">
                  <c:v>0.16952445603146532</c:v>
                </c:pt>
                <c:pt idx="311">
                  <c:v>0.17318248655865476</c:v>
                </c:pt>
                <c:pt idx="312">
                  <c:v>0.17219355537112546</c:v>
                </c:pt>
                <c:pt idx="313">
                  <c:v>0.17056300292281604</c:v>
                </c:pt>
                <c:pt idx="314">
                  <c:v>0.17317684841049324</c:v>
                </c:pt>
                <c:pt idx="315">
                  <c:v>0.1809056219102948</c:v>
                </c:pt>
                <c:pt idx="316">
                  <c:v>0.18451741962255983</c:v>
                </c:pt>
                <c:pt idx="317">
                  <c:v>0.16960902825388802</c:v>
                </c:pt>
                <c:pt idx="318">
                  <c:v>0.18318907191570741</c:v>
                </c:pt>
                <c:pt idx="319">
                  <c:v>0.17864359686789594</c:v>
                </c:pt>
                <c:pt idx="320">
                  <c:v>0.18125744235557315</c:v>
                </c:pt>
                <c:pt idx="321">
                  <c:v>0.19182220438061556</c:v>
                </c:pt>
                <c:pt idx="322">
                  <c:v>0.18629456392306859</c:v>
                </c:pt>
                <c:pt idx="323">
                  <c:v>0.18600025258903766</c:v>
                </c:pt>
                <c:pt idx="324">
                  <c:v>0.18430091473315768</c:v>
                </c:pt>
                <c:pt idx="325">
                  <c:v>0.19601585898314869</c:v>
                </c:pt>
                <c:pt idx="326">
                  <c:v>0.18810892000144339</c:v>
                </c:pt>
                <c:pt idx="327">
                  <c:v>0.18524361310576259</c:v>
                </c:pt>
                <c:pt idx="328">
                  <c:v>0.18986463933893838</c:v>
                </c:pt>
                <c:pt idx="329">
                  <c:v>0.18397164688052539</c:v>
                </c:pt>
                <c:pt idx="330">
                  <c:v>0.18718877422148444</c:v>
                </c:pt>
                <c:pt idx="331">
                  <c:v>0.18297031176704071</c:v>
                </c:pt>
                <c:pt idx="332">
                  <c:v>0.18031248872370367</c:v>
                </c:pt>
                <c:pt idx="333">
                  <c:v>0.18294437628549781</c:v>
                </c:pt>
                <c:pt idx="334">
                  <c:v>0.16989093566196364</c:v>
                </c:pt>
                <c:pt idx="335">
                  <c:v>0.15749039259553277</c:v>
                </c:pt>
                <c:pt idx="336">
                  <c:v>0.15200898495291018</c:v>
                </c:pt>
                <c:pt idx="337">
                  <c:v>0.14246134485620462</c:v>
                </c:pt>
                <c:pt idx="338">
                  <c:v>0.13248633312885646</c:v>
                </c:pt>
                <c:pt idx="339">
                  <c:v>0.11969675783928121</c:v>
                </c:pt>
                <c:pt idx="340">
                  <c:v>0.10457975498863352</c:v>
                </c:pt>
                <c:pt idx="341">
                  <c:v>0.11947912532024679</c:v>
                </c:pt>
                <c:pt idx="342">
                  <c:v>0.11105460433731461</c:v>
                </c:pt>
                <c:pt idx="343">
                  <c:v>9.7176866452567415E-2</c:v>
                </c:pt>
                <c:pt idx="344">
                  <c:v>8.8927128062642039E-2</c:v>
                </c:pt>
                <c:pt idx="345">
                  <c:v>8.1121675747843972E-2</c:v>
                </c:pt>
                <c:pt idx="346">
                  <c:v>6.9517239201818654E-2</c:v>
                </c:pt>
                <c:pt idx="347">
                  <c:v>7.2700537653808642E-2</c:v>
                </c:pt>
                <c:pt idx="348">
                  <c:v>7.0083309277234496E-2</c:v>
                </c:pt>
                <c:pt idx="349">
                  <c:v>6.9353732905134788E-2</c:v>
                </c:pt>
                <c:pt idx="350">
                  <c:v>6.3257767112907329E-2</c:v>
                </c:pt>
                <c:pt idx="351">
                  <c:v>6.4693239634828398E-2</c:v>
                </c:pt>
                <c:pt idx="352">
                  <c:v>6.6913542380832094E-2</c:v>
                </c:pt>
                <c:pt idx="353">
                  <c:v>6.7198832677804674E-2</c:v>
                </c:pt>
                <c:pt idx="354">
                  <c:v>6.4147466892793964E-2</c:v>
                </c:pt>
                <c:pt idx="355">
                  <c:v>6.6563977194818311E-2</c:v>
                </c:pt>
                <c:pt idx="356">
                  <c:v>7.124251253924152E-2</c:v>
                </c:pt>
                <c:pt idx="357">
                  <c:v>5.8216135026882651E-2</c:v>
                </c:pt>
                <c:pt idx="358">
                  <c:v>7.0641485945224236E-2</c:v>
                </c:pt>
                <c:pt idx="359">
                  <c:v>7.5183578104138865E-2</c:v>
                </c:pt>
                <c:pt idx="360">
                  <c:v>7.8576615667737187E-2</c:v>
                </c:pt>
                <c:pt idx="361">
                  <c:v>7.6957339515750692E-2</c:v>
                </c:pt>
                <c:pt idx="362">
                  <c:v>7.2811045357774329E-2</c:v>
                </c:pt>
                <c:pt idx="363">
                  <c:v>7.9801221448417725E-2</c:v>
                </c:pt>
                <c:pt idx="364">
                  <c:v>8.1755403601197957E-2</c:v>
                </c:pt>
                <c:pt idx="365">
                  <c:v>8.3705075235449039E-2</c:v>
                </c:pt>
                <c:pt idx="366">
                  <c:v>8.8839172951322501E-2</c:v>
                </c:pt>
                <c:pt idx="367">
                  <c:v>9.4414173853426223E-2</c:v>
                </c:pt>
                <c:pt idx="368">
                  <c:v>0.10732891603218704</c:v>
                </c:pt>
                <c:pt idx="369">
                  <c:v>0.11895364991159382</c:v>
                </c:pt>
                <c:pt idx="370">
                  <c:v>0.12126303539854945</c:v>
                </c:pt>
                <c:pt idx="371">
                  <c:v>0.12944849889943344</c:v>
                </c:pt>
                <c:pt idx="372">
                  <c:v>0.13629659365640673</c:v>
                </c:pt>
                <c:pt idx="373">
                  <c:v>0.1450176812326345</c:v>
                </c:pt>
                <c:pt idx="374">
                  <c:v>0.15886271785804493</c:v>
                </c:pt>
                <c:pt idx="375">
                  <c:v>0.15828649911593834</c:v>
                </c:pt>
                <c:pt idx="376">
                  <c:v>0.1686020549922419</c:v>
                </c:pt>
                <c:pt idx="377">
                  <c:v>0.1904374751921481</c:v>
                </c:pt>
                <c:pt idx="378">
                  <c:v>0.20624458737776491</c:v>
                </c:pt>
                <c:pt idx="379">
                  <c:v>0.20838595604950744</c:v>
                </c:pt>
                <c:pt idx="380">
                  <c:v>0.21920330711218564</c:v>
                </c:pt>
                <c:pt idx="381">
                  <c:v>0.23957844693825997</c:v>
                </c:pt>
                <c:pt idx="382">
                  <c:v>0.25593809764370512</c:v>
                </c:pt>
                <c:pt idx="383">
                  <c:v>0.26673402374336952</c:v>
                </c:pt>
                <c:pt idx="384">
                  <c:v>0.29038380002165043</c:v>
                </c:pt>
                <c:pt idx="385">
                  <c:v>0.29885680907877166</c:v>
                </c:pt>
                <c:pt idx="386">
                  <c:v>0.30739634828419876</c:v>
                </c:pt>
                <c:pt idx="387">
                  <c:v>0.35454141558113522</c:v>
                </c:pt>
                <c:pt idx="388">
                  <c:v>0.35674931440118351</c:v>
                </c:pt>
                <c:pt idx="389">
                  <c:v>0.37144683902861469</c:v>
                </c:pt>
                <c:pt idx="390">
                  <c:v>0.39904444664958683</c:v>
                </c:pt>
                <c:pt idx="391">
                  <c:v>0.40568956807274559</c:v>
                </c:pt>
                <c:pt idx="392">
                  <c:v>0.42104675603507374</c:v>
                </c:pt>
                <c:pt idx="393">
                  <c:v>0.43689897340598272</c:v>
                </c:pt>
                <c:pt idx="394">
                  <c:v>0.47650583661097679</c:v>
                </c:pt>
                <c:pt idx="395">
                  <c:v>0.48006125284162665</c:v>
                </c:pt>
                <c:pt idx="396">
                  <c:v>0.50206581748637824</c:v>
                </c:pt>
                <c:pt idx="397">
                  <c:v>0.52546187709739112</c:v>
                </c:pt>
                <c:pt idx="398">
                  <c:v>0.54151819543174673</c:v>
                </c:pt>
                <c:pt idx="399">
                  <c:v>0.56605316097138525</c:v>
                </c:pt>
                <c:pt idx="400">
                  <c:v>0.59609208674629233</c:v>
                </c:pt>
                <c:pt idx="401">
                  <c:v>0.62350250784830219</c:v>
                </c:pt>
                <c:pt idx="402">
                  <c:v>0.64131792840904989</c:v>
                </c:pt>
                <c:pt idx="403">
                  <c:v>0.65609889762927143</c:v>
                </c:pt>
                <c:pt idx="404">
                  <c:v>0.68956581748637824</c:v>
                </c:pt>
                <c:pt idx="405">
                  <c:v>0.74541505791505791</c:v>
                </c:pt>
                <c:pt idx="406">
                  <c:v>0.78470054667484568</c:v>
                </c:pt>
                <c:pt idx="407">
                  <c:v>0.81765890556778409</c:v>
                </c:pt>
                <c:pt idx="408">
                  <c:v>0.8664277595352361</c:v>
                </c:pt>
                <c:pt idx="409">
                  <c:v>0.90632104066683505</c:v>
                </c:pt>
                <c:pt idx="410">
                  <c:v>0.94067878793346071</c:v>
                </c:pt>
                <c:pt idx="411">
                  <c:v>0.98433835203695008</c:v>
                </c:pt>
                <c:pt idx="412">
                  <c:v>1</c:v>
                </c:pt>
                <c:pt idx="413">
                  <c:v>0.99106691805289926</c:v>
                </c:pt>
                <c:pt idx="414">
                  <c:v>0.98610422004113585</c:v>
                </c:pt>
                <c:pt idx="415">
                  <c:v>0.92497316241475125</c:v>
                </c:pt>
                <c:pt idx="416">
                  <c:v>0.86348239093566193</c:v>
                </c:pt>
                <c:pt idx="417">
                  <c:v>0.76291925269729</c:v>
                </c:pt>
                <c:pt idx="418">
                  <c:v>0.67082348536787784</c:v>
                </c:pt>
                <c:pt idx="419">
                  <c:v>0.56269395229675601</c:v>
                </c:pt>
                <c:pt idx="420">
                  <c:v>0.46480216865730883</c:v>
                </c:pt>
                <c:pt idx="421">
                  <c:v>0.37986797712265002</c:v>
                </c:pt>
                <c:pt idx="422">
                  <c:v>0.30545908057590299</c:v>
                </c:pt>
                <c:pt idx="423">
                  <c:v>0.24269972576047341</c:v>
                </c:pt>
                <c:pt idx="424">
                  <c:v>0.19058406704434744</c:v>
                </c:pt>
                <c:pt idx="425">
                  <c:v>0.1557279074802439</c:v>
                </c:pt>
                <c:pt idx="426">
                  <c:v>0.12351491177425757</c:v>
                </c:pt>
                <c:pt idx="427">
                  <c:v>9.7166717785876669E-2</c:v>
                </c:pt>
                <c:pt idx="428">
                  <c:v>7.6038321365424127E-2</c:v>
                </c:pt>
                <c:pt idx="429">
                  <c:v>5.5463591094432198E-2</c:v>
                </c:pt>
                <c:pt idx="430">
                  <c:v>5.0860606935373302E-2</c:v>
                </c:pt>
                <c:pt idx="431">
                  <c:v>4.3338189658283149E-2</c:v>
                </c:pt>
                <c:pt idx="432">
                  <c:v>3.0153943997401924E-2</c:v>
                </c:pt>
                <c:pt idx="433">
                  <c:v>2.4700727095586909E-2</c:v>
                </c:pt>
                <c:pt idx="434">
                  <c:v>2.4878892577490739E-2</c:v>
                </c:pt>
                <c:pt idx="435">
                  <c:v>2.2752183090968103E-2</c:v>
                </c:pt>
                <c:pt idx="436">
                  <c:v>1.9197894489950563E-2</c:v>
                </c:pt>
                <c:pt idx="437">
                  <c:v>1.5266977591743962E-2</c:v>
                </c:pt>
                <c:pt idx="438">
                  <c:v>9.6716793562587628E-3</c:v>
                </c:pt>
                <c:pt idx="439">
                  <c:v>7.7772615739905128E-3</c:v>
                </c:pt>
                <c:pt idx="440">
                  <c:v>1.1754411287121583E-2</c:v>
                </c:pt>
                <c:pt idx="441">
                  <c:v>9.5882347634684405E-3</c:v>
                </c:pt>
                <c:pt idx="442">
                  <c:v>3.9602352686464509E-3</c:v>
                </c:pt>
                <c:pt idx="443">
                  <c:v>2.2778118572507812E-4</c:v>
                </c:pt>
                <c:pt idx="444">
                  <c:v>1.7692508930826851E-3</c:v>
                </c:pt>
                <c:pt idx="445">
                  <c:v>-1.5707880777974562E-3</c:v>
                </c:pt>
                <c:pt idx="446">
                  <c:v>3.0942157110381572E-3</c:v>
                </c:pt>
                <c:pt idx="447">
                  <c:v>2.3195341536463524E-3</c:v>
                </c:pt>
                <c:pt idx="448">
                  <c:v>-2.3274275610723552E-3</c:v>
                </c:pt>
                <c:pt idx="449">
                  <c:v>3.0581315628044272E-3</c:v>
                </c:pt>
                <c:pt idx="450">
                  <c:v>-2.3883195612167903E-3</c:v>
                </c:pt>
                <c:pt idx="451">
                  <c:v>-7.6633709811279732E-3</c:v>
                </c:pt>
                <c:pt idx="452">
                  <c:v>8.9082740951899821E-4</c:v>
                </c:pt>
                <c:pt idx="453">
                  <c:v>1.2403925955311415E-5</c:v>
                </c:pt>
                <c:pt idx="454">
                  <c:v>-4.7371720853029101E-3</c:v>
                </c:pt>
                <c:pt idx="455">
                  <c:v>9.67506224515521E-4</c:v>
                </c:pt>
                <c:pt idx="456">
                  <c:v>-7.049940461155463E-3</c:v>
                </c:pt>
                <c:pt idx="457">
                  <c:v>-1.9372677082956963E-3</c:v>
                </c:pt>
                <c:pt idx="458">
                  <c:v>-2.3330657092338679E-3</c:v>
                </c:pt>
                <c:pt idx="459">
                  <c:v>-1.8775033377837116E-3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</c:numCache>
              <c:extLst xmlns:c15="http://schemas.microsoft.com/office/drawing/2012/chart"/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9489096"/>
        <c:axId val="269489488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2"/>
                <c:tx>
                  <c:strRef>
                    <c:extLst>
                      <c:ext uri="{02D57815-91ED-43cb-92C2-25804820EDAC}">
                        <c15:formulaRef>
                          <c15:sqref>Top!$A$1</c15:sqref>
                        </c15:formulaRef>
                      </c:ext>
                    </c:extLst>
                    <c:strCache>
                      <c:ptCount val="1"/>
                      <c:pt idx="0">
                        <c:v>Clean D+8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Top!$B$6:$B$506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Top!$G$6:$G$506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-1.5521240288200843E-3</c:v>
                      </c:pt>
                      <c:pt idx="70">
                        <c:v>1.9993675598518564E-3</c:v>
                      </c:pt>
                      <c:pt idx="71">
                        <c:v>-4.219837203354667E-3</c:v>
                      </c:pt>
                      <c:pt idx="72">
                        <c:v>2.2299184504960735E-4</c:v>
                      </c:pt>
                      <c:pt idx="73">
                        <c:v>4.067396450524138E-3</c:v>
                      </c:pt>
                      <c:pt idx="74">
                        <c:v>4.1984199075024787E-3</c:v>
                      </c:pt>
                      <c:pt idx="75">
                        <c:v>1.3089747288507535E-3</c:v>
                      </c:pt>
                      <c:pt idx="76">
                        <c:v>9.7990427728595342E-3</c:v>
                      </c:pt>
                      <c:pt idx="77">
                        <c:v>4.8749544882462767E-3</c:v>
                      </c:pt>
                      <c:pt idx="78">
                        <c:v>7.846919247975731E-3</c:v>
                      </c:pt>
                      <c:pt idx="79">
                        <c:v>9.0828232027423839E-3</c:v>
                      </c:pt>
                      <c:pt idx="80">
                        <c:v>6.1618820007785626E-3</c:v>
                      </c:pt>
                      <c:pt idx="81">
                        <c:v>1.0633057470163817E-2</c:v>
                      </c:pt>
                      <c:pt idx="82">
                        <c:v>1.0773529734135786E-2</c:v>
                      </c:pt>
                      <c:pt idx="83">
                        <c:v>1.169510337624775E-2</c:v>
                      </c:pt>
                      <c:pt idx="84">
                        <c:v>1.1382032904525437E-2</c:v>
                      </c:pt>
                      <c:pt idx="85">
                        <c:v>2.2376034801845898E-2</c:v>
                      </c:pt>
                      <c:pt idx="86">
                        <c:v>2.0129108498760945E-2</c:v>
                      </c:pt>
                      <c:pt idx="87">
                        <c:v>1.6353995144573027E-2</c:v>
                      </c:pt>
                      <c:pt idx="88">
                        <c:v>2.0777926578990136E-2</c:v>
                      </c:pt>
                      <c:pt idx="89">
                        <c:v>1.7630214009179218E-2</c:v>
                      </c:pt>
                      <c:pt idx="90">
                        <c:v>1.8491945206998199E-2</c:v>
                      </c:pt>
                      <c:pt idx="91">
                        <c:v>2.3602489949618922E-2</c:v>
                      </c:pt>
                      <c:pt idx="92">
                        <c:v>2.6738234030571281E-2</c:v>
                      </c:pt>
                      <c:pt idx="93">
                        <c:v>2.6724375780313975E-2</c:v>
                      </c:pt>
                      <c:pt idx="94">
                        <c:v>2.7771933515674328E-2</c:v>
                      </c:pt>
                      <c:pt idx="95">
                        <c:v>2.9382640147854931E-2</c:v>
                      </c:pt>
                      <c:pt idx="96">
                        <c:v>3.7879007396526131E-2</c:v>
                      </c:pt>
                      <c:pt idx="97">
                        <c:v>4.3351756407236056E-2</c:v>
                      </c:pt>
                      <c:pt idx="98">
                        <c:v>4.027648469104287E-2</c:v>
                      </c:pt>
                      <c:pt idx="99">
                        <c:v>3.8527195556289043E-2</c:v>
                      </c:pt>
                      <c:pt idx="100">
                        <c:v>5.2135367388513522E-2</c:v>
                      </c:pt>
                      <c:pt idx="101">
                        <c:v>5.919866557648433E-2</c:v>
                      </c:pt>
                      <c:pt idx="102">
                        <c:v>5.9137563291258875E-2</c:v>
                      </c:pt>
                      <c:pt idx="103">
                        <c:v>6.3104172467184305E-2</c:v>
                      </c:pt>
                      <c:pt idx="104">
                        <c:v>6.5417870339690945E-2</c:v>
                      </c:pt>
                      <c:pt idx="105">
                        <c:v>7.1555185442286021E-2</c:v>
                      </c:pt>
                      <c:pt idx="106">
                        <c:v>7.5544471754996192E-2</c:v>
                      </c:pt>
                      <c:pt idx="107">
                        <c:v>8.1080212812330313E-2</c:v>
                      </c:pt>
                      <c:pt idx="108">
                        <c:v>8.600178141507854E-2</c:v>
                      </c:pt>
                      <c:pt idx="109">
                        <c:v>8.9773745166935259E-2</c:v>
                      </c:pt>
                      <c:pt idx="110">
                        <c:v>9.5111061277403069E-2</c:v>
                      </c:pt>
                      <c:pt idx="111">
                        <c:v>9.0954846041138876E-2</c:v>
                      </c:pt>
                      <c:pt idx="112">
                        <c:v>9.0257524085008978E-2</c:v>
                      </c:pt>
                      <c:pt idx="113">
                        <c:v>9.5963343668228424E-2</c:v>
                      </c:pt>
                      <c:pt idx="114">
                        <c:v>9.7281767204072805E-2</c:v>
                      </c:pt>
                      <c:pt idx="115">
                        <c:v>0.10268207536116492</c:v>
                      </c:pt>
                      <c:pt idx="116">
                        <c:v>9.7836727134831991E-2</c:v>
                      </c:pt>
                      <c:pt idx="117">
                        <c:v>9.1630750701416394E-2</c:v>
                      </c:pt>
                      <c:pt idx="118">
                        <c:v>9.1061932520399999E-2</c:v>
                      </c:pt>
                      <c:pt idx="119">
                        <c:v>8.039611918599153E-2</c:v>
                      </c:pt>
                      <c:pt idx="120">
                        <c:v>7.8253129759836504E-2</c:v>
                      </c:pt>
                      <c:pt idx="121">
                        <c:v>7.4421953484153092E-2</c:v>
                      </c:pt>
                      <c:pt idx="122">
                        <c:v>7.6297856632621577E-2</c:v>
                      </c:pt>
                      <c:pt idx="123">
                        <c:v>7.1146996980161317E-2</c:v>
                      </c:pt>
                      <c:pt idx="124">
                        <c:v>6.2884330224465823E-2</c:v>
                      </c:pt>
                      <c:pt idx="125">
                        <c:v>6.2700393448323191E-2</c:v>
                      </c:pt>
                      <c:pt idx="126">
                        <c:v>6.0018192103065027E-2</c:v>
                      </c:pt>
                      <c:pt idx="127">
                        <c:v>5.7005912433496127E-2</c:v>
                      </c:pt>
                      <c:pt idx="128">
                        <c:v>4.6434587169024037E-2</c:v>
                      </c:pt>
                      <c:pt idx="129">
                        <c:v>4.8593954527301399E-2</c:v>
                      </c:pt>
                      <c:pt idx="130">
                        <c:v>4.433128273224226E-2</c:v>
                      </c:pt>
                      <c:pt idx="131">
                        <c:v>4.753316846214993E-2</c:v>
                      </c:pt>
                      <c:pt idx="132">
                        <c:v>4.16421522618554E-2</c:v>
                      </c:pt>
                      <c:pt idx="133">
                        <c:v>3.6592079883993843E-2</c:v>
                      </c:pt>
                      <c:pt idx="134">
                        <c:v>3.4798066396136799E-2</c:v>
                      </c:pt>
                      <c:pt idx="135">
                        <c:v>3.1313346376886451E-2</c:v>
                      </c:pt>
                      <c:pt idx="136">
                        <c:v>3.2373502521571645E-2</c:v>
                      </c:pt>
                      <c:pt idx="137">
                        <c:v>3.9358060651262204E-2</c:v>
                      </c:pt>
                      <c:pt idx="138">
                        <c:v>3.1306417251757757E-2</c:v>
                      </c:pt>
                      <c:pt idx="139">
                        <c:v>3.7276803430798804E-2</c:v>
                      </c:pt>
                      <c:pt idx="140">
                        <c:v>3.0582638636045812E-2</c:v>
                      </c:pt>
                      <c:pt idx="141">
                        <c:v>3.0940433460871247E-2</c:v>
                      </c:pt>
                      <c:pt idx="142">
                        <c:v>2.8840908546886868E-2</c:v>
                      </c:pt>
                      <c:pt idx="143">
                        <c:v>2.6493194969203205E-2</c:v>
                      </c:pt>
                      <c:pt idx="144">
                        <c:v>2.6863588203353481E-2</c:v>
                      </c:pt>
                      <c:pt idx="145">
                        <c:v>3.0449725417668726E-2</c:v>
                      </c:pt>
                      <c:pt idx="146">
                        <c:v>2.989728516877457E-2</c:v>
                      </c:pt>
                      <c:pt idx="147">
                        <c:v>3.0522796191752827E-2</c:v>
                      </c:pt>
                      <c:pt idx="148">
                        <c:v>2.5063275510834017E-2</c:v>
                      </c:pt>
                      <c:pt idx="149">
                        <c:v>2.6561226379557351E-2</c:v>
                      </c:pt>
                      <c:pt idx="150">
                        <c:v>3.1778227680973013E-2</c:v>
                      </c:pt>
                      <c:pt idx="151">
                        <c:v>2.7295083722729204E-2</c:v>
                      </c:pt>
                      <c:pt idx="152">
                        <c:v>2.8452877539681801E-2</c:v>
                      </c:pt>
                      <c:pt idx="153">
                        <c:v>3.1906731456086336E-2</c:v>
                      </c:pt>
                      <c:pt idx="154">
                        <c:v>2.7688154093664132E-2</c:v>
                      </c:pt>
                      <c:pt idx="155">
                        <c:v>2.3926269069267331E-2</c:v>
                      </c:pt>
                      <c:pt idx="156">
                        <c:v>3.056752054485604E-2</c:v>
                      </c:pt>
                      <c:pt idx="157">
                        <c:v>3.1967833741311784E-2</c:v>
                      </c:pt>
                      <c:pt idx="158">
                        <c:v>2.8869884888334033E-2</c:v>
                      </c:pt>
                      <c:pt idx="159">
                        <c:v>2.5782014762816007E-2</c:v>
                      </c:pt>
                      <c:pt idx="160">
                        <c:v>2.7317760859513856E-2</c:v>
                      </c:pt>
                      <c:pt idx="161">
                        <c:v>3.3212556582605877E-2</c:v>
                      </c:pt>
                      <c:pt idx="162">
                        <c:v>3.4156177441036308E-2</c:v>
                      </c:pt>
                      <c:pt idx="163">
                        <c:v>3.5799010016995286E-2</c:v>
                      </c:pt>
                      <c:pt idx="164">
                        <c:v>3.7382000148661193E-2</c:v>
                      </c:pt>
                      <c:pt idx="165">
                        <c:v>3.8520896351626623E-2</c:v>
                      </c:pt>
                      <c:pt idx="166">
                        <c:v>4.1671758523768747E-2</c:v>
                      </c:pt>
                      <c:pt idx="167">
                        <c:v>4.6127185981497953E-2</c:v>
                      </c:pt>
                      <c:pt idx="168">
                        <c:v>5.1571588571226991E-2</c:v>
                      </c:pt>
                      <c:pt idx="169">
                        <c:v>5.014670847658776E-2</c:v>
                      </c:pt>
                      <c:pt idx="170">
                        <c:v>4.8265136043923129E-2</c:v>
                      </c:pt>
                      <c:pt idx="171">
                        <c:v>6.162448929198195E-2</c:v>
                      </c:pt>
                      <c:pt idx="172">
                        <c:v>5.4083081470133555E-2</c:v>
                      </c:pt>
                      <c:pt idx="173">
                        <c:v>5.4994576384785616E-2</c:v>
                      </c:pt>
                      <c:pt idx="174">
                        <c:v>5.7670478525381361E-2</c:v>
                      </c:pt>
                      <c:pt idx="175">
                        <c:v>7.0358966476892618E-2</c:v>
                      </c:pt>
                      <c:pt idx="176">
                        <c:v>6.8842747914648311E-2</c:v>
                      </c:pt>
                      <c:pt idx="177">
                        <c:v>6.877219682242923E-2</c:v>
                      </c:pt>
                      <c:pt idx="178">
                        <c:v>8.3155170828131203E-2</c:v>
                      </c:pt>
                      <c:pt idx="179">
                        <c:v>8.8221621138115075E-2</c:v>
                      </c:pt>
                      <c:pt idx="180">
                        <c:v>8.5977844437361339E-2</c:v>
                      </c:pt>
                      <c:pt idx="181">
                        <c:v>9.4347597672317873E-2</c:v>
                      </c:pt>
                      <c:pt idx="182">
                        <c:v>0.10071798334742255</c:v>
                      </c:pt>
                      <c:pt idx="183">
                        <c:v>9.9989165367980651E-2</c:v>
                      </c:pt>
                      <c:pt idx="184">
                        <c:v>0.10472490743318752</c:v>
                      </c:pt>
                      <c:pt idx="185">
                        <c:v>0.10689687320078962</c:v>
                      </c:pt>
                      <c:pt idx="186">
                        <c:v>0.11350977825539744</c:v>
                      </c:pt>
                      <c:pt idx="187">
                        <c:v>0.122837640519508</c:v>
                      </c:pt>
                      <c:pt idx="188">
                        <c:v>0.13064109525531306</c:v>
                      </c:pt>
                      <c:pt idx="189">
                        <c:v>0.13320613139385021</c:v>
                      </c:pt>
                      <c:pt idx="190">
                        <c:v>0.13633242666780893</c:v>
                      </c:pt>
                      <c:pt idx="191">
                        <c:v>0.14174848283655708</c:v>
                      </c:pt>
                      <c:pt idx="192">
                        <c:v>0.15268894149424689</c:v>
                      </c:pt>
                      <c:pt idx="193">
                        <c:v>0.15343728700814233</c:v>
                      </c:pt>
                      <c:pt idx="194">
                        <c:v>0.15416043570338808</c:v>
                      </c:pt>
                      <c:pt idx="195">
                        <c:v>0.15432925438834094</c:v>
                      </c:pt>
                      <c:pt idx="196">
                        <c:v>0.15498941103696251</c:v>
                      </c:pt>
                      <c:pt idx="197">
                        <c:v>0.15542216639727069</c:v>
                      </c:pt>
                      <c:pt idx="198">
                        <c:v>0.16067444324479593</c:v>
                      </c:pt>
                      <c:pt idx="199">
                        <c:v>0.16668892385647383</c:v>
                      </c:pt>
                      <c:pt idx="200">
                        <c:v>0.16226562234252301</c:v>
                      </c:pt>
                      <c:pt idx="201">
                        <c:v>0.16016042814434248</c:v>
                      </c:pt>
                      <c:pt idx="202">
                        <c:v>0.16328987302063241</c:v>
                      </c:pt>
                      <c:pt idx="203">
                        <c:v>0.1665327035808459</c:v>
                      </c:pt>
                      <c:pt idx="204">
                        <c:v>0.17447474081922412</c:v>
                      </c:pt>
                      <c:pt idx="205">
                        <c:v>0.18544606557975993</c:v>
                      </c:pt>
                      <c:pt idx="206">
                        <c:v>0.19992667725772939</c:v>
                      </c:pt>
                      <c:pt idx="207">
                        <c:v>0.21218366968986493</c:v>
                      </c:pt>
                      <c:pt idx="208">
                        <c:v>0.22139814627005192</c:v>
                      </c:pt>
                      <c:pt idx="209">
                        <c:v>0.24472914049872063</c:v>
                      </c:pt>
                      <c:pt idx="210">
                        <c:v>0.27090107603014046</c:v>
                      </c:pt>
                      <c:pt idx="211">
                        <c:v>0.28974073733450406</c:v>
                      </c:pt>
                      <c:pt idx="212">
                        <c:v>0.32228746798429225</c:v>
                      </c:pt>
                      <c:pt idx="213">
                        <c:v>0.33953280058859764</c:v>
                      </c:pt>
                      <c:pt idx="214">
                        <c:v>0.35701813289054118</c:v>
                      </c:pt>
                      <c:pt idx="215">
                        <c:v>0.37381685188428104</c:v>
                      </c:pt>
                      <c:pt idx="216">
                        <c:v>0.37908172714113114</c:v>
                      </c:pt>
                      <c:pt idx="217">
                        <c:v>0.37326630139678563</c:v>
                      </c:pt>
                      <c:pt idx="218">
                        <c:v>0.35515482815139754</c:v>
                      </c:pt>
                      <c:pt idx="219">
                        <c:v>0.33308115517334774</c:v>
                      </c:pt>
                      <c:pt idx="220">
                        <c:v>0.30807835202727302</c:v>
                      </c:pt>
                      <c:pt idx="221">
                        <c:v>0.27472847278302637</c:v>
                      </c:pt>
                      <c:pt idx="222">
                        <c:v>0.24027056343866021</c:v>
                      </c:pt>
                      <c:pt idx="223">
                        <c:v>0.21230713410124838</c:v>
                      </c:pt>
                      <c:pt idx="224">
                        <c:v>0.18516890057461347</c:v>
                      </c:pt>
                      <c:pt idx="225">
                        <c:v>0.1593440512200929</c:v>
                      </c:pt>
                      <c:pt idx="226">
                        <c:v>0.131815267004388</c:v>
                      </c:pt>
                      <c:pt idx="227">
                        <c:v>0.11139513525022329</c:v>
                      </c:pt>
                      <c:pt idx="228">
                        <c:v>9.2455316591727135E-2</c:v>
                      </c:pt>
                      <c:pt idx="229">
                        <c:v>8.3335328081476423E-2</c:v>
                      </c:pt>
                      <c:pt idx="230">
                        <c:v>7.7743524102646816E-2</c:v>
                      </c:pt>
                      <c:pt idx="231">
                        <c:v>6.3005274953984336E-2</c:v>
                      </c:pt>
                      <c:pt idx="232">
                        <c:v>5.255048497576692E-2</c:v>
                      </c:pt>
                      <c:pt idx="233">
                        <c:v>5.6731897030680885E-2</c:v>
                      </c:pt>
                      <c:pt idx="234">
                        <c:v>3.9136958567611249E-2</c:v>
                      </c:pt>
                      <c:pt idx="235">
                        <c:v>3.231680967960987E-2</c:v>
                      </c:pt>
                      <c:pt idx="236">
                        <c:v>3.5281845314210622E-2</c:v>
                      </c:pt>
                      <c:pt idx="237">
                        <c:v>3.2077439902437936E-2</c:v>
                      </c:pt>
                      <c:pt idx="238">
                        <c:v>3.1896652728626518E-2</c:v>
                      </c:pt>
                      <c:pt idx="239">
                        <c:v>2.9451301478675265E-2</c:v>
                      </c:pt>
                      <c:pt idx="240">
                        <c:v>2.6517761867386604E-2</c:v>
                      </c:pt>
                      <c:pt idx="241">
                        <c:v>2.1489736705843518E-2</c:v>
                      </c:pt>
                      <c:pt idx="242">
                        <c:v>2.1491626467242262E-2</c:v>
                      </c:pt>
                      <c:pt idx="243">
                        <c:v>2.2999026142959227E-2</c:v>
                      </c:pt>
                      <c:pt idx="244">
                        <c:v>1.5425492377332456E-2</c:v>
                      </c:pt>
                      <c:pt idx="245">
                        <c:v>1.894548794269239E-2</c:v>
                      </c:pt>
                      <c:pt idx="246">
                        <c:v>1.7306434889530809E-2</c:v>
                      </c:pt>
                      <c:pt idx="247">
                        <c:v>2.0568163063731552E-2</c:v>
                      </c:pt>
                      <c:pt idx="248">
                        <c:v>1.684722286964048E-2</c:v>
                      </c:pt>
                      <c:pt idx="249">
                        <c:v>2.01341478624909E-2</c:v>
                      </c:pt>
                      <c:pt idx="250">
                        <c:v>2.109036713024617E-2</c:v>
                      </c:pt>
                      <c:pt idx="251">
                        <c:v>1.701352187272831E-2</c:v>
                      </c:pt>
                      <c:pt idx="252">
                        <c:v>1.4255730071521205E-2</c:v>
                      </c:pt>
                      <c:pt idx="253">
                        <c:v>9.2749489449461733E-3</c:v>
                      </c:pt>
                      <c:pt idx="254">
                        <c:v>1.4489430564496907E-2</c:v>
                      </c:pt>
                      <c:pt idx="255">
                        <c:v>1.4648800442456134E-2</c:v>
                      </c:pt>
                      <c:pt idx="256">
                        <c:v>1.7649111623166475E-2</c:v>
                      </c:pt>
                      <c:pt idx="257">
                        <c:v>1.2498251970706215E-2</c:v>
                      </c:pt>
                      <c:pt idx="258">
                        <c:v>1.1555261032741968E-2</c:v>
                      </c:pt>
                      <c:pt idx="259">
                        <c:v>1.2889432580242399E-2</c:v>
                      </c:pt>
                      <c:pt idx="260">
                        <c:v>1.6311160552868558E-2</c:v>
                      </c:pt>
                      <c:pt idx="261">
                        <c:v>1.9150842014687208E-2</c:v>
                      </c:pt>
                      <c:pt idx="262">
                        <c:v>1.8277142328009664E-2</c:v>
                      </c:pt>
                      <c:pt idx="263">
                        <c:v>1.9979817348261625E-2</c:v>
                      </c:pt>
                      <c:pt idx="264">
                        <c:v>1.7027380122985707E-2</c:v>
                      </c:pt>
                      <c:pt idx="265">
                        <c:v>2.4182016778561501E-2</c:v>
                      </c:pt>
                      <c:pt idx="266">
                        <c:v>2.5097291216011047E-2</c:v>
                      </c:pt>
                      <c:pt idx="267">
                        <c:v>2.667713174534583E-2</c:v>
                      </c:pt>
                      <c:pt idx="268">
                        <c:v>3.0587048079309485E-2</c:v>
                      </c:pt>
                      <c:pt idx="269">
                        <c:v>2.732594982557502E-2</c:v>
                      </c:pt>
                      <c:pt idx="270">
                        <c:v>3.241129774954616E-2</c:v>
                      </c:pt>
                      <c:pt idx="271">
                        <c:v>3.4183264021084729E-2</c:v>
                      </c:pt>
                      <c:pt idx="272">
                        <c:v>3.654420592855942E-2</c:v>
                      </c:pt>
                      <c:pt idx="273">
                        <c:v>3.1664212076583188E-2</c:v>
                      </c:pt>
                      <c:pt idx="274">
                        <c:v>3.427397256822353E-2</c:v>
                      </c:pt>
                      <c:pt idx="275">
                        <c:v>3.8392392576513307E-2</c:v>
                      </c:pt>
                      <c:pt idx="276">
                        <c:v>3.7892865646783437E-2</c:v>
                      </c:pt>
                      <c:pt idx="277">
                        <c:v>3.3290036799953654E-2</c:v>
                      </c:pt>
                      <c:pt idx="278">
                        <c:v>3.6740741114026976E-2</c:v>
                      </c:pt>
                      <c:pt idx="279">
                        <c:v>3.8210345561769332E-2</c:v>
                      </c:pt>
                      <c:pt idx="280">
                        <c:v>3.907522636191952E-2</c:v>
                      </c:pt>
                      <c:pt idx="281">
                        <c:v>4.1275538550502609E-2</c:v>
                      </c:pt>
                      <c:pt idx="282">
                        <c:v>4.1245932288589256E-2</c:v>
                      </c:pt>
                      <c:pt idx="283">
                        <c:v>4.5121832917375884E-2</c:v>
                      </c:pt>
                      <c:pt idx="284">
                        <c:v>4.5803406861849638E-2</c:v>
                      </c:pt>
                      <c:pt idx="285">
                        <c:v>5.1562769684699646E-2</c:v>
                      </c:pt>
                      <c:pt idx="286">
                        <c:v>5.4616624105040458E-2</c:v>
                      </c:pt>
                      <c:pt idx="287">
                        <c:v>6.08452776752407E-2</c:v>
                      </c:pt>
                      <c:pt idx="288">
                        <c:v>6.8056607172778366E-2</c:v>
                      </c:pt>
                      <c:pt idx="289">
                        <c:v>7.3267939189997883E-2</c:v>
                      </c:pt>
                      <c:pt idx="290">
                        <c:v>7.9710765718720392E-2</c:v>
                      </c:pt>
                      <c:pt idx="291">
                        <c:v>9.2292167190970428E-2</c:v>
                      </c:pt>
                      <c:pt idx="292">
                        <c:v>9.9657197282271168E-2</c:v>
                      </c:pt>
                      <c:pt idx="293">
                        <c:v>0.11018820763690372</c:v>
                      </c:pt>
                      <c:pt idx="294">
                        <c:v>0.11507828021633985</c:v>
                      </c:pt>
                      <c:pt idx="295">
                        <c:v>0.11743292291915222</c:v>
                      </c:pt>
                      <c:pt idx="296">
                        <c:v>0.11743481268055096</c:v>
                      </c:pt>
                      <c:pt idx="297">
                        <c:v>0.12053276153352881</c:v>
                      </c:pt>
                      <c:pt idx="298">
                        <c:v>0.12663858061281177</c:v>
                      </c:pt>
                      <c:pt idx="299">
                        <c:v>0.13055479615143795</c:v>
                      </c:pt>
                      <c:pt idx="300">
                        <c:v>0.13426691745900157</c:v>
                      </c:pt>
                      <c:pt idx="301">
                        <c:v>0.13034125311338188</c:v>
                      </c:pt>
                      <c:pt idx="302">
                        <c:v>0.12931637251480627</c:v>
                      </c:pt>
                      <c:pt idx="303">
                        <c:v>0.12635448648253672</c:v>
                      </c:pt>
                      <c:pt idx="304">
                        <c:v>0.12737684739924734</c:v>
                      </c:pt>
                      <c:pt idx="305">
                        <c:v>0.12560866065050627</c:v>
                      </c:pt>
                      <c:pt idx="306">
                        <c:v>0.12567984166319157</c:v>
                      </c:pt>
                      <c:pt idx="307">
                        <c:v>0.11946378650231622</c:v>
                      </c:pt>
                      <c:pt idx="308">
                        <c:v>0.12049559622602048</c:v>
                      </c:pt>
                      <c:pt idx="309">
                        <c:v>0.12271480602859082</c:v>
                      </c:pt>
                      <c:pt idx="310">
                        <c:v>0.11673245136069121</c:v>
                      </c:pt>
                      <c:pt idx="311">
                        <c:v>0.11714693902747837</c:v>
                      </c:pt>
                      <c:pt idx="312">
                        <c:v>0.11769370999217639</c:v>
                      </c:pt>
                      <c:pt idx="313">
                        <c:v>0.11188458345249326</c:v>
                      </c:pt>
                      <c:pt idx="314">
                        <c:v>0.11271481862700014</c:v>
                      </c:pt>
                      <c:pt idx="315">
                        <c:v>0.11337749495748664</c:v>
                      </c:pt>
                      <c:pt idx="316">
                        <c:v>0.11826126833226036</c:v>
                      </c:pt>
                      <c:pt idx="317">
                        <c:v>0.11973402238233402</c:v>
                      </c:pt>
                      <c:pt idx="318">
                        <c:v>0.11515009114949144</c:v>
                      </c:pt>
                      <c:pt idx="319">
                        <c:v>0.1121913547195531</c:v>
                      </c:pt>
                      <c:pt idx="320">
                        <c:v>0.11200741794341044</c:v>
                      </c:pt>
                      <c:pt idx="321">
                        <c:v>0.11070222273735718</c:v>
                      </c:pt>
                      <c:pt idx="322">
                        <c:v>0.10411199481953409</c:v>
                      </c:pt>
                      <c:pt idx="323">
                        <c:v>0.11142033206887297</c:v>
                      </c:pt>
                      <c:pt idx="324">
                        <c:v>0.11136237938597873</c:v>
                      </c:pt>
                      <c:pt idx="325">
                        <c:v>0.10485089152643585</c:v>
                      </c:pt>
                      <c:pt idx="326">
                        <c:v>0.10462600991998751</c:v>
                      </c:pt>
                      <c:pt idx="327">
                        <c:v>0.10053971585547607</c:v>
                      </c:pt>
                      <c:pt idx="328">
                        <c:v>9.7810900395716036E-2</c:v>
                      </c:pt>
                      <c:pt idx="329">
                        <c:v>0.10243955598166177</c:v>
                      </c:pt>
                      <c:pt idx="330">
                        <c:v>0.10275325637385022</c:v>
                      </c:pt>
                      <c:pt idx="331">
                        <c:v>9.5535627671650192E-2</c:v>
                      </c:pt>
                      <c:pt idx="332">
                        <c:v>0.1005642827536595</c:v>
                      </c:pt>
                      <c:pt idx="333">
                        <c:v>9.4641770530052877E-2</c:v>
                      </c:pt>
                      <c:pt idx="334">
                        <c:v>9.4810589215005694E-2</c:v>
                      </c:pt>
                      <c:pt idx="335">
                        <c:v>9.0510122191972034E-2</c:v>
                      </c:pt>
                      <c:pt idx="336">
                        <c:v>9.1929333002415126E-2</c:v>
                      </c:pt>
                      <c:pt idx="337">
                        <c:v>7.9918639472580183E-2</c:v>
                      </c:pt>
                      <c:pt idx="338">
                        <c:v>7.5375653070043375E-2</c:v>
                      </c:pt>
                      <c:pt idx="339">
                        <c:v>8.2910761687229356E-2</c:v>
                      </c:pt>
                      <c:pt idx="340">
                        <c:v>8.1060685277876812E-2</c:v>
                      </c:pt>
                      <c:pt idx="341">
                        <c:v>7.9591710750600606E-2</c:v>
                      </c:pt>
                      <c:pt idx="342">
                        <c:v>7.2321168729236246E-2</c:v>
                      </c:pt>
                      <c:pt idx="343">
                        <c:v>7.1296288130660634E-2</c:v>
                      </c:pt>
                      <c:pt idx="344">
                        <c:v>6.8573771875562975E-2</c:v>
                      </c:pt>
                      <c:pt idx="345">
                        <c:v>7.0424478205381794E-2</c:v>
                      </c:pt>
                      <c:pt idx="346">
                        <c:v>6.0369687723228045E-2</c:v>
                      </c:pt>
                      <c:pt idx="347">
                        <c:v>5.9300082771549266E-2</c:v>
                      </c:pt>
                      <c:pt idx="348">
                        <c:v>5.2964972642554127E-2</c:v>
                      </c:pt>
                      <c:pt idx="349">
                        <c:v>5.6686542757111484E-2</c:v>
                      </c:pt>
                      <c:pt idx="350">
                        <c:v>5.546008760933846E-2</c:v>
                      </c:pt>
                      <c:pt idx="351">
                        <c:v>5.4800560881183132E-2</c:v>
                      </c:pt>
                      <c:pt idx="352">
                        <c:v>5.0455999425512543E-2</c:v>
                      </c:pt>
                      <c:pt idx="353">
                        <c:v>5.5333473595623794E-2</c:v>
                      </c:pt>
                      <c:pt idx="354">
                        <c:v>5.2884342822875192E-2</c:v>
                      </c:pt>
                      <c:pt idx="355">
                        <c:v>5.0772849420032205E-2</c:v>
                      </c:pt>
                      <c:pt idx="356">
                        <c:v>5.3184184964806341E-2</c:v>
                      </c:pt>
                      <c:pt idx="357">
                        <c:v>4.9135686128269462E-2</c:v>
                      </c:pt>
                      <c:pt idx="358">
                        <c:v>5.4444655817756434E-2</c:v>
                      </c:pt>
                      <c:pt idx="359">
                        <c:v>5.5844969014212271E-2</c:v>
                      </c:pt>
                      <c:pt idx="360">
                        <c:v>5.5607488998439036E-2</c:v>
                      </c:pt>
                      <c:pt idx="361">
                        <c:v>6.2232992462371697E-2</c:v>
                      </c:pt>
                      <c:pt idx="362">
                        <c:v>6.5261020143596651E-2</c:v>
                      </c:pt>
                      <c:pt idx="363">
                        <c:v>6.4141651475084757E-2</c:v>
                      </c:pt>
                      <c:pt idx="364">
                        <c:v>7.0776603746011038E-2</c:v>
                      </c:pt>
                      <c:pt idx="365">
                        <c:v>7.7619429770797124E-2</c:v>
                      </c:pt>
                      <c:pt idx="366">
                        <c:v>7.627643933676935E-2</c:v>
                      </c:pt>
                      <c:pt idx="367">
                        <c:v>7.9103522389263103E-2</c:v>
                      </c:pt>
                      <c:pt idx="368">
                        <c:v>8.3965248547718363E-2</c:v>
                      </c:pt>
                      <c:pt idx="369">
                        <c:v>8.4134067232671209E-2</c:v>
                      </c:pt>
                      <c:pt idx="370">
                        <c:v>9.0346342870749136E-2</c:v>
                      </c:pt>
                      <c:pt idx="371">
                        <c:v>9.2779725631841739E-2</c:v>
                      </c:pt>
                      <c:pt idx="372">
                        <c:v>0.10005404717600354</c:v>
                      </c:pt>
                      <c:pt idx="373">
                        <c:v>0.10164333651233196</c:v>
                      </c:pt>
                      <c:pt idx="374">
                        <c:v>0.11565465744295123</c:v>
                      </c:pt>
                      <c:pt idx="375">
                        <c:v>0.11954000687873148</c:v>
                      </c:pt>
                      <c:pt idx="376">
                        <c:v>0.12443322906049883</c:v>
                      </c:pt>
                      <c:pt idx="377">
                        <c:v>0.13879415584988236</c:v>
                      </c:pt>
                      <c:pt idx="378">
                        <c:v>0.1509906759172587</c:v>
                      </c:pt>
                      <c:pt idx="379">
                        <c:v>0.15934846066335662</c:v>
                      </c:pt>
                      <c:pt idx="380">
                        <c:v>0.16714561619449927</c:v>
                      </c:pt>
                      <c:pt idx="381">
                        <c:v>0.17730182387171792</c:v>
                      </c:pt>
                      <c:pt idx="382">
                        <c:v>0.19132574321166207</c:v>
                      </c:pt>
                      <c:pt idx="383">
                        <c:v>0.20151659651452408</c:v>
                      </c:pt>
                      <c:pt idx="384">
                        <c:v>0.22298302616311663</c:v>
                      </c:pt>
                      <c:pt idx="385">
                        <c:v>0.23689041021680601</c:v>
                      </c:pt>
                      <c:pt idx="386">
                        <c:v>0.24212315952987773</c:v>
                      </c:pt>
                      <c:pt idx="387">
                        <c:v>0.25404314451257382</c:v>
                      </c:pt>
                      <c:pt idx="388">
                        <c:v>0.26322297546711748</c:v>
                      </c:pt>
                      <c:pt idx="389">
                        <c:v>0.27058548587655323</c:v>
                      </c:pt>
                      <c:pt idx="390">
                        <c:v>0.28584089972800036</c:v>
                      </c:pt>
                      <c:pt idx="391">
                        <c:v>0.29354356718920666</c:v>
                      </c:pt>
                      <c:pt idx="392">
                        <c:v>0.29823521482177662</c:v>
                      </c:pt>
                      <c:pt idx="393">
                        <c:v>0.30499300158362003</c:v>
                      </c:pt>
                      <c:pt idx="394">
                        <c:v>0.30565882751643775</c:v>
                      </c:pt>
                      <c:pt idx="395">
                        <c:v>0.3062685905277599</c:v>
                      </c:pt>
                      <c:pt idx="396">
                        <c:v>0.30194607628840781</c:v>
                      </c:pt>
                      <c:pt idx="397">
                        <c:v>0.30054009380775581</c:v>
                      </c:pt>
                      <c:pt idx="398">
                        <c:v>0.2949514394312574</c:v>
                      </c:pt>
                      <c:pt idx="399">
                        <c:v>0.29095648383435108</c:v>
                      </c:pt>
                      <c:pt idx="400">
                        <c:v>0.29698986206001626</c:v>
                      </c:pt>
                      <c:pt idx="401">
                        <c:v>0.29518073048096943</c:v>
                      </c:pt>
                      <c:pt idx="402">
                        <c:v>0.29432214888548169</c:v>
                      </c:pt>
                      <c:pt idx="403">
                        <c:v>0.30601221289799946</c:v>
                      </c:pt>
                      <c:pt idx="404">
                        <c:v>0.32459360681120403</c:v>
                      </c:pt>
                      <c:pt idx="405">
                        <c:v>0.35469624605197342</c:v>
                      </c:pt>
                      <c:pt idx="406">
                        <c:v>0.39349178772688159</c:v>
                      </c:pt>
                      <c:pt idx="407">
                        <c:v>0.45731406952558162</c:v>
                      </c:pt>
                      <c:pt idx="408">
                        <c:v>0.53649381229126003</c:v>
                      </c:pt>
                      <c:pt idx="409">
                        <c:v>0.6223885072270775</c:v>
                      </c:pt>
                      <c:pt idx="410">
                        <c:v>0.72442743379220931</c:v>
                      </c:pt>
                      <c:pt idx="411">
                        <c:v>0.82714100517668621</c:v>
                      </c:pt>
                      <c:pt idx="412">
                        <c:v>0.91604671994114018</c:v>
                      </c:pt>
                      <c:pt idx="413">
                        <c:v>0.96773673356002066</c:v>
                      </c:pt>
                      <c:pt idx="414">
                        <c:v>1</c:v>
                      </c:pt>
                      <c:pt idx="415">
                        <c:v>0.97534995231502064</c:v>
                      </c:pt>
                      <c:pt idx="416">
                        <c:v>0.91254562198976741</c:v>
                      </c:pt>
                      <c:pt idx="417">
                        <c:v>0.83719894526117122</c:v>
                      </c:pt>
                      <c:pt idx="418">
                        <c:v>0.73119466936104649</c:v>
                      </c:pt>
                      <c:pt idx="419">
                        <c:v>0.61832426037888455</c:v>
                      </c:pt>
                      <c:pt idx="420">
                        <c:v>0.51179715049177887</c:v>
                      </c:pt>
                      <c:pt idx="421">
                        <c:v>0.41114089935004799</c:v>
                      </c:pt>
                      <c:pt idx="422">
                        <c:v>0.31752715902090201</c:v>
                      </c:pt>
                      <c:pt idx="423">
                        <c:v>0.24952598484915295</c:v>
                      </c:pt>
                      <c:pt idx="424">
                        <c:v>0.20185234412303099</c:v>
                      </c:pt>
                      <c:pt idx="425">
                        <c:v>0.15837964298627655</c:v>
                      </c:pt>
                      <c:pt idx="426">
                        <c:v>0.123871340004611</c:v>
                      </c:pt>
                      <c:pt idx="427">
                        <c:v>9.4733108997657953E-2</c:v>
                      </c:pt>
                      <c:pt idx="428">
                        <c:v>7.6681478196562874E-2</c:v>
                      </c:pt>
                      <c:pt idx="429">
                        <c:v>6.4258186761339514E-2</c:v>
                      </c:pt>
                      <c:pt idx="430">
                        <c:v>5.1938832203046056E-2</c:v>
                      </c:pt>
                      <c:pt idx="431">
                        <c:v>3.9884044240574172E-2</c:v>
                      </c:pt>
                      <c:pt idx="432">
                        <c:v>3.3070194557235214E-2</c:v>
                      </c:pt>
                      <c:pt idx="433">
                        <c:v>2.9849411213340192E-2</c:v>
                      </c:pt>
                      <c:pt idx="434">
                        <c:v>2.1882807076778494E-2</c:v>
                      </c:pt>
                      <c:pt idx="435">
                        <c:v>2.0845328068878004E-2</c:v>
                      </c:pt>
                      <c:pt idx="436">
                        <c:v>1.2255102670736791E-2</c:v>
                      </c:pt>
                      <c:pt idx="437">
                        <c:v>1.5135728962861167E-2</c:v>
                      </c:pt>
                      <c:pt idx="438">
                        <c:v>8.7911700268723976E-3</c:v>
                      </c:pt>
                      <c:pt idx="439">
                        <c:v>5.948968883188817E-3</c:v>
                      </c:pt>
                      <c:pt idx="440">
                        <c:v>4.3256638416833302E-3</c:v>
                      </c:pt>
                      <c:pt idx="441">
                        <c:v>3.9930658355076176E-3</c:v>
                      </c:pt>
                      <c:pt idx="442">
                        <c:v>1.894170841989472E-3</c:v>
                      </c:pt>
                      <c:pt idx="443">
                        <c:v>3.0519646589421616E-3</c:v>
                      </c:pt>
                      <c:pt idx="444">
                        <c:v>6.5385744395914395E-4</c:v>
                      </c:pt>
                      <c:pt idx="445">
                        <c:v>-4.0466090751381818E-3</c:v>
                      </c:pt>
                      <c:pt idx="446">
                        <c:v>-5.8645595407122973E-4</c:v>
                      </c:pt>
                      <c:pt idx="447">
                        <c:v>2.6059809688428553E-3</c:v>
                      </c:pt>
                      <c:pt idx="448">
                        <c:v>2.834642098088695E-5</c:v>
                      </c:pt>
                      <c:pt idx="449">
                        <c:v>2.7067682434415647E-3</c:v>
                      </c:pt>
                      <c:pt idx="450">
                        <c:v>-3.8110188207636899E-4</c:v>
                      </c:pt>
                      <c:pt idx="451">
                        <c:v>-1.708344304448102E-3</c:v>
                      </c:pt>
                      <c:pt idx="452">
                        <c:v>-2.4818866369933046E-4</c:v>
                      </c:pt>
                      <c:pt idx="453">
                        <c:v>-8.0377851492469642E-4</c:v>
                      </c:pt>
                      <c:pt idx="454">
                        <c:v>-6.9165267193365993E-4</c:v>
                      </c:pt>
                      <c:pt idx="455">
                        <c:v>1.5118091189806374E-3</c:v>
                      </c:pt>
                      <c:pt idx="456">
                        <c:v>-1.3114944107156846E-3</c:v>
                      </c:pt>
                      <c:pt idx="457">
                        <c:v>9.1653427838201144E-4</c:v>
                      </c:pt>
                      <c:pt idx="458">
                        <c:v>-2.9732246006617367E-4</c:v>
                      </c:pt>
                      <c:pt idx="459">
                        <c:v>-3.1294448762899376E-3</c:v>
                      </c:pt>
                      <c:pt idx="460">
                        <c:v>-5.4960560679608592E-3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'X:\XPS_SPECS\02 Measurements\S0227_Beam_screen_V1_sample_9\[Beam_screen_V1_sample_9_Cu2p.xlsx]Bot'!$I$1</c15:sqref>
                        </c15:formulaRef>
                      </c:ext>
                    </c:extLst>
                    <c:strCache>
                      <c:ptCount val="1"/>
                      <c:pt idx="0">
                        <c:v>Point 3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[2]Bot!$J$6:$J$506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[2]Bot!$O$6:$O$506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8.0150623970899441E-3</c:v>
                      </c:pt>
                      <c:pt idx="68">
                        <c:v>3.7015584685425283E-3</c:v>
                      </c:pt>
                      <c:pt idx="69">
                        <c:v>7.1597618820596924E-3</c:v>
                      </c:pt>
                      <c:pt idx="70">
                        <c:v>3.5578224418900859E-5</c:v>
                      </c:pt>
                      <c:pt idx="71">
                        <c:v>-1.2110827592194682E-3</c:v>
                      </c:pt>
                      <c:pt idx="72">
                        <c:v>7.1071061099195537E-3</c:v>
                      </c:pt>
                      <c:pt idx="73">
                        <c:v>-4.7959446516674222E-4</c:v>
                      </c:pt>
                      <c:pt idx="74">
                        <c:v>1.7532948993633931E-3</c:v>
                      </c:pt>
                      <c:pt idx="75">
                        <c:v>3.2333490351896688E-3</c:v>
                      </c:pt>
                      <c:pt idx="76">
                        <c:v>2.8405654376051277E-3</c:v>
                      </c:pt>
                      <c:pt idx="77">
                        <c:v>7.7204746989014868E-3</c:v>
                      </c:pt>
                      <c:pt idx="78">
                        <c:v>8.27549499983634E-3</c:v>
                      </c:pt>
                      <c:pt idx="79">
                        <c:v>-8.3338432878834207E-3</c:v>
                      </c:pt>
                      <c:pt idx="80">
                        <c:v>1.1427725683351372E-3</c:v>
                      </c:pt>
                      <c:pt idx="81">
                        <c:v>-2.4363968082062896E-3</c:v>
                      </c:pt>
                      <c:pt idx="82">
                        <c:v>1.0719007452926411E-2</c:v>
                      </c:pt>
                      <c:pt idx="83">
                        <c:v>1.5342753498406891E-2</c:v>
                      </c:pt>
                      <c:pt idx="84">
                        <c:v>9.1663737392857006E-3</c:v>
                      </c:pt>
                      <c:pt idx="85">
                        <c:v>9.2076444796115424E-3</c:v>
                      </c:pt>
                      <c:pt idx="86">
                        <c:v>1.3696193272299992E-2</c:v>
                      </c:pt>
                      <c:pt idx="87">
                        <c:v>1.0216642924131488E-2</c:v>
                      </c:pt>
                      <c:pt idx="88">
                        <c:v>1.5110783475195616E-2</c:v>
                      </c:pt>
                      <c:pt idx="89">
                        <c:v>2.0453209653937685E-2</c:v>
                      </c:pt>
                      <c:pt idx="90">
                        <c:v>1.9165277929973475E-2</c:v>
                      </c:pt>
                      <c:pt idx="91">
                        <c:v>1.5008318188869222E-2</c:v>
                      </c:pt>
                      <c:pt idx="92">
                        <c:v>2.4392430661598432E-2</c:v>
                      </c:pt>
                      <c:pt idx="93">
                        <c:v>2.0258240984122152E-2</c:v>
                      </c:pt>
                      <c:pt idx="94">
                        <c:v>2.800575513358192E-2</c:v>
                      </c:pt>
                      <c:pt idx="95">
                        <c:v>2.8872440680426468E-2</c:v>
                      </c:pt>
                      <c:pt idx="96">
                        <c:v>3.8414520469575678E-2</c:v>
                      </c:pt>
                      <c:pt idx="97">
                        <c:v>4.8275381149518161E-2</c:v>
                      </c:pt>
                      <c:pt idx="98">
                        <c:v>3.9400748850467654E-2</c:v>
                      </c:pt>
                      <c:pt idx="99">
                        <c:v>5.4130133759892611E-2</c:v>
                      </c:pt>
                      <c:pt idx="100">
                        <c:v>6.5727211791477447E-2</c:v>
                      </c:pt>
                      <c:pt idx="101">
                        <c:v>7.320433143535357E-2</c:v>
                      </c:pt>
                      <c:pt idx="102">
                        <c:v>6.6771788460416301E-2</c:v>
                      </c:pt>
                      <c:pt idx="103">
                        <c:v>7.2996554604747313E-2</c:v>
                      </c:pt>
                      <c:pt idx="104">
                        <c:v>7.4809620921134426E-2</c:v>
                      </c:pt>
                      <c:pt idx="105">
                        <c:v>8.2729333676781758E-2</c:v>
                      </c:pt>
                      <c:pt idx="106">
                        <c:v>8.8996793690415452E-2</c:v>
                      </c:pt>
                      <c:pt idx="107">
                        <c:v>9.5057900002419329E-2</c:v>
                      </c:pt>
                      <c:pt idx="108">
                        <c:v>0.10861320350602055</c:v>
                      </c:pt>
                      <c:pt idx="109">
                        <c:v>0.12453659362694373</c:v>
                      </c:pt>
                      <c:pt idx="110">
                        <c:v>0.12925995870079715</c:v>
                      </c:pt>
                      <c:pt idx="111">
                        <c:v>0.13696620210993107</c:v>
                      </c:pt>
                      <c:pt idx="112">
                        <c:v>0.12365852304828531</c:v>
                      </c:pt>
                      <c:pt idx="113">
                        <c:v>0.13303551987613094</c:v>
                      </c:pt>
                      <c:pt idx="114">
                        <c:v>0.13371150614009006</c:v>
                      </c:pt>
                      <c:pt idx="115">
                        <c:v>0.13363181091739162</c:v>
                      </c:pt>
                      <c:pt idx="116">
                        <c:v>0.13555872755191922</c:v>
                      </c:pt>
                      <c:pt idx="117">
                        <c:v>0.12677090612045072</c:v>
                      </c:pt>
                      <c:pt idx="118">
                        <c:v>0.13736467822342277</c:v>
                      </c:pt>
                      <c:pt idx="119">
                        <c:v>0.1266399782545892</c:v>
                      </c:pt>
                      <c:pt idx="120">
                        <c:v>0.12903795058042311</c:v>
                      </c:pt>
                      <c:pt idx="121">
                        <c:v>0.13130641816937236</c:v>
                      </c:pt>
                      <c:pt idx="122">
                        <c:v>0.11103963841138959</c:v>
                      </c:pt>
                      <c:pt idx="123">
                        <c:v>9.4673655178695193E-2</c:v>
                      </c:pt>
                      <c:pt idx="124">
                        <c:v>9.3604885317151332E-2</c:v>
                      </c:pt>
                      <c:pt idx="125">
                        <c:v>9.3482496225150438E-2</c:v>
                      </c:pt>
                      <c:pt idx="126">
                        <c:v>7.9464675804103491E-2</c:v>
                      </c:pt>
                      <c:pt idx="127">
                        <c:v>8.3092231565854546E-2</c:v>
                      </c:pt>
                      <c:pt idx="128">
                        <c:v>8.1660563815237994E-2</c:v>
                      </c:pt>
                      <c:pt idx="129">
                        <c:v>7.1058252938405536E-2</c:v>
                      </c:pt>
                      <c:pt idx="130">
                        <c:v>7.0437768704539924E-2</c:v>
                      </c:pt>
                      <c:pt idx="131">
                        <c:v>6.1634292854327116E-2</c:v>
                      </c:pt>
                      <c:pt idx="132">
                        <c:v>6.1990075098516124E-2</c:v>
                      </c:pt>
                      <c:pt idx="133">
                        <c:v>5.0824205146888297E-2</c:v>
                      </c:pt>
                      <c:pt idx="134">
                        <c:v>5.9518100065890832E-2</c:v>
                      </c:pt>
                      <c:pt idx="135">
                        <c:v>5.1078945233727545E-2</c:v>
                      </c:pt>
                      <c:pt idx="136">
                        <c:v>4.710699225960148E-2</c:v>
                      </c:pt>
                      <c:pt idx="137">
                        <c:v>4.4736059384325941E-2</c:v>
                      </c:pt>
                      <c:pt idx="138">
                        <c:v>3.8979502673347786E-2</c:v>
                      </c:pt>
                      <c:pt idx="139">
                        <c:v>4.6435275382572673E-2</c:v>
                      </c:pt>
                      <c:pt idx="140">
                        <c:v>3.9296860435164421E-2</c:v>
                      </c:pt>
                      <c:pt idx="141">
                        <c:v>3.9851880736099278E-2</c:v>
                      </c:pt>
                      <c:pt idx="142">
                        <c:v>3.9594294391306351E-2</c:v>
                      </c:pt>
                      <c:pt idx="143">
                        <c:v>3.120352594435279E-2</c:v>
                      </c:pt>
                      <c:pt idx="144">
                        <c:v>2.7930329297813913E-2</c:v>
                      </c:pt>
                      <c:pt idx="145">
                        <c:v>2.7793708916045354E-2</c:v>
                      </c:pt>
                      <c:pt idx="146">
                        <c:v>3.3619998946884576E-2</c:v>
                      </c:pt>
                      <c:pt idx="147">
                        <c:v>2.7621510309857895E-2</c:v>
                      </c:pt>
                      <c:pt idx="148">
                        <c:v>3.3739541780932109E-2</c:v>
                      </c:pt>
                      <c:pt idx="149">
                        <c:v>2.3043304391633671E-2</c:v>
                      </c:pt>
                      <c:pt idx="150">
                        <c:v>2.3299467607449754E-2</c:v>
                      </c:pt>
                      <c:pt idx="151">
                        <c:v>2.6791826116409085E-2</c:v>
                      </c:pt>
                      <c:pt idx="152">
                        <c:v>3.4866659930522848E-2</c:v>
                      </c:pt>
                      <c:pt idx="153">
                        <c:v>3.388470093656118E-2</c:v>
                      </c:pt>
                      <c:pt idx="154">
                        <c:v>4.5496010257913687E-2</c:v>
                      </c:pt>
                      <c:pt idx="155">
                        <c:v>3.3732426136048328E-2</c:v>
                      </c:pt>
                      <c:pt idx="156">
                        <c:v>4.1303472292390432E-2</c:v>
                      </c:pt>
                      <c:pt idx="157">
                        <c:v>2.3783331459546808E-2</c:v>
                      </c:pt>
                      <c:pt idx="158">
                        <c:v>2.985155341643456E-2</c:v>
                      </c:pt>
                      <c:pt idx="159">
                        <c:v>4.0140775918380688E-2</c:v>
                      </c:pt>
                      <c:pt idx="160">
                        <c:v>3.3358143215161451E-2</c:v>
                      </c:pt>
                      <c:pt idx="161">
                        <c:v>3.4402719884100395E-2</c:v>
                      </c:pt>
                      <c:pt idx="162">
                        <c:v>4.0443902390429762E-2</c:v>
                      </c:pt>
                      <c:pt idx="163">
                        <c:v>4.4213771049856521E-2</c:v>
                      </c:pt>
                      <c:pt idx="164">
                        <c:v>4.0697219348292277E-2</c:v>
                      </c:pt>
                      <c:pt idx="165">
                        <c:v>4.6709939275086522E-2</c:v>
                      </c:pt>
                      <c:pt idx="166">
                        <c:v>5.4322256171754568E-2</c:v>
                      </c:pt>
                      <c:pt idx="167">
                        <c:v>5.0207990299952897E-2</c:v>
                      </c:pt>
                      <c:pt idx="168">
                        <c:v>5.2499227952530113E-2</c:v>
                      </c:pt>
                      <c:pt idx="169">
                        <c:v>6.1413707862929934E-2</c:v>
                      </c:pt>
                      <c:pt idx="170">
                        <c:v>5.7100203934382414E-2</c:v>
                      </c:pt>
                      <c:pt idx="171">
                        <c:v>5.0219375331766986E-2</c:v>
                      </c:pt>
                      <c:pt idx="172">
                        <c:v>6.758724136409755E-2</c:v>
                      </c:pt>
                      <c:pt idx="173">
                        <c:v>6.9948212336535837E-2</c:v>
                      </c:pt>
                      <c:pt idx="174">
                        <c:v>7.1840973875621356E-2</c:v>
                      </c:pt>
                      <c:pt idx="175">
                        <c:v>6.9420231486159362E-2</c:v>
                      </c:pt>
                      <c:pt idx="176">
                        <c:v>7.9565717961453147E-2</c:v>
                      </c:pt>
                      <c:pt idx="177">
                        <c:v>8.917183855455639E-2</c:v>
                      </c:pt>
                      <c:pt idx="178">
                        <c:v>9.0828360683500434E-2</c:v>
                      </c:pt>
                      <c:pt idx="179">
                        <c:v>0.10193445921810444</c:v>
                      </c:pt>
                      <c:pt idx="180">
                        <c:v>0.10629634953186169</c:v>
                      </c:pt>
                      <c:pt idx="181">
                        <c:v>0.12024159037509409</c:v>
                      </c:pt>
                      <c:pt idx="182">
                        <c:v>0.12169175880240851</c:v>
                      </c:pt>
                      <c:pt idx="183">
                        <c:v>0.11952148711285555</c:v>
                      </c:pt>
                      <c:pt idx="184">
                        <c:v>0.12682783127952105</c:v>
                      </c:pt>
                      <c:pt idx="185">
                        <c:v>0.13167216231639861</c:v>
                      </c:pt>
                      <c:pt idx="186">
                        <c:v>0.13759237885970371</c:v>
                      </c:pt>
                      <c:pt idx="187">
                        <c:v>0.1505058511947879</c:v>
                      </c:pt>
                      <c:pt idx="188">
                        <c:v>0.1572358281258672</c:v>
                      </c:pt>
                      <c:pt idx="189">
                        <c:v>0.15265335282071277</c:v>
                      </c:pt>
                      <c:pt idx="190">
                        <c:v>0.17908655043497937</c:v>
                      </c:pt>
                      <c:pt idx="191">
                        <c:v>0.18669317481574038</c:v>
                      </c:pt>
                      <c:pt idx="192">
                        <c:v>0.19486762765822707</c:v>
                      </c:pt>
                      <c:pt idx="193">
                        <c:v>0.18823442349756722</c:v>
                      </c:pt>
                      <c:pt idx="194">
                        <c:v>0.20962405201821041</c:v>
                      </c:pt>
                      <c:pt idx="195">
                        <c:v>0.2140272130722935</c:v>
                      </c:pt>
                      <c:pt idx="196">
                        <c:v>0.21453100073006515</c:v>
                      </c:pt>
                      <c:pt idx="197">
                        <c:v>0.22392365197665498</c:v>
                      </c:pt>
                      <c:pt idx="198">
                        <c:v>0.23156443145285815</c:v>
                      </c:pt>
                      <c:pt idx="199">
                        <c:v>0.23037469562829013</c:v>
                      </c:pt>
                      <c:pt idx="200">
                        <c:v>0.23825171451463478</c:v>
                      </c:pt>
                      <c:pt idx="201">
                        <c:v>0.25165616634669991</c:v>
                      </c:pt>
                      <c:pt idx="202">
                        <c:v>0.25616606207403969</c:v>
                      </c:pt>
                      <c:pt idx="203">
                        <c:v>0.26067738093035631</c:v>
                      </c:pt>
                      <c:pt idx="204">
                        <c:v>0.27147750673495785</c:v>
                      </c:pt>
                      <c:pt idx="205">
                        <c:v>0.28441232600469352</c:v>
                      </c:pt>
                      <c:pt idx="206">
                        <c:v>0.31529422480029945</c:v>
                      </c:pt>
                      <c:pt idx="207">
                        <c:v>0.33955003508012932</c:v>
                      </c:pt>
                      <c:pt idx="208">
                        <c:v>0.33315164720063423</c:v>
                      </c:pt>
                      <c:pt idx="209">
                        <c:v>0.35155982051497353</c:v>
                      </c:pt>
                      <c:pt idx="210">
                        <c:v>0.34919600328458167</c:v>
                      </c:pt>
                      <c:pt idx="211">
                        <c:v>0.37673212585583421</c:v>
                      </c:pt>
                      <c:pt idx="212">
                        <c:v>0.3972892239250751</c:v>
                      </c:pt>
                      <c:pt idx="213">
                        <c:v>0.4230108570509637</c:v>
                      </c:pt>
                      <c:pt idx="214">
                        <c:v>0.41788616960566521</c:v>
                      </c:pt>
                      <c:pt idx="215">
                        <c:v>0.41367370783446739</c:v>
                      </c:pt>
                      <c:pt idx="216">
                        <c:v>0.40102778374701326</c:v>
                      </c:pt>
                      <c:pt idx="217">
                        <c:v>0.38422632304743143</c:v>
                      </c:pt>
                      <c:pt idx="218">
                        <c:v>0.36692819033496182</c:v>
                      </c:pt>
                      <c:pt idx="219">
                        <c:v>0.32789745501845086</c:v>
                      </c:pt>
                      <c:pt idx="220">
                        <c:v>0.29874323480062676</c:v>
                      </c:pt>
                      <c:pt idx="221">
                        <c:v>0.27048700896713568</c:v>
                      </c:pt>
                      <c:pt idx="222">
                        <c:v>0.23020392015107941</c:v>
                      </c:pt>
                      <c:pt idx="223">
                        <c:v>0.20337651581025143</c:v>
                      </c:pt>
                      <c:pt idx="224">
                        <c:v>0.1704026174188141</c:v>
                      </c:pt>
                      <c:pt idx="225">
                        <c:v>0.15232034064015185</c:v>
                      </c:pt>
                      <c:pt idx="226">
                        <c:v>0.13020349321238633</c:v>
                      </c:pt>
                      <c:pt idx="227">
                        <c:v>0.10203977076238441</c:v>
                      </c:pt>
                      <c:pt idx="228">
                        <c:v>8.2463208558128415E-2</c:v>
                      </c:pt>
                      <c:pt idx="229">
                        <c:v>8.2589867037059728E-2</c:v>
                      </c:pt>
                      <c:pt idx="230">
                        <c:v>6.01328917838495E-2</c:v>
                      </c:pt>
                      <c:pt idx="231">
                        <c:v>5.0795742567353183E-2</c:v>
                      </c:pt>
                      <c:pt idx="232">
                        <c:v>4.8161530831377676E-2</c:v>
                      </c:pt>
                      <c:pt idx="233">
                        <c:v>4.1785913015510642E-2</c:v>
                      </c:pt>
                      <c:pt idx="234">
                        <c:v>3.15237299641229E-2</c:v>
                      </c:pt>
                      <c:pt idx="235">
                        <c:v>3.007783092373879E-2</c:v>
                      </c:pt>
                      <c:pt idx="236">
                        <c:v>2.721022603557538E-2</c:v>
                      </c:pt>
                      <c:pt idx="237">
                        <c:v>3.6558760283885793E-2</c:v>
                      </c:pt>
                      <c:pt idx="238">
                        <c:v>2.9961134347644837E-2</c:v>
                      </c:pt>
                      <c:pt idx="239">
                        <c:v>1.8448020925688518E-2</c:v>
                      </c:pt>
                      <c:pt idx="240">
                        <c:v>1.8802380040900686E-2</c:v>
                      </c:pt>
                      <c:pt idx="241">
                        <c:v>2.1134888433803848E-2</c:v>
                      </c:pt>
                      <c:pt idx="242">
                        <c:v>2.0736412320312158E-2</c:v>
                      </c:pt>
                      <c:pt idx="243">
                        <c:v>1.196851469451825E-2</c:v>
                      </c:pt>
                      <c:pt idx="244">
                        <c:v>4.4387392785020926E-3</c:v>
                      </c:pt>
                      <c:pt idx="245">
                        <c:v>2.0463171556775041E-2</c:v>
                      </c:pt>
                      <c:pt idx="246">
                        <c:v>6.5150844555891671E-3</c:v>
                      </c:pt>
                      <c:pt idx="247">
                        <c:v>1.5939044539663445E-4</c:v>
                      </c:pt>
                      <c:pt idx="248">
                        <c:v>2.4577437428576301E-3</c:v>
                      </c:pt>
                      <c:pt idx="249">
                        <c:v>1.3030168911178232E-2</c:v>
                      </c:pt>
                      <c:pt idx="250">
                        <c:v>1.1683888899167043E-2</c:v>
                      </c:pt>
                      <c:pt idx="251">
                        <c:v>3.8566795270088532E-3</c:v>
                      </c:pt>
                      <c:pt idx="252">
                        <c:v>-9.1222567410059741E-4</c:v>
                      </c:pt>
                      <c:pt idx="253">
                        <c:v>-4.4074304410133972E-3</c:v>
                      </c:pt>
                      <c:pt idx="254">
                        <c:v>-2.2442743963442249E-3</c:v>
                      </c:pt>
                      <c:pt idx="255">
                        <c:v>7.5667767694117937E-3</c:v>
                      </c:pt>
                      <c:pt idx="256">
                        <c:v>1.0881244156276618E-2</c:v>
                      </c:pt>
                      <c:pt idx="257">
                        <c:v>8.0776800720672309E-3</c:v>
                      </c:pt>
                      <c:pt idx="258">
                        <c:v>5.7067471967916982E-3</c:v>
                      </c:pt>
                      <c:pt idx="259">
                        <c:v>5.9187934143283679E-3</c:v>
                      </c:pt>
                      <c:pt idx="260">
                        <c:v>5.3637731133935147E-3</c:v>
                      </c:pt>
                      <c:pt idx="261">
                        <c:v>6.7712476714052536E-3</c:v>
                      </c:pt>
                      <c:pt idx="262">
                        <c:v>9.2389533171001337E-3</c:v>
                      </c:pt>
                      <c:pt idx="263">
                        <c:v>5.7665186138154099E-3</c:v>
                      </c:pt>
                      <c:pt idx="264">
                        <c:v>1.1457611391862813E-2</c:v>
                      </c:pt>
                      <c:pt idx="265">
                        <c:v>3.8566795270088532E-3</c:v>
                      </c:pt>
                      <c:pt idx="266">
                        <c:v>7.5639305114583236E-3</c:v>
                      </c:pt>
                      <c:pt idx="267">
                        <c:v>7.4201944848059842E-3</c:v>
                      </c:pt>
                      <c:pt idx="268">
                        <c:v>1.1809124249121616E-2</c:v>
                      </c:pt>
                      <c:pt idx="269">
                        <c:v>2.3564169597126459E-2</c:v>
                      </c:pt>
                      <c:pt idx="270">
                        <c:v>1.5472258235291565E-2</c:v>
                      </c:pt>
                      <c:pt idx="271">
                        <c:v>2.2622058214513904E-2</c:v>
                      </c:pt>
                      <c:pt idx="272">
                        <c:v>1.1642618158841097E-2</c:v>
                      </c:pt>
                      <c:pt idx="273">
                        <c:v>2.1553288352970143E-2</c:v>
                      </c:pt>
                      <c:pt idx="274">
                        <c:v>2.4796599290997166E-2</c:v>
                      </c:pt>
                      <c:pt idx="275">
                        <c:v>1.8904845327227183E-2</c:v>
                      </c:pt>
                      <c:pt idx="276">
                        <c:v>2.7435080413902874E-2</c:v>
                      </c:pt>
                      <c:pt idx="277">
                        <c:v>2.803848710004735E-2</c:v>
                      </c:pt>
                      <c:pt idx="278">
                        <c:v>2.6494392160267052E-2</c:v>
                      </c:pt>
                      <c:pt idx="279">
                        <c:v>2.3696520591964709E-2</c:v>
                      </c:pt>
                      <c:pt idx="280">
                        <c:v>2.3047573778563979E-2</c:v>
                      </c:pt>
                      <c:pt idx="281">
                        <c:v>1.4565725077098014E-2</c:v>
                      </c:pt>
                      <c:pt idx="282">
                        <c:v>3.3449223469673856E-2</c:v>
                      </c:pt>
                      <c:pt idx="283">
                        <c:v>3.3853392099072586E-2</c:v>
                      </c:pt>
                      <c:pt idx="284">
                        <c:v>3.2650848113713743E-2</c:v>
                      </c:pt>
                      <c:pt idx="285">
                        <c:v>3.9829110672471094E-2</c:v>
                      </c:pt>
                      <c:pt idx="286">
                        <c:v>4.5541550385169841E-2</c:v>
                      </c:pt>
                      <c:pt idx="287">
                        <c:v>4.808183560867936E-2</c:v>
                      </c:pt>
                      <c:pt idx="288">
                        <c:v>6.0924151494925839E-2</c:v>
                      </c:pt>
                      <c:pt idx="289">
                        <c:v>7.8092779470510659E-2</c:v>
                      </c:pt>
                      <c:pt idx="290">
                        <c:v>9.459395995599687E-2</c:v>
                      </c:pt>
                      <c:pt idx="291">
                        <c:v>0.10170106606591653</c:v>
                      </c:pt>
                      <c:pt idx="292">
                        <c:v>0.10716445820768286</c:v>
                      </c:pt>
                      <c:pt idx="293">
                        <c:v>0.10574132923092683</c:v>
                      </c:pt>
                      <c:pt idx="294">
                        <c:v>0.10733381055591686</c:v>
                      </c:pt>
                      <c:pt idx="295">
                        <c:v>0.12721349923222192</c:v>
                      </c:pt>
                      <c:pt idx="296">
                        <c:v>0.13526129359577729</c:v>
                      </c:pt>
                      <c:pt idx="297">
                        <c:v>0.13913078128357698</c:v>
                      </c:pt>
                      <c:pt idx="298">
                        <c:v>0.15282697455587707</c:v>
                      </c:pt>
                      <c:pt idx="299">
                        <c:v>0.1487283631028197</c:v>
                      </c:pt>
                      <c:pt idx="300">
                        <c:v>0.14516200188706899</c:v>
                      </c:pt>
                      <c:pt idx="301">
                        <c:v>0.15480939322049816</c:v>
                      </c:pt>
                      <c:pt idx="302">
                        <c:v>0.16069403153938436</c:v>
                      </c:pt>
                      <c:pt idx="303">
                        <c:v>0.14793425713378977</c:v>
                      </c:pt>
                      <c:pt idx="304">
                        <c:v>0.14347844030756665</c:v>
                      </c:pt>
                      <c:pt idx="305">
                        <c:v>0.14881517397040178</c:v>
                      </c:pt>
                      <c:pt idx="306">
                        <c:v>0.15913855156779008</c:v>
                      </c:pt>
                      <c:pt idx="307">
                        <c:v>0.15155185099270357</c:v>
                      </c:pt>
                      <c:pt idx="308">
                        <c:v>0.13927024792329901</c:v>
                      </c:pt>
                      <c:pt idx="309">
                        <c:v>0.13658622667313713</c:v>
                      </c:pt>
                      <c:pt idx="310">
                        <c:v>0.14049840823023951</c:v>
                      </c:pt>
                      <c:pt idx="311">
                        <c:v>0.13882623168255118</c:v>
                      </c:pt>
                      <c:pt idx="312">
                        <c:v>0.1438626851312908</c:v>
                      </c:pt>
                      <c:pt idx="313">
                        <c:v>0.14371183345975466</c:v>
                      </c:pt>
                      <c:pt idx="314">
                        <c:v>0.14021093617693484</c:v>
                      </c:pt>
                      <c:pt idx="315">
                        <c:v>0.14053683271261189</c:v>
                      </c:pt>
                      <c:pt idx="316">
                        <c:v>0.14119004891294293</c:v>
                      </c:pt>
                      <c:pt idx="317">
                        <c:v>0.13937555946757899</c:v>
                      </c:pt>
                      <c:pt idx="318">
                        <c:v>0.13255023289505705</c:v>
                      </c:pt>
                      <c:pt idx="319">
                        <c:v>0.13863980178659616</c:v>
                      </c:pt>
                      <c:pt idx="320">
                        <c:v>0.13993484915544413</c:v>
                      </c:pt>
                      <c:pt idx="321">
                        <c:v>0.13949937168855681</c:v>
                      </c:pt>
                      <c:pt idx="322">
                        <c:v>0.14370329468589405</c:v>
                      </c:pt>
                      <c:pt idx="323">
                        <c:v>0.14494853254055559</c:v>
                      </c:pt>
                      <c:pt idx="324">
                        <c:v>0.14871128555509855</c:v>
                      </c:pt>
                      <c:pt idx="325">
                        <c:v>0.15367658255500038</c:v>
                      </c:pt>
                      <c:pt idx="326">
                        <c:v>0.14974163093426995</c:v>
                      </c:pt>
                      <c:pt idx="327">
                        <c:v>0.14768378643388075</c:v>
                      </c:pt>
                      <c:pt idx="328">
                        <c:v>0.13616213423806392</c:v>
                      </c:pt>
                      <c:pt idx="329">
                        <c:v>0.13926455540739208</c:v>
                      </c:pt>
                      <c:pt idx="330">
                        <c:v>0.13697901027072179</c:v>
                      </c:pt>
                      <c:pt idx="331">
                        <c:v>0.14358802123877684</c:v>
                      </c:pt>
                      <c:pt idx="332">
                        <c:v>0.1409125387624755</c:v>
                      </c:pt>
                      <c:pt idx="333">
                        <c:v>0.13700462659230345</c:v>
                      </c:pt>
                      <c:pt idx="334">
                        <c:v>0.12455082491671141</c:v>
                      </c:pt>
                      <c:pt idx="335">
                        <c:v>0.12199630840343433</c:v>
                      </c:pt>
                      <c:pt idx="336">
                        <c:v>0.11892804232954833</c:v>
                      </c:pt>
                      <c:pt idx="337">
                        <c:v>0.11292813056354481</c:v>
                      </c:pt>
                      <c:pt idx="338">
                        <c:v>0.10835277090327415</c:v>
                      </c:pt>
                      <c:pt idx="339">
                        <c:v>0.1027228726712273</c:v>
                      </c:pt>
                      <c:pt idx="340">
                        <c:v>8.8490159774690227E-2</c:v>
                      </c:pt>
                      <c:pt idx="341">
                        <c:v>8.4484051705121993E-2</c:v>
                      </c:pt>
                      <c:pt idx="342">
                        <c:v>8.2433322849616561E-2</c:v>
                      </c:pt>
                      <c:pt idx="343">
                        <c:v>8.4552361896006317E-2</c:v>
                      </c:pt>
                      <c:pt idx="344">
                        <c:v>6.3475821750249448E-2</c:v>
                      </c:pt>
                      <c:pt idx="345">
                        <c:v>6.4335391652210014E-2</c:v>
                      </c:pt>
                      <c:pt idx="346">
                        <c:v>6.4020880148346948E-2</c:v>
                      </c:pt>
                      <c:pt idx="347">
                        <c:v>5.6613493824331784E-2</c:v>
                      </c:pt>
                      <c:pt idx="348">
                        <c:v>5.8504832234440578E-2</c:v>
                      </c:pt>
                      <c:pt idx="349">
                        <c:v>5.895311786211873E-2</c:v>
                      </c:pt>
                      <c:pt idx="350">
                        <c:v>5.4561341839849627E-2</c:v>
                      </c:pt>
                      <c:pt idx="351">
                        <c:v>4.2399281604492578E-2</c:v>
                      </c:pt>
                      <c:pt idx="352">
                        <c:v>4.3502206561478504E-2</c:v>
                      </c:pt>
                      <c:pt idx="353">
                        <c:v>4.7165340547648454E-2</c:v>
                      </c:pt>
                      <c:pt idx="354">
                        <c:v>5.3511072655003634E-2</c:v>
                      </c:pt>
                      <c:pt idx="355">
                        <c:v>4.6302924387734319E-2</c:v>
                      </c:pt>
                      <c:pt idx="356">
                        <c:v>5.0072793047161071E-2</c:v>
                      </c:pt>
                      <c:pt idx="357">
                        <c:v>5.5016743112411559E-2</c:v>
                      </c:pt>
                      <c:pt idx="358">
                        <c:v>5.3543804621469064E-2</c:v>
                      </c:pt>
                      <c:pt idx="359">
                        <c:v>4.8298151213146338E-2</c:v>
                      </c:pt>
                      <c:pt idx="360">
                        <c:v>4.9406768686039208E-2</c:v>
                      </c:pt>
                      <c:pt idx="361">
                        <c:v>5.6543760504470721E-2</c:v>
                      </c:pt>
                      <c:pt idx="362">
                        <c:v>6.8660280612571623E-2</c:v>
                      </c:pt>
                      <c:pt idx="363">
                        <c:v>6.031932167980452E-2</c:v>
                      </c:pt>
                      <c:pt idx="364">
                        <c:v>7.1547809306409638E-2</c:v>
                      </c:pt>
                      <c:pt idx="365">
                        <c:v>6.7810672613448308E-2</c:v>
                      </c:pt>
                      <c:pt idx="366">
                        <c:v>7.5223751453370513E-2</c:v>
                      </c:pt>
                      <c:pt idx="367">
                        <c:v>8.063875720992722E-2</c:v>
                      </c:pt>
                      <c:pt idx="368">
                        <c:v>8.5475972601920899E-2</c:v>
                      </c:pt>
                      <c:pt idx="369">
                        <c:v>8.7879637443661868E-2</c:v>
                      </c:pt>
                      <c:pt idx="370">
                        <c:v>9.6688805809781717E-2</c:v>
                      </c:pt>
                      <c:pt idx="371">
                        <c:v>0.10832857771066934</c:v>
                      </c:pt>
                      <c:pt idx="372">
                        <c:v>0.12075107054877279</c:v>
                      </c:pt>
                      <c:pt idx="373">
                        <c:v>0.11993988703202185</c:v>
                      </c:pt>
                      <c:pt idx="374">
                        <c:v>0.11882130765629163</c:v>
                      </c:pt>
                      <c:pt idx="375">
                        <c:v>0.14075030205912528</c:v>
                      </c:pt>
                      <c:pt idx="376">
                        <c:v>0.14353251920868332</c:v>
                      </c:pt>
                      <c:pt idx="377">
                        <c:v>0.16542593538709818</c:v>
                      </c:pt>
                      <c:pt idx="378">
                        <c:v>0.18662201836690259</c:v>
                      </c:pt>
                      <c:pt idx="379">
                        <c:v>0.19443499644929321</c:v>
                      </c:pt>
                      <c:pt idx="380">
                        <c:v>0.20455913598993566</c:v>
                      </c:pt>
                      <c:pt idx="381">
                        <c:v>0.21201490869916054</c:v>
                      </c:pt>
                      <c:pt idx="382">
                        <c:v>0.22536385850113214</c:v>
                      </c:pt>
                      <c:pt idx="383">
                        <c:v>0.24070376574158536</c:v>
                      </c:pt>
                      <c:pt idx="384">
                        <c:v>0.25602232604738734</c:v>
                      </c:pt>
                      <c:pt idx="385">
                        <c:v>0.27313545199287864</c:v>
                      </c:pt>
                      <c:pt idx="386">
                        <c:v>0.28271880252235382</c:v>
                      </c:pt>
                      <c:pt idx="387">
                        <c:v>0.30651921152962175</c:v>
                      </c:pt>
                      <c:pt idx="388">
                        <c:v>0.32223055543300838</c:v>
                      </c:pt>
                      <c:pt idx="389">
                        <c:v>0.33446804150413351</c:v>
                      </c:pt>
                      <c:pt idx="390">
                        <c:v>0.3559985597934755</c:v>
                      </c:pt>
                      <c:pt idx="391">
                        <c:v>0.37579428386015196</c:v>
                      </c:pt>
                      <c:pt idx="392">
                        <c:v>0.38948336148756824</c:v>
                      </c:pt>
                      <c:pt idx="393">
                        <c:v>0.39444865848747007</c:v>
                      </c:pt>
                      <c:pt idx="394">
                        <c:v>0.39749415449772801</c:v>
                      </c:pt>
                      <c:pt idx="395">
                        <c:v>0.41262770803655169</c:v>
                      </c:pt>
                      <c:pt idx="396">
                        <c:v>0.43578770900427943</c:v>
                      </c:pt>
                      <c:pt idx="397">
                        <c:v>0.44083270122687956</c:v>
                      </c:pt>
                      <c:pt idx="398">
                        <c:v>0.46023564169597125</c:v>
                      </c:pt>
                      <c:pt idx="399">
                        <c:v>0.4894083625904932</c:v>
                      </c:pt>
                      <c:pt idx="400">
                        <c:v>0.52011948590888846</c:v>
                      </c:pt>
                      <c:pt idx="401">
                        <c:v>0.53997071200565838</c:v>
                      </c:pt>
                      <c:pt idx="402">
                        <c:v>0.56434037260362879</c:v>
                      </c:pt>
                      <c:pt idx="403">
                        <c:v>0.60139865115835589</c:v>
                      </c:pt>
                      <c:pt idx="404">
                        <c:v>0.63701814631758269</c:v>
                      </c:pt>
                      <c:pt idx="405">
                        <c:v>0.67620257956358321</c:v>
                      </c:pt>
                      <c:pt idx="406">
                        <c:v>0.72591247472167153</c:v>
                      </c:pt>
                      <c:pt idx="407">
                        <c:v>0.77728600765358768</c:v>
                      </c:pt>
                      <c:pt idx="408">
                        <c:v>0.81448517597701364</c:v>
                      </c:pt>
                      <c:pt idx="409">
                        <c:v>0.85989722162529869</c:v>
                      </c:pt>
                      <c:pt idx="410">
                        <c:v>0.9228977182973116</c:v>
                      </c:pt>
                      <c:pt idx="411">
                        <c:v>0.95662445191745293</c:v>
                      </c:pt>
                      <c:pt idx="412">
                        <c:v>0.97195155099711539</c:v>
                      </c:pt>
                      <c:pt idx="413">
                        <c:v>1</c:v>
                      </c:pt>
                      <c:pt idx="414">
                        <c:v>0.96427803955444691</c:v>
                      </c:pt>
                      <c:pt idx="415">
                        <c:v>0.92511353011412079</c:v>
                      </c:pt>
                      <c:pt idx="416">
                        <c:v>0.86811579146606477</c:v>
                      </c:pt>
                      <c:pt idx="417">
                        <c:v>0.78386513291313087</c:v>
                      </c:pt>
                      <c:pt idx="418">
                        <c:v>0.69188830714538829</c:v>
                      </c:pt>
                      <c:pt idx="419">
                        <c:v>0.59394714783606128</c:v>
                      </c:pt>
                      <c:pt idx="420">
                        <c:v>0.49631196125673671</c:v>
                      </c:pt>
                      <c:pt idx="421">
                        <c:v>0.41057555605206941</c:v>
                      </c:pt>
                      <c:pt idx="422">
                        <c:v>0.31323211091297992</c:v>
                      </c:pt>
                      <c:pt idx="423">
                        <c:v>0.24458606159017587</c:v>
                      </c:pt>
                      <c:pt idx="424">
                        <c:v>0.20266779757982686</c:v>
                      </c:pt>
                      <c:pt idx="425">
                        <c:v>0.15321264250857794</c:v>
                      </c:pt>
                      <c:pt idx="426">
                        <c:v>0.12072118484026094</c:v>
                      </c:pt>
                      <c:pt idx="427">
                        <c:v>0.10078314787590889</c:v>
                      </c:pt>
                      <c:pt idx="428">
                        <c:v>6.8860941798294203E-2</c:v>
                      </c:pt>
                      <c:pt idx="429">
                        <c:v>5.5474990642926957E-2</c:v>
                      </c:pt>
                      <c:pt idx="430">
                        <c:v>3.9960038538332715E-2</c:v>
                      </c:pt>
                      <c:pt idx="431">
                        <c:v>3.7527911117056632E-2</c:v>
                      </c:pt>
                      <c:pt idx="432">
                        <c:v>3.6099089624393552E-2</c:v>
                      </c:pt>
                      <c:pt idx="433">
                        <c:v>3.1012826661467565E-2</c:v>
                      </c:pt>
                      <c:pt idx="434">
                        <c:v>1.8605988242108417E-2</c:v>
                      </c:pt>
                      <c:pt idx="435">
                        <c:v>6.4652749414026026E-3</c:v>
                      </c:pt>
                      <c:pt idx="436">
                        <c:v>1.4063360548303091E-2</c:v>
                      </c:pt>
                      <c:pt idx="437">
                        <c:v>1.1113214179487895E-2</c:v>
                      </c:pt>
                      <c:pt idx="438">
                        <c:v>6.845250378196526E-3</c:v>
                      </c:pt>
                      <c:pt idx="439">
                        <c:v>9.5008090488232656E-3</c:v>
                      </c:pt>
                      <c:pt idx="440">
                        <c:v>-3.8253706895201587E-3</c:v>
                      </c:pt>
                      <c:pt idx="441">
                        <c:v>-6.0041811529336266E-3</c:v>
                      </c:pt>
                      <c:pt idx="442">
                        <c:v>-2.7480620541158818E-3</c:v>
                      </c:pt>
                      <c:pt idx="443">
                        <c:v>-1.59390445396738E-4</c:v>
                      </c:pt>
                      <c:pt idx="444">
                        <c:v>-4.1128427428249398E-3</c:v>
                      </c:pt>
                      <c:pt idx="445">
                        <c:v>-1.8827996362482751E-3</c:v>
                      </c:pt>
                      <c:pt idx="446">
                        <c:v>-5.0165296430650218E-3</c:v>
                      </c:pt>
                      <c:pt idx="447">
                        <c:v>3.3315449345858558E-3</c:v>
                      </c:pt>
                      <c:pt idx="448">
                        <c:v>5.1559962827871543E-3</c:v>
                      </c:pt>
                      <c:pt idx="449">
                        <c:v>-2.6954062819758463E-3</c:v>
                      </c:pt>
                      <c:pt idx="450">
                        <c:v>6.3058844960059684E-3</c:v>
                      </c:pt>
                      <c:pt idx="451">
                        <c:v>-1.780334349921882E-3</c:v>
                      </c:pt>
                      <c:pt idx="452">
                        <c:v>-9.2076444796121643E-4</c:v>
                      </c:pt>
                      <c:pt idx="453">
                        <c:v>-4.1669216439417104E-3</c:v>
                      </c:pt>
                      <c:pt idx="454">
                        <c:v>1.3121249165690223E-3</c:v>
                      </c:pt>
                      <c:pt idx="455">
                        <c:v>-5.0407228356698329E-3</c:v>
                      </c:pt>
                      <c:pt idx="456">
                        <c:v>-1.1913012664424743E-2</c:v>
                      </c:pt>
                      <c:pt idx="457">
                        <c:v>-6.7541701236841188E-3</c:v>
                      </c:pt>
                      <c:pt idx="458">
                        <c:v>-1.2694310472663827E-2</c:v>
                      </c:pt>
                      <c:pt idx="459">
                        <c:v>-5.6085512973955108E-3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'X:\XPS_SPECS\02 Measurements\S0227_Beam_screen_V1_sample_9\[Beam_screen_V1_sample_9_Cu2p.xlsx]Bot'!$Q$1</c15:sqref>
                        </c15:formulaRef>
                      </c:ext>
                    </c:extLst>
                    <c:strCache>
                      <c:ptCount val="1"/>
                      <c:pt idx="0">
                        <c:v>Point 8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[2]Bot!$R$6:$R$506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[2]Bot!$W$6:$W$506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7.0208660137638021E-6</c:v>
                      </c:pt>
                      <c:pt idx="68">
                        <c:v>-4.7250428272827428E-3</c:v>
                      </c:pt>
                      <c:pt idx="69">
                        <c:v>-6.1833769964334002E-3</c:v>
                      </c:pt>
                      <c:pt idx="70">
                        <c:v>4.7150130186916096E-3</c:v>
                      </c:pt>
                      <c:pt idx="71">
                        <c:v>6.9877676454422246E-3</c:v>
                      </c:pt>
                      <c:pt idx="72">
                        <c:v>8.493241914971323E-3</c:v>
                      </c:pt>
                      <c:pt idx="73">
                        <c:v>6.1181832405910368E-3</c:v>
                      </c:pt>
                      <c:pt idx="74">
                        <c:v>-2.3259126122836486E-3</c:v>
                      </c:pt>
                      <c:pt idx="75">
                        <c:v>1.9929229670580676E-3</c:v>
                      </c:pt>
                      <c:pt idx="76">
                        <c:v>5.8473784086307415E-4</c:v>
                      </c:pt>
                      <c:pt idx="77">
                        <c:v>3.2998070264821225E-4</c:v>
                      </c:pt>
                      <c:pt idx="78">
                        <c:v>-2.2316324115270584E-3</c:v>
                      </c:pt>
                      <c:pt idx="79">
                        <c:v>8.4521196997476202E-3</c:v>
                      </c:pt>
                      <c:pt idx="80">
                        <c:v>8.8091808855920075E-3</c:v>
                      </c:pt>
                      <c:pt idx="81">
                        <c:v>4.8935436116136575E-3</c:v>
                      </c:pt>
                      <c:pt idx="82">
                        <c:v>9.6436609603742316E-3</c:v>
                      </c:pt>
                      <c:pt idx="83">
                        <c:v>1.0562391427322059E-2</c:v>
                      </c:pt>
                      <c:pt idx="84">
                        <c:v>4.9376747694147294E-3</c:v>
                      </c:pt>
                      <c:pt idx="85">
                        <c:v>1.459236851923912E-2</c:v>
                      </c:pt>
                      <c:pt idx="86">
                        <c:v>5.5715586723742959E-3</c:v>
                      </c:pt>
                      <c:pt idx="87">
                        <c:v>1.5627444765844146E-2</c:v>
                      </c:pt>
                      <c:pt idx="88">
                        <c:v>2.4108650910505992E-2</c:v>
                      </c:pt>
                      <c:pt idx="89">
                        <c:v>2.1437712882687289E-2</c:v>
                      </c:pt>
                      <c:pt idx="90">
                        <c:v>2.8715341996413339E-2</c:v>
                      </c:pt>
                      <c:pt idx="91">
                        <c:v>2.6284116393922797E-2</c:v>
                      </c:pt>
                      <c:pt idx="92">
                        <c:v>2.0462815487629203E-2</c:v>
                      </c:pt>
                      <c:pt idx="93">
                        <c:v>2.7795608548606486E-2</c:v>
                      </c:pt>
                      <c:pt idx="94">
                        <c:v>3.2330085012657557E-2</c:v>
                      </c:pt>
                      <c:pt idx="95">
                        <c:v>3.4553693577311827E-2</c:v>
                      </c:pt>
                      <c:pt idx="96">
                        <c:v>4.1475264486052515E-2</c:v>
                      </c:pt>
                      <c:pt idx="97">
                        <c:v>4.6385858772271221E-2</c:v>
                      </c:pt>
                      <c:pt idx="98">
                        <c:v>5.5037571662982322E-2</c:v>
                      </c:pt>
                      <c:pt idx="99">
                        <c:v>5.539463284882671E-2</c:v>
                      </c:pt>
                      <c:pt idx="100">
                        <c:v>6.3169740468672866E-2</c:v>
                      </c:pt>
                      <c:pt idx="101">
                        <c:v>7.6660836004605715E-2</c:v>
                      </c:pt>
                      <c:pt idx="102">
                        <c:v>7.395880557015444E-2</c:v>
                      </c:pt>
                      <c:pt idx="103">
                        <c:v>9.1682480331545343E-2</c:v>
                      </c:pt>
                      <c:pt idx="104">
                        <c:v>0.10313250981918266</c:v>
                      </c:pt>
                      <c:pt idx="105">
                        <c:v>0.10655969541477273</c:v>
                      </c:pt>
                      <c:pt idx="106">
                        <c:v>0.11641498533641978</c:v>
                      </c:pt>
                      <c:pt idx="107">
                        <c:v>0.12844172881804725</c:v>
                      </c:pt>
                      <c:pt idx="108">
                        <c:v>0.12867341739650245</c:v>
                      </c:pt>
                      <c:pt idx="109">
                        <c:v>0.13406544249509539</c:v>
                      </c:pt>
                      <c:pt idx="110">
                        <c:v>0.14632788647861447</c:v>
                      </c:pt>
                      <c:pt idx="111">
                        <c:v>0.15386227869227342</c:v>
                      </c:pt>
                      <c:pt idx="112">
                        <c:v>0.1630204969168369</c:v>
                      </c:pt>
                      <c:pt idx="113">
                        <c:v>0.16333242396402103</c:v>
                      </c:pt>
                      <c:pt idx="114">
                        <c:v>0.17225995659098844</c:v>
                      </c:pt>
                      <c:pt idx="115">
                        <c:v>0.17345952169848786</c:v>
                      </c:pt>
                      <c:pt idx="116">
                        <c:v>0.17415358445299436</c:v>
                      </c:pt>
                      <c:pt idx="117">
                        <c:v>0.17578443132991248</c:v>
                      </c:pt>
                      <c:pt idx="118">
                        <c:v>0.16933626738667321</c:v>
                      </c:pt>
                      <c:pt idx="119">
                        <c:v>0.14485450759657698</c:v>
                      </c:pt>
                      <c:pt idx="120">
                        <c:v>0.14129492852758396</c:v>
                      </c:pt>
                      <c:pt idx="121">
                        <c:v>0.1508954613110163</c:v>
                      </c:pt>
                      <c:pt idx="122">
                        <c:v>0.15069085321575726</c:v>
                      </c:pt>
                      <c:pt idx="123">
                        <c:v>0.14529080427029123</c:v>
                      </c:pt>
                      <c:pt idx="124">
                        <c:v>0.13025712417304228</c:v>
                      </c:pt>
                      <c:pt idx="125">
                        <c:v>0.12959615978688668</c:v>
                      </c:pt>
                      <c:pt idx="126">
                        <c:v>0.11630766638449469</c:v>
                      </c:pt>
                      <c:pt idx="127">
                        <c:v>0.11038205546885337</c:v>
                      </c:pt>
                      <c:pt idx="128">
                        <c:v>0.10630594125741705</c:v>
                      </c:pt>
                      <c:pt idx="129">
                        <c:v>9.7029371291478331E-2</c:v>
                      </c:pt>
                      <c:pt idx="130">
                        <c:v>9.5821782337105851E-2</c:v>
                      </c:pt>
                      <c:pt idx="131">
                        <c:v>9.2533008100073449E-2</c:v>
                      </c:pt>
                      <c:pt idx="132">
                        <c:v>8.235977324608737E-2</c:v>
                      </c:pt>
                      <c:pt idx="133">
                        <c:v>7.561071504511413E-2</c:v>
                      </c:pt>
                      <c:pt idx="134">
                        <c:v>7.2693043725953504E-2</c:v>
                      </c:pt>
                      <c:pt idx="135">
                        <c:v>7.1209635035325014E-2</c:v>
                      </c:pt>
                      <c:pt idx="136">
                        <c:v>6.764504106203631E-2</c:v>
                      </c:pt>
                      <c:pt idx="137">
                        <c:v>5.9743557853941975E-2</c:v>
                      </c:pt>
                      <c:pt idx="138">
                        <c:v>5.2442860180456283E-2</c:v>
                      </c:pt>
                      <c:pt idx="139">
                        <c:v>4.5478161094773692E-2</c:v>
                      </c:pt>
                      <c:pt idx="140">
                        <c:v>4.3598574964795314E-2</c:v>
                      </c:pt>
                      <c:pt idx="141">
                        <c:v>4.2701910076748097E-2</c:v>
                      </c:pt>
                      <c:pt idx="142">
                        <c:v>4.3730968438198382E-2</c:v>
                      </c:pt>
                      <c:pt idx="143">
                        <c:v>4.5483175999069259E-2</c:v>
                      </c:pt>
                      <c:pt idx="144">
                        <c:v>3.6296874310450603E-2</c:v>
                      </c:pt>
                      <c:pt idx="145">
                        <c:v>4.051039689958557E-2</c:v>
                      </c:pt>
                      <c:pt idx="146">
                        <c:v>4.033086332580435E-2</c:v>
                      </c:pt>
                      <c:pt idx="147">
                        <c:v>2.958492640126453E-2</c:v>
                      </c:pt>
                      <c:pt idx="148">
                        <c:v>2.9125561167790616E-2</c:v>
                      </c:pt>
                      <c:pt idx="149">
                        <c:v>2.6017323485398605E-2</c:v>
                      </c:pt>
                      <c:pt idx="150">
                        <c:v>2.6133669265055802E-2</c:v>
                      </c:pt>
                      <c:pt idx="151">
                        <c:v>2.7027325210525654E-2</c:v>
                      </c:pt>
                      <c:pt idx="152">
                        <c:v>2.7243969076094179E-2</c:v>
                      </c:pt>
                      <c:pt idx="153">
                        <c:v>2.9186743000196583E-2</c:v>
                      </c:pt>
                      <c:pt idx="154">
                        <c:v>3.8184484287301916E-2</c:v>
                      </c:pt>
                      <c:pt idx="155">
                        <c:v>4.0988818769382575E-2</c:v>
                      </c:pt>
                      <c:pt idx="156">
                        <c:v>4.1877459810557002E-2</c:v>
                      </c:pt>
                      <c:pt idx="157">
                        <c:v>4.3794156232322405E-2</c:v>
                      </c:pt>
                      <c:pt idx="158">
                        <c:v>4.5610554568176621E-2</c:v>
                      </c:pt>
                      <c:pt idx="159">
                        <c:v>4.360659881166825E-2</c:v>
                      </c:pt>
                      <c:pt idx="160">
                        <c:v>4.4986700473808185E-2</c:v>
                      </c:pt>
                      <c:pt idx="161">
                        <c:v>3.5820458402371788E-2</c:v>
                      </c:pt>
                      <c:pt idx="162">
                        <c:v>4.2215464360078149E-2</c:v>
                      </c:pt>
                      <c:pt idx="163">
                        <c:v>4.6353763384779624E-2</c:v>
                      </c:pt>
                      <c:pt idx="164">
                        <c:v>4.783015120939435E-2</c:v>
                      </c:pt>
                      <c:pt idx="165">
                        <c:v>5.3528085470016827E-2</c:v>
                      </c:pt>
                      <c:pt idx="166">
                        <c:v>5.8814797578403015E-2</c:v>
                      </c:pt>
                      <c:pt idx="167">
                        <c:v>6.046570407250354E-2</c:v>
                      </c:pt>
                      <c:pt idx="168">
                        <c:v>5.0893254753126262E-2</c:v>
                      </c:pt>
                      <c:pt idx="169">
                        <c:v>6.2047404887325158E-2</c:v>
                      </c:pt>
                      <c:pt idx="170">
                        <c:v>7.1181551571269805E-2</c:v>
                      </c:pt>
                      <c:pt idx="171">
                        <c:v>6.7777434535439385E-2</c:v>
                      </c:pt>
                      <c:pt idx="172">
                        <c:v>7.2677999013066805E-2</c:v>
                      </c:pt>
                      <c:pt idx="173">
                        <c:v>8.0146194490024386E-2</c:v>
                      </c:pt>
                      <c:pt idx="174">
                        <c:v>8.3542287678981877E-2</c:v>
                      </c:pt>
                      <c:pt idx="175">
                        <c:v>8.110705015305493E-2</c:v>
                      </c:pt>
                      <c:pt idx="176">
                        <c:v>8.9096795676751273E-2</c:v>
                      </c:pt>
                      <c:pt idx="177">
                        <c:v>9.2683455228940434E-2</c:v>
                      </c:pt>
                      <c:pt idx="178">
                        <c:v>0.10088884163734613</c:v>
                      </c:pt>
                      <c:pt idx="179">
                        <c:v>0.10691274467718058</c:v>
                      </c:pt>
                      <c:pt idx="180">
                        <c:v>0.11537489418551933</c:v>
                      </c:pt>
                      <c:pt idx="181">
                        <c:v>0.12269264253360991</c:v>
                      </c:pt>
                      <c:pt idx="182">
                        <c:v>0.13709143574704014</c:v>
                      </c:pt>
                      <c:pt idx="183">
                        <c:v>0.14338112871453962</c:v>
                      </c:pt>
                      <c:pt idx="184">
                        <c:v>0.14655155121019675</c:v>
                      </c:pt>
                      <c:pt idx="185">
                        <c:v>0.15182823350999167</c:v>
                      </c:pt>
                      <c:pt idx="186">
                        <c:v>0.16644367058899043</c:v>
                      </c:pt>
                      <c:pt idx="187">
                        <c:v>0.16745266933325845</c:v>
                      </c:pt>
                      <c:pt idx="188">
                        <c:v>0.17225795062927024</c:v>
                      </c:pt>
                      <c:pt idx="189">
                        <c:v>0.18898867434013886</c:v>
                      </c:pt>
                      <c:pt idx="190">
                        <c:v>0.19809172861745108</c:v>
                      </c:pt>
                      <c:pt idx="191">
                        <c:v>0.19863534424309046</c:v>
                      </c:pt>
                      <c:pt idx="192">
                        <c:v>0.21370613463212673</c:v>
                      </c:pt>
                      <c:pt idx="193">
                        <c:v>0.2246496587859117</c:v>
                      </c:pt>
                      <c:pt idx="194">
                        <c:v>0.22761948510974619</c:v>
                      </c:pt>
                      <c:pt idx="195">
                        <c:v>0.24382865877387588</c:v>
                      </c:pt>
                      <c:pt idx="196">
                        <c:v>0.2451796739911016</c:v>
                      </c:pt>
                      <c:pt idx="197">
                        <c:v>0.25427269845982253</c:v>
                      </c:pt>
                      <c:pt idx="198">
                        <c:v>0.25568288954773588</c:v>
                      </c:pt>
                      <c:pt idx="199">
                        <c:v>0.2675441411876095</c:v>
                      </c:pt>
                      <c:pt idx="200">
                        <c:v>0.27335240334273458</c:v>
                      </c:pt>
                      <c:pt idx="201">
                        <c:v>0.26065566864721956</c:v>
                      </c:pt>
                      <c:pt idx="202">
                        <c:v>0.28056182975804089</c:v>
                      </c:pt>
                      <c:pt idx="203">
                        <c:v>0.29854126463850555</c:v>
                      </c:pt>
                      <c:pt idx="204">
                        <c:v>0.30695727702732523</c:v>
                      </c:pt>
                      <c:pt idx="205">
                        <c:v>0.31635119575378029</c:v>
                      </c:pt>
                      <c:pt idx="206">
                        <c:v>0.31417071536606794</c:v>
                      </c:pt>
                      <c:pt idx="207">
                        <c:v>0.32399691884280074</c:v>
                      </c:pt>
                      <c:pt idx="208">
                        <c:v>0.34900724954564966</c:v>
                      </c:pt>
                      <c:pt idx="209">
                        <c:v>0.36765868160172038</c:v>
                      </c:pt>
                      <c:pt idx="210">
                        <c:v>0.37243888837625416</c:v>
                      </c:pt>
                      <c:pt idx="211">
                        <c:v>0.38043866370854179</c:v>
                      </c:pt>
                      <c:pt idx="212">
                        <c:v>0.40292248562728428</c:v>
                      </c:pt>
                      <c:pt idx="213">
                        <c:v>0.41757202405549299</c:v>
                      </c:pt>
                      <c:pt idx="214">
                        <c:v>0.41428826472275598</c:v>
                      </c:pt>
                      <c:pt idx="215">
                        <c:v>0.40001183517413758</c:v>
                      </c:pt>
                      <c:pt idx="216">
                        <c:v>0.39735995378264194</c:v>
                      </c:pt>
                      <c:pt idx="217">
                        <c:v>0.38116783079311711</c:v>
                      </c:pt>
                      <c:pt idx="218">
                        <c:v>0.35672217831394903</c:v>
                      </c:pt>
                      <c:pt idx="219">
                        <c:v>0.32457262985593183</c:v>
                      </c:pt>
                      <c:pt idx="220">
                        <c:v>0.2868414929169491</c:v>
                      </c:pt>
                      <c:pt idx="221">
                        <c:v>0.26402969625727662</c:v>
                      </c:pt>
                      <c:pt idx="222">
                        <c:v>0.22986415627244175</c:v>
                      </c:pt>
                      <c:pt idx="223">
                        <c:v>0.19821710122484024</c:v>
                      </c:pt>
                      <c:pt idx="224">
                        <c:v>0.17423683186430064</c:v>
                      </c:pt>
                      <c:pt idx="225">
                        <c:v>0.14844116714876612</c:v>
                      </c:pt>
                      <c:pt idx="226">
                        <c:v>0.12686303694580298</c:v>
                      </c:pt>
                      <c:pt idx="227">
                        <c:v>0.10827378970299728</c:v>
                      </c:pt>
                      <c:pt idx="228">
                        <c:v>8.3151125143927695E-2</c:v>
                      </c:pt>
                      <c:pt idx="229">
                        <c:v>6.3664210032215743E-2</c:v>
                      </c:pt>
                      <c:pt idx="230">
                        <c:v>6.2015309499833561E-2</c:v>
                      </c:pt>
                      <c:pt idx="231">
                        <c:v>5.6600215841480853E-2</c:v>
                      </c:pt>
                      <c:pt idx="232">
                        <c:v>4.9996589865079044E-2</c:v>
                      </c:pt>
                      <c:pt idx="233">
                        <c:v>4.665766658509083E-2</c:v>
                      </c:pt>
                      <c:pt idx="234">
                        <c:v>3.4312978171124636E-2</c:v>
                      </c:pt>
                      <c:pt idx="235">
                        <c:v>2.7523800735786728E-2</c:v>
                      </c:pt>
                      <c:pt idx="236">
                        <c:v>2.5217947740685344E-2</c:v>
                      </c:pt>
                      <c:pt idx="237">
                        <c:v>3.2219757118155098E-2</c:v>
                      </c:pt>
                      <c:pt idx="238">
                        <c:v>2.0831912443782921E-2</c:v>
                      </c:pt>
                      <c:pt idx="239">
                        <c:v>1.9464849532811485E-2</c:v>
                      </c:pt>
                      <c:pt idx="240">
                        <c:v>1.9430748183601694E-2</c:v>
                      </c:pt>
                      <c:pt idx="241">
                        <c:v>1.0991667235022429E-2</c:v>
                      </c:pt>
                      <c:pt idx="242">
                        <c:v>6.5294053928274835E-3</c:v>
                      </c:pt>
                      <c:pt idx="243">
                        <c:v>1.7126901150218508E-2</c:v>
                      </c:pt>
                      <c:pt idx="244">
                        <c:v>1.8187051918301219E-2</c:v>
                      </c:pt>
                      <c:pt idx="245">
                        <c:v>1.3042763091909096E-2</c:v>
                      </c:pt>
                      <c:pt idx="246">
                        <c:v>8.9064700289259672E-3</c:v>
                      </c:pt>
                      <c:pt idx="247">
                        <c:v>1.5436878402612623E-2</c:v>
                      </c:pt>
                      <c:pt idx="248">
                        <c:v>1.3502128325383009E-2</c:v>
                      </c:pt>
                      <c:pt idx="249">
                        <c:v>1.1146126287325961E-2</c:v>
                      </c:pt>
                      <c:pt idx="250">
                        <c:v>8.2745920876845982E-3</c:v>
                      </c:pt>
                      <c:pt idx="251">
                        <c:v>5.3418760556373391E-3</c:v>
                      </c:pt>
                      <c:pt idx="252">
                        <c:v>1.2790011915412576E-2</c:v>
                      </c:pt>
                      <c:pt idx="253">
                        <c:v>1.0800097890931878E-2</c:v>
                      </c:pt>
                      <c:pt idx="254">
                        <c:v>9.6476728838106995E-3</c:v>
                      </c:pt>
                      <c:pt idx="255">
                        <c:v>1.0512242384366322E-2</c:v>
                      </c:pt>
                      <c:pt idx="256">
                        <c:v>1.0257485246151533E-2</c:v>
                      </c:pt>
                      <c:pt idx="257">
                        <c:v>1.1878302314478659E-2</c:v>
                      </c:pt>
                      <c:pt idx="258">
                        <c:v>1.5560245048283513E-2</c:v>
                      </c:pt>
                      <c:pt idx="259">
                        <c:v>1.1474101028255976E-2</c:v>
                      </c:pt>
                      <c:pt idx="260">
                        <c:v>1.1405898329836245E-2</c:v>
                      </c:pt>
                      <c:pt idx="261">
                        <c:v>9.7870872232274607E-3</c:v>
                      </c:pt>
                      <c:pt idx="262">
                        <c:v>8.529349225899388E-3</c:v>
                      </c:pt>
                      <c:pt idx="263">
                        <c:v>9.9595999309949161E-3</c:v>
                      </c:pt>
                      <c:pt idx="264">
                        <c:v>1.3019694532149533E-2</c:v>
                      </c:pt>
                      <c:pt idx="265">
                        <c:v>1.4871197198072643E-2</c:v>
                      </c:pt>
                      <c:pt idx="266">
                        <c:v>1.967246657064798E-2</c:v>
                      </c:pt>
                      <c:pt idx="267">
                        <c:v>1.3590390640985007E-2</c:v>
                      </c:pt>
                      <c:pt idx="268">
                        <c:v>1.8641402247479493E-2</c:v>
                      </c:pt>
                      <c:pt idx="269">
                        <c:v>2.2027465627845928E-2</c:v>
                      </c:pt>
                      <c:pt idx="270">
                        <c:v>2.0258207392370154E-2</c:v>
                      </c:pt>
                      <c:pt idx="271">
                        <c:v>2.645863506340845E-2</c:v>
                      </c:pt>
                      <c:pt idx="272">
                        <c:v>3.1389288966809342E-2</c:v>
                      </c:pt>
                      <c:pt idx="273">
                        <c:v>2.869728834094927E-2</c:v>
                      </c:pt>
                      <c:pt idx="274">
                        <c:v>2.8051368667680373E-2</c:v>
                      </c:pt>
                      <c:pt idx="275">
                        <c:v>3.4331031826588636E-2</c:v>
                      </c:pt>
                      <c:pt idx="276">
                        <c:v>2.8520763709745347E-2</c:v>
                      </c:pt>
                      <c:pt idx="277">
                        <c:v>3.1941931420180744E-2</c:v>
                      </c:pt>
                      <c:pt idx="278">
                        <c:v>3.3041198441768962E-2</c:v>
                      </c:pt>
                      <c:pt idx="279">
                        <c:v>3.6492455577977763E-2</c:v>
                      </c:pt>
                      <c:pt idx="280">
                        <c:v>2.9793546419960119E-2</c:v>
                      </c:pt>
                      <c:pt idx="281">
                        <c:v>3.5426286924740313E-2</c:v>
                      </c:pt>
                      <c:pt idx="282">
                        <c:v>4.045322699061614E-2</c:v>
                      </c:pt>
                      <c:pt idx="283">
                        <c:v>4.1346882936086064E-2</c:v>
                      </c:pt>
                      <c:pt idx="284">
                        <c:v>5.4501979884215887E-2</c:v>
                      </c:pt>
                      <c:pt idx="285">
                        <c:v>5.5240173796523254E-2</c:v>
                      </c:pt>
                      <c:pt idx="286">
                        <c:v>6.3465619822111283E-2</c:v>
                      </c:pt>
                      <c:pt idx="287">
                        <c:v>7.6631749559691417E-2</c:v>
                      </c:pt>
                      <c:pt idx="288">
                        <c:v>9.0534067247860645E-2</c:v>
                      </c:pt>
                      <c:pt idx="289">
                        <c:v>0.10024392494493634</c:v>
                      </c:pt>
                      <c:pt idx="290">
                        <c:v>0.10132814725363778</c:v>
                      </c:pt>
                      <c:pt idx="291">
                        <c:v>0.12098256016882177</c:v>
                      </c:pt>
                      <c:pt idx="292">
                        <c:v>0.12959515680602751</c:v>
                      </c:pt>
                      <c:pt idx="293">
                        <c:v>0.14743918927051194</c:v>
                      </c:pt>
                      <c:pt idx="294">
                        <c:v>0.16214389164597179</c:v>
                      </c:pt>
                      <c:pt idx="295">
                        <c:v>0.17105136465575693</c:v>
                      </c:pt>
                      <c:pt idx="296">
                        <c:v>0.17845436637687206</c:v>
                      </c:pt>
                      <c:pt idx="297">
                        <c:v>0.19125842002431226</c:v>
                      </c:pt>
                      <c:pt idx="298">
                        <c:v>0.20133035381152783</c:v>
                      </c:pt>
                      <c:pt idx="299">
                        <c:v>0.20648166350393371</c:v>
                      </c:pt>
                      <c:pt idx="300">
                        <c:v>0.21224479152039863</c:v>
                      </c:pt>
                      <c:pt idx="301">
                        <c:v>0.20590194056736622</c:v>
                      </c:pt>
                      <c:pt idx="302">
                        <c:v>0.20314474618566378</c:v>
                      </c:pt>
                      <c:pt idx="303">
                        <c:v>0.21511231379660353</c:v>
                      </c:pt>
                      <c:pt idx="304">
                        <c:v>0.19845881961188652</c:v>
                      </c:pt>
                      <c:pt idx="305">
                        <c:v>0.20243162679483423</c:v>
                      </c:pt>
                      <c:pt idx="306">
                        <c:v>0.19011602482578221</c:v>
                      </c:pt>
                      <c:pt idx="307">
                        <c:v>0.18889840606281866</c:v>
                      </c:pt>
                      <c:pt idx="308">
                        <c:v>0.19028452561011328</c:v>
                      </c:pt>
                      <c:pt idx="309">
                        <c:v>0.19613792190389839</c:v>
                      </c:pt>
                      <c:pt idx="310">
                        <c:v>0.18911304396666892</c:v>
                      </c:pt>
                      <c:pt idx="311">
                        <c:v>0.19036777302141963</c:v>
                      </c:pt>
                      <c:pt idx="312">
                        <c:v>0.19384410467910632</c:v>
                      </c:pt>
                      <c:pt idx="313">
                        <c:v>0.19068070304946302</c:v>
                      </c:pt>
                      <c:pt idx="314">
                        <c:v>0.18862659824999897</c:v>
                      </c:pt>
                      <c:pt idx="315">
                        <c:v>0.19561837781887767</c:v>
                      </c:pt>
                      <c:pt idx="316">
                        <c:v>0.18882418547924434</c:v>
                      </c:pt>
                      <c:pt idx="317">
                        <c:v>0.19354922830652702</c:v>
                      </c:pt>
                      <c:pt idx="318">
                        <c:v>0.19406676642982945</c:v>
                      </c:pt>
                      <c:pt idx="319">
                        <c:v>0.19453014358673976</c:v>
                      </c:pt>
                      <c:pt idx="320">
                        <c:v>0.1915021443730768</c:v>
                      </c:pt>
                      <c:pt idx="321">
                        <c:v>0.19338875136906888</c:v>
                      </c:pt>
                      <c:pt idx="322">
                        <c:v>0.19746687154222348</c:v>
                      </c:pt>
                      <c:pt idx="323">
                        <c:v>0.19475481129918115</c:v>
                      </c:pt>
                      <c:pt idx="324">
                        <c:v>0.19007791155313594</c:v>
                      </c:pt>
                      <c:pt idx="325">
                        <c:v>0.19888508647700967</c:v>
                      </c:pt>
                      <c:pt idx="326">
                        <c:v>0.19805361534480476</c:v>
                      </c:pt>
                      <c:pt idx="327">
                        <c:v>0.19552710656069838</c:v>
                      </c:pt>
                      <c:pt idx="328">
                        <c:v>0.19284012083913388</c:v>
                      </c:pt>
                      <c:pt idx="329">
                        <c:v>0.19043396975812116</c:v>
                      </c:pt>
                      <c:pt idx="330">
                        <c:v>0.20586182133300168</c:v>
                      </c:pt>
                      <c:pt idx="331">
                        <c:v>0.19626429749214663</c:v>
                      </c:pt>
                      <c:pt idx="332">
                        <c:v>0.18541806248169557</c:v>
                      </c:pt>
                      <c:pt idx="333">
                        <c:v>0.17731999502521495</c:v>
                      </c:pt>
                      <c:pt idx="334">
                        <c:v>0.18586639492571924</c:v>
                      </c:pt>
                      <c:pt idx="335">
                        <c:v>0.18231283374188084</c:v>
                      </c:pt>
                      <c:pt idx="336">
                        <c:v>0.16540859434238553</c:v>
                      </c:pt>
                      <c:pt idx="337">
                        <c:v>0.15285227696714637</c:v>
                      </c:pt>
                      <c:pt idx="338">
                        <c:v>0.14862571562684299</c:v>
                      </c:pt>
                      <c:pt idx="339">
                        <c:v>0.1391986985320372</c:v>
                      </c:pt>
                      <c:pt idx="340">
                        <c:v>0.13361911601278997</c:v>
                      </c:pt>
                      <c:pt idx="341">
                        <c:v>0.1304155951487822</c:v>
                      </c:pt>
                      <c:pt idx="342">
                        <c:v>0.11183136281027214</c:v>
                      </c:pt>
                      <c:pt idx="343">
                        <c:v>0.10750450338405741</c:v>
                      </c:pt>
                      <c:pt idx="344">
                        <c:v>8.9988445660503E-2</c:v>
                      </c:pt>
                      <c:pt idx="345">
                        <c:v>8.8118889339115825E-2</c:v>
                      </c:pt>
                      <c:pt idx="346">
                        <c:v>8.79704481719671E-2</c:v>
                      </c:pt>
                      <c:pt idx="347">
                        <c:v>7.6993825649831302E-2</c:v>
                      </c:pt>
                      <c:pt idx="348">
                        <c:v>7.9918517835005615E-2</c:v>
                      </c:pt>
                      <c:pt idx="349">
                        <c:v>7.0636932964771262E-2</c:v>
                      </c:pt>
                      <c:pt idx="350">
                        <c:v>7.3240671275029409E-2</c:v>
                      </c:pt>
                      <c:pt idx="351">
                        <c:v>7.5123266347585024E-2</c:v>
                      </c:pt>
                      <c:pt idx="352">
                        <c:v>7.4457287057133781E-2</c:v>
                      </c:pt>
                      <c:pt idx="353">
                        <c:v>7.8053976417914006E-2</c:v>
                      </c:pt>
                      <c:pt idx="354">
                        <c:v>7.8085068824546577E-2</c:v>
                      </c:pt>
                      <c:pt idx="355">
                        <c:v>6.8131486778706327E-2</c:v>
                      </c:pt>
                      <c:pt idx="356">
                        <c:v>7.8454165780700219E-2</c:v>
                      </c:pt>
                      <c:pt idx="357">
                        <c:v>7.7281681156396775E-2</c:v>
                      </c:pt>
                      <c:pt idx="358">
                        <c:v>7.4464307923147621E-2</c:v>
                      </c:pt>
                      <c:pt idx="359">
                        <c:v>7.858254733066676E-2</c:v>
                      </c:pt>
                      <c:pt idx="360">
                        <c:v>8.0248498537653909E-2</c:v>
                      </c:pt>
                      <c:pt idx="361">
                        <c:v>8.8624391692108936E-2</c:v>
                      </c:pt>
                      <c:pt idx="362">
                        <c:v>9.0506986764664607E-2</c:v>
                      </c:pt>
                      <c:pt idx="363">
                        <c:v>8.5593383535868608E-2</c:v>
                      </c:pt>
                      <c:pt idx="364">
                        <c:v>9.0413709544767046E-2</c:v>
                      </c:pt>
                      <c:pt idx="365">
                        <c:v>0.10266110881539935</c:v>
                      </c:pt>
                      <c:pt idx="366">
                        <c:v>0.10760179252739137</c:v>
                      </c:pt>
                      <c:pt idx="367">
                        <c:v>0.11239303209137558</c:v>
                      </c:pt>
                      <c:pt idx="368">
                        <c:v>0.11143117344748593</c:v>
                      </c:pt>
                      <c:pt idx="369">
                        <c:v>0.12536859546572413</c:v>
                      </c:pt>
                      <c:pt idx="370">
                        <c:v>0.13865909482983424</c:v>
                      </c:pt>
                      <c:pt idx="371">
                        <c:v>0.14199500916724508</c:v>
                      </c:pt>
                      <c:pt idx="372">
                        <c:v>0.13669626128854956</c:v>
                      </c:pt>
                      <c:pt idx="373">
                        <c:v>0.15396357975904387</c:v>
                      </c:pt>
                      <c:pt idx="374">
                        <c:v>0.16127631320283881</c:v>
                      </c:pt>
                      <c:pt idx="375">
                        <c:v>0.1710714242729392</c:v>
                      </c:pt>
                      <c:pt idx="376">
                        <c:v>0.17852457503701</c:v>
                      </c:pt>
                      <c:pt idx="377">
                        <c:v>0.19755212491524812</c:v>
                      </c:pt>
                      <c:pt idx="378">
                        <c:v>0.21250857548634539</c:v>
                      </c:pt>
                      <c:pt idx="379">
                        <c:v>0.22442499107347039</c:v>
                      </c:pt>
                      <c:pt idx="380">
                        <c:v>0.23430034061229976</c:v>
                      </c:pt>
                      <c:pt idx="381">
                        <c:v>0.25206914951235071</c:v>
                      </c:pt>
                      <c:pt idx="382">
                        <c:v>0.28302214180544577</c:v>
                      </c:pt>
                      <c:pt idx="383">
                        <c:v>0.29598767537120324</c:v>
                      </c:pt>
                      <c:pt idx="384">
                        <c:v>0.30126435767099824</c:v>
                      </c:pt>
                      <c:pt idx="385">
                        <c:v>0.33011610506425093</c:v>
                      </c:pt>
                      <c:pt idx="386">
                        <c:v>0.35542231512053823</c:v>
                      </c:pt>
                      <c:pt idx="387">
                        <c:v>0.36607497482518042</c:v>
                      </c:pt>
                      <c:pt idx="388">
                        <c:v>0.39314743417436621</c:v>
                      </c:pt>
                      <c:pt idx="389">
                        <c:v>0.40378504916612168</c:v>
                      </c:pt>
                      <c:pt idx="390">
                        <c:v>0.42033523632234998</c:v>
                      </c:pt>
                      <c:pt idx="391">
                        <c:v>0.44304874085782942</c:v>
                      </c:pt>
                      <c:pt idx="392">
                        <c:v>0.4544887405368756</c:v>
                      </c:pt>
                      <c:pt idx="393">
                        <c:v>0.46710222782108424</c:v>
                      </c:pt>
                      <c:pt idx="394">
                        <c:v>0.47590539082152156</c:v>
                      </c:pt>
                      <c:pt idx="395">
                        <c:v>0.51159746767392689</c:v>
                      </c:pt>
                      <c:pt idx="396">
                        <c:v>0.53187372872176109</c:v>
                      </c:pt>
                      <c:pt idx="397">
                        <c:v>0.53334409866122112</c:v>
                      </c:pt>
                      <c:pt idx="398">
                        <c:v>0.54980903244442481</c:v>
                      </c:pt>
                      <c:pt idx="399">
                        <c:v>0.56631508844285217</c:v>
                      </c:pt>
                      <c:pt idx="400">
                        <c:v>0.5858992926978982</c:v>
                      </c:pt>
                      <c:pt idx="401">
                        <c:v>0.60332708810585056</c:v>
                      </c:pt>
                      <c:pt idx="402">
                        <c:v>0.62588011570387192</c:v>
                      </c:pt>
                      <c:pt idx="403">
                        <c:v>0.64148248594823809</c:v>
                      </c:pt>
                      <c:pt idx="404">
                        <c:v>0.68277219897535479</c:v>
                      </c:pt>
                      <c:pt idx="405">
                        <c:v>0.70657895264726756</c:v>
                      </c:pt>
                      <c:pt idx="406">
                        <c:v>0.74291293724950547</c:v>
                      </c:pt>
                      <c:pt idx="407">
                        <c:v>0.77808346405517204</c:v>
                      </c:pt>
                      <c:pt idx="408">
                        <c:v>0.81653373827013875</c:v>
                      </c:pt>
                      <c:pt idx="409">
                        <c:v>0.86625751734153911</c:v>
                      </c:pt>
                      <c:pt idx="410">
                        <c:v>0.91495925891750274</c:v>
                      </c:pt>
                      <c:pt idx="411">
                        <c:v>0.9661674496603907</c:v>
                      </c:pt>
                      <c:pt idx="412">
                        <c:v>0.99242147662853997</c:v>
                      </c:pt>
                      <c:pt idx="413">
                        <c:v>1</c:v>
                      </c:pt>
                      <c:pt idx="414">
                        <c:v>0.97781005147297761</c:v>
                      </c:pt>
                      <c:pt idx="415">
                        <c:v>0.92549156091905149</c:v>
                      </c:pt>
                      <c:pt idx="416">
                        <c:v>0.8736534981966404</c:v>
                      </c:pt>
                      <c:pt idx="417">
                        <c:v>0.80169563944041689</c:v>
                      </c:pt>
                      <c:pt idx="418">
                        <c:v>0.69570664013447958</c:v>
                      </c:pt>
                      <c:pt idx="419">
                        <c:v>0.58426142495496614</c:v>
                      </c:pt>
                      <c:pt idx="420">
                        <c:v>0.48685894478389768</c:v>
                      </c:pt>
                      <c:pt idx="421">
                        <c:v>0.39516242272032481</c:v>
                      </c:pt>
                      <c:pt idx="422">
                        <c:v>0.31455385405424924</c:v>
                      </c:pt>
                      <c:pt idx="423">
                        <c:v>0.23976257437103068</c:v>
                      </c:pt>
                      <c:pt idx="424">
                        <c:v>0.18772893038109259</c:v>
                      </c:pt>
                      <c:pt idx="425">
                        <c:v>0.15215420228920348</c:v>
                      </c:pt>
                      <c:pt idx="426">
                        <c:v>0.12083311602081387</c:v>
                      </c:pt>
                      <c:pt idx="427">
                        <c:v>9.2003434206461607E-2</c:v>
                      </c:pt>
                      <c:pt idx="428">
                        <c:v>8.1262512186217425E-2</c:v>
                      </c:pt>
                      <c:pt idx="429">
                        <c:v>6.5386328167313226E-2</c:v>
                      </c:pt>
                      <c:pt idx="430">
                        <c:v>4.9414860966793338E-2</c:v>
                      </c:pt>
                      <c:pt idx="431">
                        <c:v>4.4512290527447575E-2</c:v>
                      </c:pt>
                      <c:pt idx="432">
                        <c:v>3.8003947732661456E-2</c:v>
                      </c:pt>
                      <c:pt idx="433">
                        <c:v>2.5031393300890215E-2</c:v>
                      </c:pt>
                      <c:pt idx="434">
                        <c:v>1.8477916367444072E-2</c:v>
                      </c:pt>
                      <c:pt idx="435">
                        <c:v>1.3704730458923935E-2</c:v>
                      </c:pt>
                      <c:pt idx="436">
                        <c:v>7.8693878206028169E-3</c:v>
                      </c:pt>
                      <c:pt idx="437">
                        <c:v>7.3638854676097067E-3</c:v>
                      </c:pt>
                      <c:pt idx="438">
                        <c:v>4.4361843398580871E-3</c:v>
                      </c:pt>
                      <c:pt idx="439">
                        <c:v>1.3680658918305349E-3</c:v>
                      </c:pt>
                      <c:pt idx="440">
                        <c:v>-2.4573031048275473E-4</c:v>
                      </c:pt>
                      <c:pt idx="441">
                        <c:v>-1.4232298390817655E-3</c:v>
                      </c:pt>
                      <c:pt idx="442">
                        <c:v>-5.1272381517870821E-3</c:v>
                      </c:pt>
                      <c:pt idx="443">
                        <c:v>-4.547515215219647E-3</c:v>
                      </c:pt>
                      <c:pt idx="444">
                        <c:v>-1.6749780347188935E-4</c:v>
                      </c:pt>
                      <c:pt idx="445">
                        <c:v>8.5153074938719322E-4</c:v>
                      </c:pt>
                      <c:pt idx="446">
                        <c:v>4.3098087516097554E-3</c:v>
                      </c:pt>
                      <c:pt idx="447">
                        <c:v>-3.0490618117043852E-3</c:v>
                      </c:pt>
                      <c:pt idx="448">
                        <c:v>-4.89153764989546E-3</c:v>
                      </c:pt>
                      <c:pt idx="449">
                        <c:v>-3.7511484130836846E-3</c:v>
                      </c:pt>
                      <c:pt idx="450">
                        <c:v>4.1854391250796931E-3</c:v>
                      </c:pt>
                      <c:pt idx="451">
                        <c:v>1.9026546897379449E-3</c:v>
                      </c:pt>
                      <c:pt idx="452">
                        <c:v>-1.1349731401725915E-2</c:v>
                      </c:pt>
                      <c:pt idx="453">
                        <c:v>-6.3398420104550579E-3</c:v>
                      </c:pt>
                      <c:pt idx="454">
                        <c:v>8.7359632828765631E-4</c:v>
                      </c:pt>
                      <c:pt idx="455">
                        <c:v>-1.9678484455802354E-3</c:v>
                      </c:pt>
                      <c:pt idx="456">
                        <c:v>-1.936756038947738E-3</c:v>
                      </c:pt>
                      <c:pt idx="457">
                        <c:v>-3.2426371175132787E-3</c:v>
                      </c:pt>
                      <c:pt idx="458">
                        <c:v>1.259743959046271E-3</c:v>
                      </c:pt>
                      <c:pt idx="459">
                        <c:v>1.1614518348532128E-3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'X:\XPS_SPECS\02 Measurements\S0227_Beam_screen_V1_sample_9\[Beam_screen_V1_sample_9_Cu2p.xlsx]Bot'!$Y$1</c15:sqref>
                        </c15:formulaRef>
                      </c:ext>
                    </c:extLst>
                    <c:strCache>
                      <c:ptCount val="1"/>
                      <c:pt idx="0">
                        <c:v>Point 13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[2]Bot!$Z$6:$Z$506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[2]Bot!$AE$6:$AE$506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-6.0211252675250434E-3</c:v>
                      </c:pt>
                      <c:pt idx="68">
                        <c:v>-5.9095402922187982E-3</c:v>
                      </c:pt>
                      <c:pt idx="69">
                        <c:v>-2.5776129295742587E-3</c:v>
                      </c:pt>
                      <c:pt idx="70">
                        <c:v>3.7950050101654559E-3</c:v>
                      </c:pt>
                      <c:pt idx="71">
                        <c:v>-4.6631361180479117E-3</c:v>
                      </c:pt>
                      <c:pt idx="72">
                        <c:v>3.5171584216528089E-3</c:v>
                      </c:pt>
                      <c:pt idx="73">
                        <c:v>4.9800374479177451E-3</c:v>
                      </c:pt>
                      <c:pt idx="74">
                        <c:v>-7.9526611900760467E-3</c:v>
                      </c:pt>
                      <c:pt idx="75">
                        <c:v>-2.4671438040211411E-3</c:v>
                      </c:pt>
                      <c:pt idx="76">
                        <c:v>9.4791436522655096E-3</c:v>
                      </c:pt>
                      <c:pt idx="77">
                        <c:v>6.80110424491563E-3</c:v>
                      </c:pt>
                      <c:pt idx="78">
                        <c:v>-2.4995034468592377E-4</c:v>
                      </c:pt>
                      <c:pt idx="79">
                        <c:v>4.1755097759596542E-3</c:v>
                      </c:pt>
                      <c:pt idx="80">
                        <c:v>1.0491219378293119E-2</c:v>
                      </c:pt>
                      <c:pt idx="81">
                        <c:v>1.1100473343465282E-2</c:v>
                      </c:pt>
                      <c:pt idx="82">
                        <c:v>1.6898428660377673E-2</c:v>
                      </c:pt>
                      <c:pt idx="83">
                        <c:v>1.4097645780190923E-2</c:v>
                      </c:pt>
                      <c:pt idx="84">
                        <c:v>1.0477829181256402E-2</c:v>
                      </c:pt>
                      <c:pt idx="85">
                        <c:v>1.0311567568050161E-2</c:v>
                      </c:pt>
                      <c:pt idx="86">
                        <c:v>6.9863353039240619E-3</c:v>
                      </c:pt>
                      <c:pt idx="87">
                        <c:v>6.0557166098698812E-3</c:v>
                      </c:pt>
                      <c:pt idx="88">
                        <c:v>8.9915173101772512E-3</c:v>
                      </c:pt>
                      <c:pt idx="89">
                        <c:v>2.3179546920366299E-2</c:v>
                      </c:pt>
                      <c:pt idx="90">
                        <c:v>1.9777321023278793E-2</c:v>
                      </c:pt>
                      <c:pt idx="91">
                        <c:v>2.8164047767296228E-2</c:v>
                      </c:pt>
                      <c:pt idx="92">
                        <c:v>2.7940877816683737E-2</c:v>
                      </c:pt>
                      <c:pt idx="93">
                        <c:v>2.8243273099763728E-2</c:v>
                      </c:pt>
                      <c:pt idx="94">
                        <c:v>3.4007752924084242E-2</c:v>
                      </c:pt>
                      <c:pt idx="95">
                        <c:v>3.4442934327778597E-2</c:v>
                      </c:pt>
                      <c:pt idx="96">
                        <c:v>4.7616656512433943E-2</c:v>
                      </c:pt>
                      <c:pt idx="97">
                        <c:v>5.5975487012624656E-2</c:v>
                      </c:pt>
                      <c:pt idx="98">
                        <c:v>6.3825490025418985E-2</c:v>
                      </c:pt>
                      <c:pt idx="99">
                        <c:v>7.0817404578108367E-2</c:v>
                      </c:pt>
                      <c:pt idx="100">
                        <c:v>7.0444710760585574E-2</c:v>
                      </c:pt>
                      <c:pt idx="101">
                        <c:v>8.5447310690510203E-2</c:v>
                      </c:pt>
                      <c:pt idx="102">
                        <c:v>9.7276433922725142E-2</c:v>
                      </c:pt>
                      <c:pt idx="103">
                        <c:v>0.10508849804391542</c:v>
                      </c:pt>
                      <c:pt idx="104">
                        <c:v>0.11151021337278981</c:v>
                      </c:pt>
                      <c:pt idx="105">
                        <c:v>0.11734164418229408</c:v>
                      </c:pt>
                      <c:pt idx="106">
                        <c:v>0.13462727270698455</c:v>
                      </c:pt>
                      <c:pt idx="107">
                        <c:v>0.13828168064826407</c:v>
                      </c:pt>
                      <c:pt idx="108">
                        <c:v>0.15196311447056282</c:v>
                      </c:pt>
                      <c:pt idx="109">
                        <c:v>0.16255922372564374</c:v>
                      </c:pt>
                      <c:pt idx="110">
                        <c:v>0.17061565894275463</c:v>
                      </c:pt>
                      <c:pt idx="111">
                        <c:v>0.16190756746985535</c:v>
                      </c:pt>
                      <c:pt idx="112">
                        <c:v>0.16812954569293148</c:v>
                      </c:pt>
                      <c:pt idx="113">
                        <c:v>0.17873011834702474</c:v>
                      </c:pt>
                      <c:pt idx="114">
                        <c:v>0.19102789847552606</c:v>
                      </c:pt>
                      <c:pt idx="115">
                        <c:v>0.18773725755374496</c:v>
                      </c:pt>
                      <c:pt idx="116">
                        <c:v>0.18615275090439629</c:v>
                      </c:pt>
                      <c:pt idx="117">
                        <c:v>0.19110266040898122</c:v>
                      </c:pt>
                      <c:pt idx="118">
                        <c:v>0.187756226999547</c:v>
                      </c:pt>
                      <c:pt idx="119">
                        <c:v>0.17953241431947672</c:v>
                      </c:pt>
                      <c:pt idx="120">
                        <c:v>0.16845314212131957</c:v>
                      </c:pt>
                      <c:pt idx="121">
                        <c:v>0.17046836677535043</c:v>
                      </c:pt>
                      <c:pt idx="122">
                        <c:v>0.16472731979584412</c:v>
                      </c:pt>
                      <c:pt idx="123">
                        <c:v>0.15350856637855431</c:v>
                      </c:pt>
                      <c:pt idx="124">
                        <c:v>0.14638498155500354</c:v>
                      </c:pt>
                      <c:pt idx="125">
                        <c:v>0.13253728611949855</c:v>
                      </c:pt>
                      <c:pt idx="126">
                        <c:v>0.13196931859518982</c:v>
                      </c:pt>
                      <c:pt idx="127">
                        <c:v>0.11946733796187804</c:v>
                      </c:pt>
                      <c:pt idx="128">
                        <c:v>0.12508564146854748</c:v>
                      </c:pt>
                      <c:pt idx="129">
                        <c:v>0.10708810080140328</c:v>
                      </c:pt>
                      <c:pt idx="130">
                        <c:v>0.10301078580371316</c:v>
                      </c:pt>
                      <c:pt idx="131">
                        <c:v>0.10268718937532505</c:v>
                      </c:pt>
                      <c:pt idx="132">
                        <c:v>0.10182910091521993</c:v>
                      </c:pt>
                      <c:pt idx="133">
                        <c:v>9.2144640908391001E-2</c:v>
                      </c:pt>
                      <c:pt idx="134">
                        <c:v>8.6665818620854373E-2</c:v>
                      </c:pt>
                      <c:pt idx="135">
                        <c:v>7.8292482073873654E-2</c:v>
                      </c:pt>
                      <c:pt idx="136">
                        <c:v>7.3082579576825138E-2</c:v>
                      </c:pt>
                      <c:pt idx="137">
                        <c:v>6.1712070593118777E-2</c:v>
                      </c:pt>
                      <c:pt idx="138">
                        <c:v>5.8901245065154532E-2</c:v>
                      </c:pt>
                      <c:pt idx="139">
                        <c:v>5.4070731484147087E-2</c:v>
                      </c:pt>
                      <c:pt idx="140">
                        <c:v>5.2776345770594646E-2</c:v>
                      </c:pt>
                      <c:pt idx="141">
                        <c:v>5.5818152197442947E-2</c:v>
                      </c:pt>
                      <c:pt idx="142">
                        <c:v>5.1227546313343933E-2</c:v>
                      </c:pt>
                      <c:pt idx="143">
                        <c:v>5.1612514478150483E-2</c:v>
                      </c:pt>
                      <c:pt idx="144">
                        <c:v>4.179415250095405E-2</c:v>
                      </c:pt>
                      <c:pt idx="145">
                        <c:v>4.2420144212422149E-2</c:v>
                      </c:pt>
                      <c:pt idx="146">
                        <c:v>3.6946901173650834E-2</c:v>
                      </c:pt>
                      <c:pt idx="147">
                        <c:v>3.8644108648058721E-2</c:v>
                      </c:pt>
                      <c:pt idx="148">
                        <c:v>3.5129181925912009E-2</c:v>
                      </c:pt>
                      <c:pt idx="149">
                        <c:v>3.6385628747860388E-2</c:v>
                      </c:pt>
                      <c:pt idx="150">
                        <c:v>2.8436315107043402E-2</c:v>
                      </c:pt>
                      <c:pt idx="151">
                        <c:v>4.1123526799363451E-2</c:v>
                      </c:pt>
                      <c:pt idx="152">
                        <c:v>3.9339283044216661E-2</c:v>
                      </c:pt>
                      <c:pt idx="153">
                        <c:v>3.5289864290353093E-2</c:v>
                      </c:pt>
                      <c:pt idx="154">
                        <c:v>3.9429666874214786E-2</c:v>
                      </c:pt>
                      <c:pt idx="155">
                        <c:v>4.6354630441720251E-2</c:v>
                      </c:pt>
                      <c:pt idx="156">
                        <c:v>4.2863136564387908E-2</c:v>
                      </c:pt>
                      <c:pt idx="157">
                        <c:v>3.4008868773837374E-2</c:v>
                      </c:pt>
                      <c:pt idx="158">
                        <c:v>4.828170296525907E-2</c:v>
                      </c:pt>
                      <c:pt idx="159">
                        <c:v>4.0845680210850971E-2</c:v>
                      </c:pt>
                      <c:pt idx="160">
                        <c:v>4.8840743691543419E-2</c:v>
                      </c:pt>
                      <c:pt idx="161">
                        <c:v>4.6292142855548848E-2</c:v>
                      </c:pt>
                      <c:pt idx="162">
                        <c:v>4.9746813691030095E-2</c:v>
                      </c:pt>
                      <c:pt idx="163">
                        <c:v>5.7702822430365362E-2</c:v>
                      </c:pt>
                      <c:pt idx="164">
                        <c:v>5.3854256632053038E-2</c:v>
                      </c:pt>
                      <c:pt idx="165">
                        <c:v>5.2672571743559805E-2</c:v>
                      </c:pt>
                      <c:pt idx="166">
                        <c:v>5.8826483131699213E-2</c:v>
                      </c:pt>
                      <c:pt idx="167">
                        <c:v>6.7787872498543816E-2</c:v>
                      </c:pt>
                      <c:pt idx="168">
                        <c:v>7.2548087545108289E-2</c:v>
                      </c:pt>
                      <c:pt idx="169">
                        <c:v>7.062882596984088E-2</c:v>
                      </c:pt>
                      <c:pt idx="170">
                        <c:v>7.3665053147923709E-2</c:v>
                      </c:pt>
                      <c:pt idx="171">
                        <c:v>7.4882445228514907E-2</c:v>
                      </c:pt>
                      <c:pt idx="172">
                        <c:v>9.1458393310257596E-2</c:v>
                      </c:pt>
                      <c:pt idx="173">
                        <c:v>8.5138220308911772E-2</c:v>
                      </c:pt>
                      <c:pt idx="174">
                        <c:v>8.7504937635157293E-2</c:v>
                      </c:pt>
                      <c:pt idx="175">
                        <c:v>0.10132473682683574</c:v>
                      </c:pt>
                      <c:pt idx="176">
                        <c:v>0.10223527022533475</c:v>
                      </c:pt>
                      <c:pt idx="177">
                        <c:v>0.1046856762830598</c:v>
                      </c:pt>
                      <c:pt idx="178">
                        <c:v>0.11153141451809793</c:v>
                      </c:pt>
                      <c:pt idx="179">
                        <c:v>0.12232837672873026</c:v>
                      </c:pt>
                      <c:pt idx="180">
                        <c:v>0.12130291080566577</c:v>
                      </c:pt>
                      <c:pt idx="181">
                        <c:v>0.12988379540671602</c:v>
                      </c:pt>
                      <c:pt idx="182">
                        <c:v>0.14396693514011724</c:v>
                      </c:pt>
                      <c:pt idx="183">
                        <c:v>0.14764477592621114</c:v>
                      </c:pt>
                      <c:pt idx="184">
                        <c:v>0.15300643398967623</c:v>
                      </c:pt>
                      <c:pt idx="185">
                        <c:v>0.15835247015659831</c:v>
                      </c:pt>
                      <c:pt idx="186">
                        <c:v>0.17798138316271994</c:v>
                      </c:pt>
                      <c:pt idx="187">
                        <c:v>0.18901713722050756</c:v>
                      </c:pt>
                      <c:pt idx="188">
                        <c:v>0.20112522289098811</c:v>
                      </c:pt>
                      <c:pt idx="189">
                        <c:v>0.20236493196664054</c:v>
                      </c:pt>
                      <c:pt idx="190">
                        <c:v>0.21161532641952827</c:v>
                      </c:pt>
                      <c:pt idx="191">
                        <c:v>0.22052650254748504</c:v>
                      </c:pt>
                      <c:pt idx="192">
                        <c:v>0.22480132295146718</c:v>
                      </c:pt>
                      <c:pt idx="193">
                        <c:v>0.23565296179999951</c:v>
                      </c:pt>
                      <c:pt idx="194">
                        <c:v>0.24564651218842687</c:v>
                      </c:pt>
                      <c:pt idx="195">
                        <c:v>0.2522423000787789</c:v>
                      </c:pt>
                      <c:pt idx="196">
                        <c:v>0.25831810198420396</c:v>
                      </c:pt>
                      <c:pt idx="197">
                        <c:v>0.26689452318624202</c:v>
                      </c:pt>
                      <c:pt idx="198">
                        <c:v>0.28775645016949764</c:v>
                      </c:pt>
                      <c:pt idx="199">
                        <c:v>0.2952047472711895</c:v>
                      </c:pt>
                      <c:pt idx="200">
                        <c:v>0.30800465978856872</c:v>
                      </c:pt>
                      <c:pt idx="201">
                        <c:v>0.30757059423462751</c:v>
                      </c:pt>
                      <c:pt idx="202">
                        <c:v>0.31200051775428544</c:v>
                      </c:pt>
                      <c:pt idx="203">
                        <c:v>0.31378699320893833</c:v>
                      </c:pt>
                      <c:pt idx="204">
                        <c:v>0.32162695357395515</c:v>
                      </c:pt>
                      <c:pt idx="205">
                        <c:v>0.33446480498293862</c:v>
                      </c:pt>
                      <c:pt idx="206">
                        <c:v>0.34807370857128833</c:v>
                      </c:pt>
                      <c:pt idx="207">
                        <c:v>0.35109877725184058</c:v>
                      </c:pt>
                      <c:pt idx="208">
                        <c:v>0.36956051141625879</c:v>
                      </c:pt>
                      <c:pt idx="209">
                        <c:v>0.37202765522027992</c:v>
                      </c:pt>
                      <c:pt idx="210">
                        <c:v>0.38483872623518983</c:v>
                      </c:pt>
                      <c:pt idx="211">
                        <c:v>0.40175500849161655</c:v>
                      </c:pt>
                      <c:pt idx="212">
                        <c:v>0.42522244464827297</c:v>
                      </c:pt>
                      <c:pt idx="213">
                        <c:v>0.41068403821562238</c:v>
                      </c:pt>
                      <c:pt idx="214">
                        <c:v>0.40913300705886557</c:v>
                      </c:pt>
                      <c:pt idx="215">
                        <c:v>0.41210228325176468</c:v>
                      </c:pt>
                      <c:pt idx="216">
                        <c:v>0.39069024234024941</c:v>
                      </c:pt>
                      <c:pt idx="217">
                        <c:v>0.3700135464160022</c:v>
                      </c:pt>
                      <c:pt idx="218">
                        <c:v>0.35565367594384145</c:v>
                      </c:pt>
                      <c:pt idx="219">
                        <c:v>0.32274838257578292</c:v>
                      </c:pt>
                      <c:pt idx="220">
                        <c:v>0.28801755901171416</c:v>
                      </c:pt>
                      <c:pt idx="221">
                        <c:v>0.26903249131310975</c:v>
                      </c:pt>
                      <c:pt idx="222">
                        <c:v>0.22948789191432947</c:v>
                      </c:pt>
                      <c:pt idx="223">
                        <c:v>0.19917583337238803</c:v>
                      </c:pt>
                      <c:pt idx="224">
                        <c:v>0.16610874179013546</c:v>
                      </c:pt>
                      <c:pt idx="225">
                        <c:v>0.13700849608001975</c:v>
                      </c:pt>
                      <c:pt idx="226">
                        <c:v>0.12280372872353476</c:v>
                      </c:pt>
                      <c:pt idx="227">
                        <c:v>9.3446837570214838E-2</c:v>
                      </c:pt>
                      <c:pt idx="228">
                        <c:v>7.7831636125858986E-2</c:v>
                      </c:pt>
                      <c:pt idx="229">
                        <c:v>7.4595671841977809E-2</c:v>
                      </c:pt>
                      <c:pt idx="230">
                        <c:v>6.3767465838259776E-2</c:v>
                      </c:pt>
                      <c:pt idx="231">
                        <c:v>5.1165058727172537E-2</c:v>
                      </c:pt>
                      <c:pt idx="232">
                        <c:v>4.470986790570626E-2</c:v>
                      </c:pt>
                      <c:pt idx="233">
                        <c:v>4.7344389172686692E-2</c:v>
                      </c:pt>
                      <c:pt idx="234">
                        <c:v>4.7322072177625442E-2</c:v>
                      </c:pt>
                      <c:pt idx="235">
                        <c:v>2.8772185882715264E-2</c:v>
                      </c:pt>
                      <c:pt idx="236">
                        <c:v>2.0047356663519953E-2</c:v>
                      </c:pt>
                      <c:pt idx="237">
                        <c:v>1.5667646382749839E-2</c:v>
                      </c:pt>
                      <c:pt idx="238">
                        <c:v>2.9622463394548819E-2</c:v>
                      </c:pt>
                      <c:pt idx="239">
                        <c:v>2.9344616806036332E-2</c:v>
                      </c:pt>
                      <c:pt idx="240">
                        <c:v>1.8063375802574968E-2</c:v>
                      </c:pt>
                      <c:pt idx="241">
                        <c:v>1.4661149905487541E-2</c:v>
                      </c:pt>
                      <c:pt idx="242">
                        <c:v>1.3021966618238788E-2</c:v>
                      </c:pt>
                      <c:pt idx="243">
                        <c:v>1.2363615263931942E-2</c:v>
                      </c:pt>
                      <c:pt idx="244">
                        <c:v>1.0205561841509147E-2</c:v>
                      </c:pt>
                      <c:pt idx="245">
                        <c:v>6.6861717203501652E-3</c:v>
                      </c:pt>
                      <c:pt idx="246">
                        <c:v>1.2226365744305228E-2</c:v>
                      </c:pt>
                      <c:pt idx="247">
                        <c:v>9.6610271620147219E-3</c:v>
                      </c:pt>
                      <c:pt idx="248">
                        <c:v>7.7763569290922275E-3</c:v>
                      </c:pt>
                      <c:pt idx="249">
                        <c:v>9.8685752160843198E-3</c:v>
                      </c:pt>
                      <c:pt idx="250">
                        <c:v>1.1945171606533522E-2</c:v>
                      </c:pt>
                      <c:pt idx="251">
                        <c:v>1.2520950079113731E-2</c:v>
                      </c:pt>
                      <c:pt idx="252">
                        <c:v>1.0356201558172578E-2</c:v>
                      </c:pt>
                      <c:pt idx="253">
                        <c:v>9.2805223962203615E-3</c:v>
                      </c:pt>
                      <c:pt idx="254">
                        <c:v>1.3014155669967383E-2</c:v>
                      </c:pt>
                      <c:pt idx="255">
                        <c:v>-2.5240521414272286E-3</c:v>
                      </c:pt>
                      <c:pt idx="256">
                        <c:v>1.1391710129014564E-2</c:v>
                      </c:pt>
                      <c:pt idx="257">
                        <c:v>1.1476514710247293E-2</c:v>
                      </c:pt>
                      <c:pt idx="258">
                        <c:v>7.0242741955281202E-3</c:v>
                      </c:pt>
                      <c:pt idx="259">
                        <c:v>6.3670386909743214E-3</c:v>
                      </c:pt>
                      <c:pt idx="260">
                        <c:v>5.3917860067977238E-3</c:v>
                      </c:pt>
                      <c:pt idx="261">
                        <c:v>1.9270725235388179E-3</c:v>
                      </c:pt>
                      <c:pt idx="262">
                        <c:v>8.1378922490844777E-3</c:v>
                      </c:pt>
                      <c:pt idx="263">
                        <c:v>1.081146825742209E-2</c:v>
                      </c:pt>
                      <c:pt idx="264">
                        <c:v>1.041534159508492E-2</c:v>
                      </c:pt>
                      <c:pt idx="265">
                        <c:v>7.1693346634262387E-3</c:v>
                      </c:pt>
                      <c:pt idx="266">
                        <c:v>1.1343728589632847E-2</c:v>
                      </c:pt>
                      <c:pt idx="267">
                        <c:v>8.8163288989463982E-3</c:v>
                      </c:pt>
                      <c:pt idx="268">
                        <c:v>9.7157037999147169E-3</c:v>
                      </c:pt>
                      <c:pt idx="269">
                        <c:v>1.318153313292675E-2</c:v>
                      </c:pt>
                      <c:pt idx="270">
                        <c:v>1.9971478880311755E-2</c:v>
                      </c:pt>
                      <c:pt idx="271">
                        <c:v>1.9079914927614842E-2</c:v>
                      </c:pt>
                      <c:pt idx="272">
                        <c:v>1.5912017478670531E-2</c:v>
                      </c:pt>
                      <c:pt idx="273">
                        <c:v>1.456741852623028E-2</c:v>
                      </c:pt>
                      <c:pt idx="274">
                        <c:v>2.4906882338106923E-2</c:v>
                      </c:pt>
                      <c:pt idx="275">
                        <c:v>3.0252918505029102E-2</c:v>
                      </c:pt>
                      <c:pt idx="276">
                        <c:v>1.6600496776310029E-2</c:v>
                      </c:pt>
                      <c:pt idx="277">
                        <c:v>2.2192019888906029E-2</c:v>
                      </c:pt>
                      <c:pt idx="278">
                        <c:v>2.7365099344103531E-2</c:v>
                      </c:pt>
                      <c:pt idx="279">
                        <c:v>2.6037238137959214E-2</c:v>
                      </c:pt>
                      <c:pt idx="280">
                        <c:v>2.9023252077154314E-2</c:v>
                      </c:pt>
                      <c:pt idx="281">
                        <c:v>3.9864848277909058E-2</c:v>
                      </c:pt>
                      <c:pt idx="282">
                        <c:v>4.772600978823402E-2</c:v>
                      </c:pt>
                      <c:pt idx="283">
                        <c:v>4.8245995773161104E-2</c:v>
                      </c:pt>
                      <c:pt idx="284">
                        <c:v>4.3382006699561951E-2</c:v>
                      </c:pt>
                      <c:pt idx="285">
                        <c:v>5.7274336125189444E-2</c:v>
                      </c:pt>
                      <c:pt idx="286">
                        <c:v>5.8977122848362727E-2</c:v>
                      </c:pt>
                      <c:pt idx="287">
                        <c:v>6.7966408459033803E-2</c:v>
                      </c:pt>
                      <c:pt idx="288">
                        <c:v>7.7317229389697137E-2</c:v>
                      </c:pt>
                      <c:pt idx="289">
                        <c:v>8.7863125405890335E-2</c:v>
                      </c:pt>
                      <c:pt idx="290">
                        <c:v>0.10351961329110955</c:v>
                      </c:pt>
                      <c:pt idx="291">
                        <c:v>0.12631642374617538</c:v>
                      </c:pt>
                      <c:pt idx="292">
                        <c:v>0.13372678195626317</c:v>
                      </c:pt>
                      <c:pt idx="293">
                        <c:v>0.15332779871855814</c:v>
                      </c:pt>
                      <c:pt idx="294">
                        <c:v>0.1612782282091281</c:v>
                      </c:pt>
                      <c:pt idx="295">
                        <c:v>0.17396655575120121</c:v>
                      </c:pt>
                      <c:pt idx="296">
                        <c:v>0.18671625502969275</c:v>
                      </c:pt>
                      <c:pt idx="297">
                        <c:v>0.19464994677396677</c:v>
                      </c:pt>
                      <c:pt idx="298">
                        <c:v>0.21456340146711922</c:v>
                      </c:pt>
                      <c:pt idx="299">
                        <c:v>0.21870431990073402</c:v>
                      </c:pt>
                      <c:pt idx="300">
                        <c:v>0.22871907143446951</c:v>
                      </c:pt>
                      <c:pt idx="301">
                        <c:v>0.22509925483553492</c:v>
                      </c:pt>
                      <c:pt idx="302">
                        <c:v>0.23256540553327576</c:v>
                      </c:pt>
                      <c:pt idx="303">
                        <c:v>0.23101995362528427</c:v>
                      </c:pt>
                      <c:pt idx="304">
                        <c:v>0.22429807471283605</c:v>
                      </c:pt>
                      <c:pt idx="305">
                        <c:v>0.21502647911464012</c:v>
                      </c:pt>
                      <c:pt idx="306">
                        <c:v>0.20163628207789075</c:v>
                      </c:pt>
                      <c:pt idx="307">
                        <c:v>0.20015331775607081</c:v>
                      </c:pt>
                      <c:pt idx="308">
                        <c:v>0.20479078932979833</c:v>
                      </c:pt>
                      <c:pt idx="309">
                        <c:v>0.19650560491330965</c:v>
                      </c:pt>
                      <c:pt idx="310">
                        <c:v>0.18929833135827925</c:v>
                      </c:pt>
                      <c:pt idx="311">
                        <c:v>0.19274184369622996</c:v>
                      </c:pt>
                      <c:pt idx="312">
                        <c:v>0.20353769005710917</c:v>
                      </c:pt>
                      <c:pt idx="313">
                        <c:v>0.20729364032591735</c:v>
                      </c:pt>
                      <c:pt idx="314">
                        <c:v>0.20547034182941337</c:v>
                      </c:pt>
                      <c:pt idx="315">
                        <c:v>0.21166330795890997</c:v>
                      </c:pt>
                      <c:pt idx="316">
                        <c:v>0.22066375206711167</c:v>
                      </c:pt>
                      <c:pt idx="317">
                        <c:v>0.22058675843415035</c:v>
                      </c:pt>
                      <c:pt idx="318">
                        <c:v>0.21607314618301274</c:v>
                      </c:pt>
                      <c:pt idx="319">
                        <c:v>0.21751370821421634</c:v>
                      </c:pt>
                      <c:pt idx="320">
                        <c:v>0.21047827552115761</c:v>
                      </c:pt>
                      <c:pt idx="321">
                        <c:v>0.21570156821524292</c:v>
                      </c:pt>
                      <c:pt idx="322">
                        <c:v>0.22344668135124945</c:v>
                      </c:pt>
                      <c:pt idx="323">
                        <c:v>0.22218019188152358</c:v>
                      </c:pt>
                      <c:pt idx="324">
                        <c:v>0.21613340206967813</c:v>
                      </c:pt>
                      <c:pt idx="325">
                        <c:v>0.21717225818977925</c:v>
                      </c:pt>
                      <c:pt idx="326">
                        <c:v>0.21696582598546271</c:v>
                      </c:pt>
                      <c:pt idx="327">
                        <c:v>0.21045595852609636</c:v>
                      </c:pt>
                      <c:pt idx="328">
                        <c:v>0.214094744570833</c:v>
                      </c:pt>
                      <c:pt idx="329">
                        <c:v>0.2238026374224763</c:v>
                      </c:pt>
                      <c:pt idx="330">
                        <c:v>0.22293896971360602</c:v>
                      </c:pt>
                      <c:pt idx="331">
                        <c:v>0.21332703994072608</c:v>
                      </c:pt>
                      <c:pt idx="332">
                        <c:v>0.20890269566983347</c:v>
                      </c:pt>
                      <c:pt idx="333">
                        <c:v>0.20985786305845489</c:v>
                      </c:pt>
                      <c:pt idx="334">
                        <c:v>0.20271754048860827</c:v>
                      </c:pt>
                      <c:pt idx="335">
                        <c:v>0.18494205392232343</c:v>
                      </c:pt>
                      <c:pt idx="336">
                        <c:v>0.17720475173458841</c:v>
                      </c:pt>
                      <c:pt idx="337">
                        <c:v>0.17622949905041188</c:v>
                      </c:pt>
                      <c:pt idx="338">
                        <c:v>0.1610204669161707</c:v>
                      </c:pt>
                      <c:pt idx="339">
                        <c:v>0.15480629964136591</c:v>
                      </c:pt>
                      <c:pt idx="340">
                        <c:v>0.13683107596928287</c:v>
                      </c:pt>
                      <c:pt idx="341">
                        <c:v>0.13538605053906702</c:v>
                      </c:pt>
                      <c:pt idx="342">
                        <c:v>0.12789423529700572</c:v>
                      </c:pt>
                      <c:pt idx="343">
                        <c:v>0.12235515712280369</c:v>
                      </c:pt>
                      <c:pt idx="344">
                        <c:v>0.10235355029915928</c:v>
                      </c:pt>
                      <c:pt idx="345">
                        <c:v>9.9280500079225356E-2</c:v>
                      </c:pt>
                      <c:pt idx="346">
                        <c:v>9.097411451742847E-2</c:v>
                      </c:pt>
                      <c:pt idx="347">
                        <c:v>8.6058796355188386E-2</c:v>
                      </c:pt>
                      <c:pt idx="348">
                        <c:v>8.0112433021118576E-2</c:v>
                      </c:pt>
                      <c:pt idx="349">
                        <c:v>8.0253030090004424E-2</c:v>
                      </c:pt>
                      <c:pt idx="350">
                        <c:v>7.5594357370968701E-2</c:v>
                      </c:pt>
                      <c:pt idx="351">
                        <c:v>6.724891706781462E-2</c:v>
                      </c:pt>
                      <c:pt idx="352">
                        <c:v>6.865600360642643E-2</c:v>
                      </c:pt>
                      <c:pt idx="353">
                        <c:v>7.3102664872380291E-2</c:v>
                      </c:pt>
                      <c:pt idx="354">
                        <c:v>7.2601648333255234E-2</c:v>
                      </c:pt>
                      <c:pt idx="355">
                        <c:v>6.8541071081860971E-2</c:v>
                      </c:pt>
                      <c:pt idx="356">
                        <c:v>7.3802302667550418E-2</c:v>
                      </c:pt>
                      <c:pt idx="357">
                        <c:v>7.8132915559185764E-2</c:v>
                      </c:pt>
                      <c:pt idx="358">
                        <c:v>7.021707741096074E-2</c:v>
                      </c:pt>
                      <c:pt idx="359">
                        <c:v>7.363715690409714E-2</c:v>
                      </c:pt>
                      <c:pt idx="360">
                        <c:v>8.0707180939500883E-2</c:v>
                      </c:pt>
                      <c:pt idx="361">
                        <c:v>9.232429271863403E-2</c:v>
                      </c:pt>
                      <c:pt idx="362">
                        <c:v>9.0695152079162858E-2</c:v>
                      </c:pt>
                      <c:pt idx="363">
                        <c:v>9.6147193972625972E-2</c:v>
                      </c:pt>
                      <c:pt idx="364">
                        <c:v>9.4630754158214092E-2</c:v>
                      </c:pt>
                      <c:pt idx="365">
                        <c:v>0.10296615181359059</c:v>
                      </c:pt>
                      <c:pt idx="366">
                        <c:v>0.11367942529274315</c:v>
                      </c:pt>
                      <c:pt idx="367">
                        <c:v>0.11627489181836646</c:v>
                      </c:pt>
                      <c:pt idx="368">
                        <c:v>0.11541568750850838</c:v>
                      </c:pt>
                      <c:pt idx="369">
                        <c:v>0.12078961991925713</c:v>
                      </c:pt>
                      <c:pt idx="370">
                        <c:v>0.13355047769527928</c:v>
                      </c:pt>
                      <c:pt idx="371">
                        <c:v>0.13428135928353518</c:v>
                      </c:pt>
                      <c:pt idx="372">
                        <c:v>0.14575898984353552</c:v>
                      </c:pt>
                      <c:pt idx="373">
                        <c:v>0.16229141978490877</c:v>
                      </c:pt>
                      <c:pt idx="374">
                        <c:v>0.17293662642912452</c:v>
                      </c:pt>
                      <c:pt idx="375">
                        <c:v>0.17722260533063747</c:v>
                      </c:pt>
                      <c:pt idx="376">
                        <c:v>0.18794145805855533</c:v>
                      </c:pt>
                      <c:pt idx="377">
                        <c:v>0.20871858046057815</c:v>
                      </c:pt>
                      <c:pt idx="378">
                        <c:v>0.21419293934910252</c:v>
                      </c:pt>
                      <c:pt idx="379">
                        <c:v>0.23377163911633625</c:v>
                      </c:pt>
                      <c:pt idx="380">
                        <c:v>0.24935448091785334</c:v>
                      </c:pt>
                      <c:pt idx="381">
                        <c:v>0.26860400500793363</c:v>
                      </c:pt>
                      <c:pt idx="382">
                        <c:v>0.2886178861788618</c:v>
                      </c:pt>
                      <c:pt idx="383">
                        <c:v>0.30858043826114906</c:v>
                      </c:pt>
                      <c:pt idx="384">
                        <c:v>0.31921560225758722</c:v>
                      </c:pt>
                      <c:pt idx="385">
                        <c:v>0.34479199444753161</c:v>
                      </c:pt>
                      <c:pt idx="386">
                        <c:v>0.37742502047584298</c:v>
                      </c:pt>
                      <c:pt idx="387">
                        <c:v>0.39004639703273231</c:v>
                      </c:pt>
                      <c:pt idx="388">
                        <c:v>0.4030583210031935</c:v>
                      </c:pt>
                      <c:pt idx="389">
                        <c:v>0.42931426569275294</c:v>
                      </c:pt>
                      <c:pt idx="390">
                        <c:v>0.45101307999080542</c:v>
                      </c:pt>
                      <c:pt idx="391">
                        <c:v>0.47148445956048912</c:v>
                      </c:pt>
                      <c:pt idx="392">
                        <c:v>0.4883003153391402</c:v>
                      </c:pt>
                      <c:pt idx="393">
                        <c:v>0.51129351535074508</c:v>
                      </c:pt>
                      <c:pt idx="394">
                        <c:v>0.53297001265373611</c:v>
                      </c:pt>
                      <c:pt idx="395">
                        <c:v>0.54224272410168517</c:v>
                      </c:pt>
                      <c:pt idx="396">
                        <c:v>0.56863368661136515</c:v>
                      </c:pt>
                      <c:pt idx="397">
                        <c:v>0.58638797203234183</c:v>
                      </c:pt>
                      <c:pt idx="398">
                        <c:v>0.587570772770588</c:v>
                      </c:pt>
                      <c:pt idx="399">
                        <c:v>0.61507758503333043</c:v>
                      </c:pt>
                      <c:pt idx="400">
                        <c:v>0.63602320074806562</c:v>
                      </c:pt>
                      <c:pt idx="401">
                        <c:v>0.65524929199333171</c:v>
                      </c:pt>
                      <c:pt idx="402">
                        <c:v>0.67330485684763519</c:v>
                      </c:pt>
                      <c:pt idx="403">
                        <c:v>0.67982253525527292</c:v>
                      </c:pt>
                      <c:pt idx="404">
                        <c:v>0.71168004570520582</c:v>
                      </c:pt>
                      <c:pt idx="405">
                        <c:v>0.74354983050242252</c:v>
                      </c:pt>
                      <c:pt idx="406">
                        <c:v>0.77347692087955744</c:v>
                      </c:pt>
                      <c:pt idx="407">
                        <c:v>0.81112680739763743</c:v>
                      </c:pt>
                      <c:pt idx="408">
                        <c:v>0.85946653455005584</c:v>
                      </c:pt>
                      <c:pt idx="409">
                        <c:v>0.89777365657268982</c:v>
                      </c:pt>
                      <c:pt idx="410">
                        <c:v>0.92426504556014544</c:v>
                      </c:pt>
                      <c:pt idx="411">
                        <c:v>0.9636333406979416</c:v>
                      </c:pt>
                      <c:pt idx="412">
                        <c:v>0.98320534536665705</c:v>
                      </c:pt>
                      <c:pt idx="413">
                        <c:v>1</c:v>
                      </c:pt>
                      <c:pt idx="414">
                        <c:v>0.98036216019585387</c:v>
                      </c:pt>
                      <c:pt idx="415">
                        <c:v>0.92381089471064892</c:v>
                      </c:pt>
                      <c:pt idx="416">
                        <c:v>0.86364539187527478</c:v>
                      </c:pt>
                      <c:pt idx="417">
                        <c:v>0.76979238499494529</c:v>
                      </c:pt>
                      <c:pt idx="418">
                        <c:v>0.67552539785622945</c:v>
                      </c:pt>
                      <c:pt idx="419">
                        <c:v>0.56926414172184536</c:v>
                      </c:pt>
                      <c:pt idx="420">
                        <c:v>0.47799432701985545</c:v>
                      </c:pt>
                      <c:pt idx="421">
                        <c:v>0.3871474193742761</c:v>
                      </c:pt>
                      <c:pt idx="422">
                        <c:v>0.30155170066660864</c:v>
                      </c:pt>
                      <c:pt idx="423">
                        <c:v>0.24159263003555095</c:v>
                      </c:pt>
                      <c:pt idx="424">
                        <c:v>0.18981162224468798</c:v>
                      </c:pt>
                      <c:pt idx="425">
                        <c:v>0.14970351872061127</c:v>
                      </c:pt>
                      <c:pt idx="426">
                        <c:v>0.1143879898859378</c:v>
                      </c:pt>
                      <c:pt idx="427">
                        <c:v>9.2868827398128462E-2</c:v>
                      </c:pt>
                      <c:pt idx="428">
                        <c:v>7.4508635561238976E-2</c:v>
                      </c:pt>
                      <c:pt idx="429">
                        <c:v>5.3598727038601718E-2</c:v>
                      </c:pt>
                      <c:pt idx="430">
                        <c:v>4.8571823901055383E-2</c:v>
                      </c:pt>
                      <c:pt idx="431">
                        <c:v>3.5355699425783718E-2</c:v>
                      </c:pt>
                      <c:pt idx="432">
                        <c:v>2.3048992499257941E-2</c:v>
                      </c:pt>
                      <c:pt idx="433">
                        <c:v>1.8077881849364728E-2</c:v>
                      </c:pt>
                      <c:pt idx="434">
                        <c:v>1.3766238403531408E-2</c:v>
                      </c:pt>
                      <c:pt idx="435">
                        <c:v>1.8292125001952771E-2</c:v>
                      </c:pt>
                      <c:pt idx="436">
                        <c:v>1.665740511371628E-2</c:v>
                      </c:pt>
                      <c:pt idx="437">
                        <c:v>6.660507176029778E-3</c:v>
                      </c:pt>
                      <c:pt idx="438">
                        <c:v>1.1236607013338867E-2</c:v>
                      </c:pt>
                      <c:pt idx="439">
                        <c:v>1.2056756581839767E-2</c:v>
                      </c:pt>
                      <c:pt idx="440">
                        <c:v>-2.2796810455066171E-3</c:v>
                      </c:pt>
                      <c:pt idx="441">
                        <c:v>7.6100953158855821E-4</c:v>
                      </c:pt>
                      <c:pt idx="442">
                        <c:v>-9.8752703146026796E-4</c:v>
                      </c:pt>
                      <c:pt idx="443">
                        <c:v>-2.4102354666147288E-4</c:v>
                      </c:pt>
                      <c:pt idx="444">
                        <c:v>1.4494888292281383E-3</c:v>
                      </c:pt>
                      <c:pt idx="445">
                        <c:v>1.8634690876147779E-4</c:v>
                      </c:pt>
                      <c:pt idx="446">
                        <c:v>-1.8757434348979616E-3</c:v>
                      </c:pt>
                      <c:pt idx="447">
                        <c:v>-5.5413098737081088E-3</c:v>
                      </c:pt>
                      <c:pt idx="448">
                        <c:v>-6.9495122620729689E-3</c:v>
                      </c:pt>
                      <c:pt idx="449">
                        <c:v>-4.0449553548513794E-3</c:v>
                      </c:pt>
                      <c:pt idx="450">
                        <c:v>1.6514576345327502E-4</c:v>
                      </c:pt>
                      <c:pt idx="451">
                        <c:v>-3.8731144928797465E-3</c:v>
                      </c:pt>
                      <c:pt idx="452">
                        <c:v>-1.3341099647614631E-2</c:v>
                      </c:pt>
                      <c:pt idx="453">
                        <c:v>-8.9714320146220949E-3</c:v>
                      </c:pt>
                      <c:pt idx="454">
                        <c:v>-3.2460069316586821E-3</c:v>
                      </c:pt>
                      <c:pt idx="455">
                        <c:v>-1.3780744450321253E-3</c:v>
                      </c:pt>
                      <c:pt idx="456">
                        <c:v>6.4161360801090852E-4</c:v>
                      </c:pt>
                      <c:pt idx="457">
                        <c:v>4.4700941107681568E-3</c:v>
                      </c:pt>
                      <c:pt idx="458">
                        <c:v>-3.2582812789420284E-4</c:v>
                      </c:pt>
                      <c:pt idx="459">
                        <c:v>4.1453818326270004E-3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'X:\XPS_SPECS\02 Measurements\S0227_Beam_screen_V1_sample_9\[Beam_screen_V1_sample_9_Cu2p.xlsx]Bot'!$AG$1</c15:sqref>
                        </c15:formulaRef>
                      </c:ext>
                    </c:extLst>
                    <c:strCache>
                      <c:ptCount val="1"/>
                      <c:pt idx="0">
                        <c:v>Point 16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[2]Bot!$AH$6:$AH$506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974</c:v>
                      </c:pt>
                      <c:pt idx="1">
                        <c:v>973.9</c:v>
                      </c:pt>
                      <c:pt idx="2">
                        <c:v>973.8</c:v>
                      </c:pt>
                      <c:pt idx="3">
                        <c:v>973.7</c:v>
                      </c:pt>
                      <c:pt idx="4">
                        <c:v>973.6</c:v>
                      </c:pt>
                      <c:pt idx="5">
                        <c:v>973.5</c:v>
                      </c:pt>
                      <c:pt idx="6">
                        <c:v>973.4</c:v>
                      </c:pt>
                      <c:pt idx="7">
                        <c:v>973.3</c:v>
                      </c:pt>
                      <c:pt idx="8">
                        <c:v>973.2</c:v>
                      </c:pt>
                      <c:pt idx="9">
                        <c:v>973.1</c:v>
                      </c:pt>
                      <c:pt idx="10">
                        <c:v>973</c:v>
                      </c:pt>
                      <c:pt idx="11">
                        <c:v>972.9</c:v>
                      </c:pt>
                      <c:pt idx="12">
                        <c:v>972.8</c:v>
                      </c:pt>
                      <c:pt idx="13">
                        <c:v>972.7</c:v>
                      </c:pt>
                      <c:pt idx="14">
                        <c:v>972.6</c:v>
                      </c:pt>
                      <c:pt idx="15">
                        <c:v>972.5</c:v>
                      </c:pt>
                      <c:pt idx="16">
                        <c:v>972.4</c:v>
                      </c:pt>
                      <c:pt idx="17">
                        <c:v>972.3</c:v>
                      </c:pt>
                      <c:pt idx="18">
                        <c:v>972.2</c:v>
                      </c:pt>
                      <c:pt idx="19">
                        <c:v>972.1</c:v>
                      </c:pt>
                      <c:pt idx="20">
                        <c:v>972</c:v>
                      </c:pt>
                      <c:pt idx="21">
                        <c:v>971.9</c:v>
                      </c:pt>
                      <c:pt idx="22">
                        <c:v>971.8</c:v>
                      </c:pt>
                      <c:pt idx="23">
                        <c:v>971.7</c:v>
                      </c:pt>
                      <c:pt idx="24">
                        <c:v>971.6</c:v>
                      </c:pt>
                      <c:pt idx="25">
                        <c:v>971.5</c:v>
                      </c:pt>
                      <c:pt idx="26">
                        <c:v>971.4</c:v>
                      </c:pt>
                      <c:pt idx="27">
                        <c:v>971.3</c:v>
                      </c:pt>
                      <c:pt idx="28">
                        <c:v>971.2</c:v>
                      </c:pt>
                      <c:pt idx="29">
                        <c:v>971.1</c:v>
                      </c:pt>
                      <c:pt idx="30">
                        <c:v>971</c:v>
                      </c:pt>
                      <c:pt idx="31">
                        <c:v>970.9</c:v>
                      </c:pt>
                      <c:pt idx="32">
                        <c:v>970.8</c:v>
                      </c:pt>
                      <c:pt idx="33">
                        <c:v>970.7</c:v>
                      </c:pt>
                      <c:pt idx="34">
                        <c:v>970.6</c:v>
                      </c:pt>
                      <c:pt idx="35">
                        <c:v>970.5</c:v>
                      </c:pt>
                      <c:pt idx="36">
                        <c:v>970.4</c:v>
                      </c:pt>
                      <c:pt idx="37">
                        <c:v>970.3</c:v>
                      </c:pt>
                      <c:pt idx="38">
                        <c:v>970.2</c:v>
                      </c:pt>
                      <c:pt idx="39">
                        <c:v>970.1</c:v>
                      </c:pt>
                      <c:pt idx="40">
                        <c:v>970</c:v>
                      </c:pt>
                      <c:pt idx="41">
                        <c:v>969.9</c:v>
                      </c:pt>
                      <c:pt idx="42">
                        <c:v>969.8</c:v>
                      </c:pt>
                      <c:pt idx="43">
                        <c:v>969.7</c:v>
                      </c:pt>
                      <c:pt idx="44">
                        <c:v>969.6</c:v>
                      </c:pt>
                      <c:pt idx="45">
                        <c:v>969.5</c:v>
                      </c:pt>
                      <c:pt idx="46">
                        <c:v>969.4</c:v>
                      </c:pt>
                      <c:pt idx="47">
                        <c:v>969.3</c:v>
                      </c:pt>
                      <c:pt idx="48">
                        <c:v>969.2</c:v>
                      </c:pt>
                      <c:pt idx="49">
                        <c:v>969.1</c:v>
                      </c:pt>
                      <c:pt idx="50">
                        <c:v>969</c:v>
                      </c:pt>
                      <c:pt idx="51">
                        <c:v>968.9</c:v>
                      </c:pt>
                      <c:pt idx="52">
                        <c:v>968.8</c:v>
                      </c:pt>
                      <c:pt idx="53">
                        <c:v>968.7</c:v>
                      </c:pt>
                      <c:pt idx="54">
                        <c:v>968.6</c:v>
                      </c:pt>
                      <c:pt idx="55">
                        <c:v>968.5</c:v>
                      </c:pt>
                      <c:pt idx="56">
                        <c:v>968.4</c:v>
                      </c:pt>
                      <c:pt idx="57">
                        <c:v>968.3</c:v>
                      </c:pt>
                      <c:pt idx="58">
                        <c:v>968.2</c:v>
                      </c:pt>
                      <c:pt idx="59">
                        <c:v>968.1</c:v>
                      </c:pt>
                      <c:pt idx="60">
                        <c:v>968</c:v>
                      </c:pt>
                      <c:pt idx="61">
                        <c:v>967.9</c:v>
                      </c:pt>
                      <c:pt idx="62">
                        <c:v>967.8</c:v>
                      </c:pt>
                      <c:pt idx="63">
                        <c:v>967.7</c:v>
                      </c:pt>
                      <c:pt idx="64">
                        <c:v>967.6</c:v>
                      </c:pt>
                      <c:pt idx="65">
                        <c:v>967.5</c:v>
                      </c:pt>
                      <c:pt idx="66">
                        <c:v>967.4</c:v>
                      </c:pt>
                      <c:pt idx="67">
                        <c:v>967.3</c:v>
                      </c:pt>
                      <c:pt idx="68">
                        <c:v>967.2</c:v>
                      </c:pt>
                      <c:pt idx="69">
                        <c:v>967.1</c:v>
                      </c:pt>
                      <c:pt idx="70">
                        <c:v>967</c:v>
                      </c:pt>
                      <c:pt idx="71">
                        <c:v>966.9</c:v>
                      </c:pt>
                      <c:pt idx="72">
                        <c:v>966.8</c:v>
                      </c:pt>
                      <c:pt idx="73">
                        <c:v>966.7</c:v>
                      </c:pt>
                      <c:pt idx="74">
                        <c:v>966.6</c:v>
                      </c:pt>
                      <c:pt idx="75">
                        <c:v>966.5</c:v>
                      </c:pt>
                      <c:pt idx="76">
                        <c:v>966.4</c:v>
                      </c:pt>
                      <c:pt idx="77">
                        <c:v>966.3</c:v>
                      </c:pt>
                      <c:pt idx="78">
                        <c:v>966.2</c:v>
                      </c:pt>
                      <c:pt idx="79">
                        <c:v>966.1</c:v>
                      </c:pt>
                      <c:pt idx="80">
                        <c:v>966</c:v>
                      </c:pt>
                      <c:pt idx="81">
                        <c:v>965.9</c:v>
                      </c:pt>
                      <c:pt idx="82">
                        <c:v>965.8</c:v>
                      </c:pt>
                      <c:pt idx="83">
                        <c:v>965.7</c:v>
                      </c:pt>
                      <c:pt idx="84">
                        <c:v>965.6</c:v>
                      </c:pt>
                      <c:pt idx="85">
                        <c:v>965.5</c:v>
                      </c:pt>
                      <c:pt idx="86">
                        <c:v>965.4</c:v>
                      </c:pt>
                      <c:pt idx="87">
                        <c:v>965.3</c:v>
                      </c:pt>
                      <c:pt idx="88">
                        <c:v>965.2</c:v>
                      </c:pt>
                      <c:pt idx="89">
                        <c:v>965.1</c:v>
                      </c:pt>
                      <c:pt idx="90">
                        <c:v>965</c:v>
                      </c:pt>
                      <c:pt idx="91">
                        <c:v>964.9</c:v>
                      </c:pt>
                      <c:pt idx="92">
                        <c:v>964.8</c:v>
                      </c:pt>
                      <c:pt idx="93">
                        <c:v>964.7</c:v>
                      </c:pt>
                      <c:pt idx="94">
                        <c:v>964.6</c:v>
                      </c:pt>
                      <c:pt idx="95">
                        <c:v>964.5</c:v>
                      </c:pt>
                      <c:pt idx="96">
                        <c:v>964.4</c:v>
                      </c:pt>
                      <c:pt idx="97">
                        <c:v>964.3</c:v>
                      </c:pt>
                      <c:pt idx="98">
                        <c:v>964.2</c:v>
                      </c:pt>
                      <c:pt idx="99">
                        <c:v>964.1</c:v>
                      </c:pt>
                      <c:pt idx="100">
                        <c:v>964</c:v>
                      </c:pt>
                      <c:pt idx="101">
                        <c:v>963.9</c:v>
                      </c:pt>
                      <c:pt idx="102">
                        <c:v>963.8</c:v>
                      </c:pt>
                      <c:pt idx="103">
                        <c:v>963.7</c:v>
                      </c:pt>
                      <c:pt idx="104">
                        <c:v>963.6</c:v>
                      </c:pt>
                      <c:pt idx="105">
                        <c:v>963.5</c:v>
                      </c:pt>
                      <c:pt idx="106">
                        <c:v>963.4</c:v>
                      </c:pt>
                      <c:pt idx="107">
                        <c:v>963.3</c:v>
                      </c:pt>
                      <c:pt idx="108">
                        <c:v>963.2</c:v>
                      </c:pt>
                      <c:pt idx="109">
                        <c:v>963.1</c:v>
                      </c:pt>
                      <c:pt idx="110">
                        <c:v>963</c:v>
                      </c:pt>
                      <c:pt idx="111">
                        <c:v>962.9</c:v>
                      </c:pt>
                      <c:pt idx="112">
                        <c:v>962.8</c:v>
                      </c:pt>
                      <c:pt idx="113">
                        <c:v>962.7</c:v>
                      </c:pt>
                      <c:pt idx="114">
                        <c:v>962.6</c:v>
                      </c:pt>
                      <c:pt idx="115">
                        <c:v>962.5</c:v>
                      </c:pt>
                      <c:pt idx="116">
                        <c:v>962.4</c:v>
                      </c:pt>
                      <c:pt idx="117">
                        <c:v>962.3</c:v>
                      </c:pt>
                      <c:pt idx="118">
                        <c:v>962.2</c:v>
                      </c:pt>
                      <c:pt idx="119">
                        <c:v>962.1</c:v>
                      </c:pt>
                      <c:pt idx="120">
                        <c:v>962</c:v>
                      </c:pt>
                      <c:pt idx="121">
                        <c:v>961.9</c:v>
                      </c:pt>
                      <c:pt idx="122">
                        <c:v>961.8</c:v>
                      </c:pt>
                      <c:pt idx="123">
                        <c:v>961.7</c:v>
                      </c:pt>
                      <c:pt idx="124">
                        <c:v>961.6</c:v>
                      </c:pt>
                      <c:pt idx="125">
                        <c:v>961.5</c:v>
                      </c:pt>
                      <c:pt idx="126">
                        <c:v>961.4</c:v>
                      </c:pt>
                      <c:pt idx="127">
                        <c:v>961.3</c:v>
                      </c:pt>
                      <c:pt idx="128">
                        <c:v>961.2</c:v>
                      </c:pt>
                      <c:pt idx="129">
                        <c:v>961.1</c:v>
                      </c:pt>
                      <c:pt idx="130">
                        <c:v>961</c:v>
                      </c:pt>
                      <c:pt idx="131">
                        <c:v>960.9</c:v>
                      </c:pt>
                      <c:pt idx="132">
                        <c:v>960.8</c:v>
                      </c:pt>
                      <c:pt idx="133">
                        <c:v>960.7</c:v>
                      </c:pt>
                      <c:pt idx="134">
                        <c:v>960.6</c:v>
                      </c:pt>
                      <c:pt idx="135">
                        <c:v>960.5</c:v>
                      </c:pt>
                      <c:pt idx="136">
                        <c:v>960.4</c:v>
                      </c:pt>
                      <c:pt idx="137">
                        <c:v>960.3</c:v>
                      </c:pt>
                      <c:pt idx="138">
                        <c:v>960.2</c:v>
                      </c:pt>
                      <c:pt idx="139">
                        <c:v>960.1</c:v>
                      </c:pt>
                      <c:pt idx="140">
                        <c:v>960</c:v>
                      </c:pt>
                      <c:pt idx="141">
                        <c:v>959.9</c:v>
                      </c:pt>
                      <c:pt idx="142">
                        <c:v>959.8</c:v>
                      </c:pt>
                      <c:pt idx="143">
                        <c:v>959.7</c:v>
                      </c:pt>
                      <c:pt idx="144">
                        <c:v>959.6</c:v>
                      </c:pt>
                      <c:pt idx="145">
                        <c:v>959.5</c:v>
                      </c:pt>
                      <c:pt idx="146">
                        <c:v>959.4</c:v>
                      </c:pt>
                      <c:pt idx="147">
                        <c:v>959.3</c:v>
                      </c:pt>
                      <c:pt idx="148">
                        <c:v>959.2</c:v>
                      </c:pt>
                      <c:pt idx="149">
                        <c:v>959.1</c:v>
                      </c:pt>
                      <c:pt idx="150">
                        <c:v>959</c:v>
                      </c:pt>
                      <c:pt idx="151">
                        <c:v>958.9</c:v>
                      </c:pt>
                      <c:pt idx="152">
                        <c:v>958.8</c:v>
                      </c:pt>
                      <c:pt idx="153">
                        <c:v>958.7</c:v>
                      </c:pt>
                      <c:pt idx="154">
                        <c:v>958.6</c:v>
                      </c:pt>
                      <c:pt idx="155">
                        <c:v>958.5</c:v>
                      </c:pt>
                      <c:pt idx="156">
                        <c:v>958.4</c:v>
                      </c:pt>
                      <c:pt idx="157">
                        <c:v>958.3</c:v>
                      </c:pt>
                      <c:pt idx="158">
                        <c:v>958.2</c:v>
                      </c:pt>
                      <c:pt idx="159">
                        <c:v>958.1</c:v>
                      </c:pt>
                      <c:pt idx="160">
                        <c:v>958</c:v>
                      </c:pt>
                      <c:pt idx="161">
                        <c:v>957.9</c:v>
                      </c:pt>
                      <c:pt idx="162">
                        <c:v>957.8</c:v>
                      </c:pt>
                      <c:pt idx="163">
                        <c:v>957.7</c:v>
                      </c:pt>
                      <c:pt idx="164">
                        <c:v>957.6</c:v>
                      </c:pt>
                      <c:pt idx="165">
                        <c:v>957.5</c:v>
                      </c:pt>
                      <c:pt idx="166">
                        <c:v>957.4</c:v>
                      </c:pt>
                      <c:pt idx="167">
                        <c:v>957.3</c:v>
                      </c:pt>
                      <c:pt idx="168">
                        <c:v>957.2</c:v>
                      </c:pt>
                      <c:pt idx="169">
                        <c:v>957.1</c:v>
                      </c:pt>
                      <c:pt idx="170">
                        <c:v>957</c:v>
                      </c:pt>
                      <c:pt idx="171">
                        <c:v>956.9</c:v>
                      </c:pt>
                      <c:pt idx="172">
                        <c:v>956.8</c:v>
                      </c:pt>
                      <c:pt idx="173">
                        <c:v>956.7</c:v>
                      </c:pt>
                      <c:pt idx="174">
                        <c:v>956.6</c:v>
                      </c:pt>
                      <c:pt idx="175">
                        <c:v>956.5</c:v>
                      </c:pt>
                      <c:pt idx="176">
                        <c:v>956.4</c:v>
                      </c:pt>
                      <c:pt idx="177">
                        <c:v>956.3</c:v>
                      </c:pt>
                      <c:pt idx="178">
                        <c:v>956.2</c:v>
                      </c:pt>
                      <c:pt idx="179">
                        <c:v>956.1</c:v>
                      </c:pt>
                      <c:pt idx="180">
                        <c:v>956</c:v>
                      </c:pt>
                      <c:pt idx="181">
                        <c:v>955.9</c:v>
                      </c:pt>
                      <c:pt idx="182">
                        <c:v>955.8</c:v>
                      </c:pt>
                      <c:pt idx="183">
                        <c:v>955.7</c:v>
                      </c:pt>
                      <c:pt idx="184">
                        <c:v>955.6</c:v>
                      </c:pt>
                      <c:pt idx="185">
                        <c:v>955.5</c:v>
                      </c:pt>
                      <c:pt idx="186">
                        <c:v>955.4</c:v>
                      </c:pt>
                      <c:pt idx="187">
                        <c:v>955.3</c:v>
                      </c:pt>
                      <c:pt idx="188">
                        <c:v>955.2</c:v>
                      </c:pt>
                      <c:pt idx="189">
                        <c:v>955.1</c:v>
                      </c:pt>
                      <c:pt idx="190">
                        <c:v>955</c:v>
                      </c:pt>
                      <c:pt idx="191">
                        <c:v>954.9</c:v>
                      </c:pt>
                      <c:pt idx="192">
                        <c:v>954.8</c:v>
                      </c:pt>
                      <c:pt idx="193">
                        <c:v>954.7</c:v>
                      </c:pt>
                      <c:pt idx="194">
                        <c:v>954.6</c:v>
                      </c:pt>
                      <c:pt idx="195">
                        <c:v>954.5</c:v>
                      </c:pt>
                      <c:pt idx="196">
                        <c:v>954.4</c:v>
                      </c:pt>
                      <c:pt idx="197">
                        <c:v>954.3</c:v>
                      </c:pt>
                      <c:pt idx="198">
                        <c:v>954.2</c:v>
                      </c:pt>
                      <c:pt idx="199">
                        <c:v>954.1</c:v>
                      </c:pt>
                      <c:pt idx="200">
                        <c:v>954</c:v>
                      </c:pt>
                      <c:pt idx="201">
                        <c:v>953.9</c:v>
                      </c:pt>
                      <c:pt idx="202">
                        <c:v>953.8</c:v>
                      </c:pt>
                      <c:pt idx="203">
                        <c:v>953.7</c:v>
                      </c:pt>
                      <c:pt idx="204">
                        <c:v>953.6</c:v>
                      </c:pt>
                      <c:pt idx="205">
                        <c:v>953.5</c:v>
                      </c:pt>
                      <c:pt idx="206">
                        <c:v>953.4</c:v>
                      </c:pt>
                      <c:pt idx="207">
                        <c:v>953.3</c:v>
                      </c:pt>
                      <c:pt idx="208">
                        <c:v>953.2</c:v>
                      </c:pt>
                      <c:pt idx="209">
                        <c:v>953.1</c:v>
                      </c:pt>
                      <c:pt idx="210">
                        <c:v>953</c:v>
                      </c:pt>
                      <c:pt idx="211">
                        <c:v>952.9</c:v>
                      </c:pt>
                      <c:pt idx="212">
                        <c:v>952.8</c:v>
                      </c:pt>
                      <c:pt idx="213">
                        <c:v>952.7</c:v>
                      </c:pt>
                      <c:pt idx="214">
                        <c:v>952.6</c:v>
                      </c:pt>
                      <c:pt idx="215">
                        <c:v>952.5</c:v>
                      </c:pt>
                      <c:pt idx="216">
                        <c:v>952.4</c:v>
                      </c:pt>
                      <c:pt idx="217">
                        <c:v>952.3</c:v>
                      </c:pt>
                      <c:pt idx="218">
                        <c:v>952.2</c:v>
                      </c:pt>
                      <c:pt idx="219">
                        <c:v>952.1</c:v>
                      </c:pt>
                      <c:pt idx="220">
                        <c:v>952</c:v>
                      </c:pt>
                      <c:pt idx="221">
                        <c:v>951.9</c:v>
                      </c:pt>
                      <c:pt idx="222">
                        <c:v>951.8</c:v>
                      </c:pt>
                      <c:pt idx="223">
                        <c:v>951.7</c:v>
                      </c:pt>
                      <c:pt idx="224">
                        <c:v>951.6</c:v>
                      </c:pt>
                      <c:pt idx="225">
                        <c:v>951.5</c:v>
                      </c:pt>
                      <c:pt idx="226">
                        <c:v>951.4</c:v>
                      </c:pt>
                      <c:pt idx="227">
                        <c:v>951.3</c:v>
                      </c:pt>
                      <c:pt idx="228">
                        <c:v>951.2</c:v>
                      </c:pt>
                      <c:pt idx="229">
                        <c:v>951.1</c:v>
                      </c:pt>
                      <c:pt idx="230">
                        <c:v>951</c:v>
                      </c:pt>
                      <c:pt idx="231">
                        <c:v>950.9</c:v>
                      </c:pt>
                      <c:pt idx="232">
                        <c:v>950.8</c:v>
                      </c:pt>
                      <c:pt idx="233">
                        <c:v>950.7</c:v>
                      </c:pt>
                      <c:pt idx="234">
                        <c:v>950.6</c:v>
                      </c:pt>
                      <c:pt idx="235">
                        <c:v>950.5</c:v>
                      </c:pt>
                      <c:pt idx="236">
                        <c:v>950.4</c:v>
                      </c:pt>
                      <c:pt idx="237">
                        <c:v>950.3</c:v>
                      </c:pt>
                      <c:pt idx="238">
                        <c:v>950.2</c:v>
                      </c:pt>
                      <c:pt idx="239">
                        <c:v>950.1</c:v>
                      </c:pt>
                      <c:pt idx="240">
                        <c:v>950</c:v>
                      </c:pt>
                      <c:pt idx="241">
                        <c:v>949.9</c:v>
                      </c:pt>
                      <c:pt idx="242">
                        <c:v>949.8</c:v>
                      </c:pt>
                      <c:pt idx="243">
                        <c:v>949.7</c:v>
                      </c:pt>
                      <c:pt idx="244">
                        <c:v>949.6</c:v>
                      </c:pt>
                      <c:pt idx="245">
                        <c:v>949.5</c:v>
                      </c:pt>
                      <c:pt idx="246">
                        <c:v>949.4</c:v>
                      </c:pt>
                      <c:pt idx="247">
                        <c:v>949.3</c:v>
                      </c:pt>
                      <c:pt idx="248">
                        <c:v>949.2</c:v>
                      </c:pt>
                      <c:pt idx="249">
                        <c:v>949.1</c:v>
                      </c:pt>
                      <c:pt idx="250">
                        <c:v>949</c:v>
                      </c:pt>
                      <c:pt idx="251">
                        <c:v>948.9</c:v>
                      </c:pt>
                      <c:pt idx="252">
                        <c:v>948.8</c:v>
                      </c:pt>
                      <c:pt idx="253">
                        <c:v>948.7</c:v>
                      </c:pt>
                      <c:pt idx="254">
                        <c:v>948.6</c:v>
                      </c:pt>
                      <c:pt idx="255">
                        <c:v>948.5</c:v>
                      </c:pt>
                      <c:pt idx="256">
                        <c:v>948.4</c:v>
                      </c:pt>
                      <c:pt idx="257">
                        <c:v>948.3</c:v>
                      </c:pt>
                      <c:pt idx="258">
                        <c:v>948.2</c:v>
                      </c:pt>
                      <c:pt idx="259">
                        <c:v>948.1</c:v>
                      </c:pt>
                      <c:pt idx="260">
                        <c:v>948</c:v>
                      </c:pt>
                      <c:pt idx="261">
                        <c:v>947.9</c:v>
                      </c:pt>
                      <c:pt idx="262">
                        <c:v>947.8</c:v>
                      </c:pt>
                      <c:pt idx="263">
                        <c:v>947.7</c:v>
                      </c:pt>
                      <c:pt idx="264">
                        <c:v>947.6</c:v>
                      </c:pt>
                      <c:pt idx="265">
                        <c:v>947.5</c:v>
                      </c:pt>
                      <c:pt idx="266">
                        <c:v>947.4</c:v>
                      </c:pt>
                      <c:pt idx="267">
                        <c:v>947.3</c:v>
                      </c:pt>
                      <c:pt idx="268">
                        <c:v>947.2</c:v>
                      </c:pt>
                      <c:pt idx="269">
                        <c:v>947.1</c:v>
                      </c:pt>
                      <c:pt idx="270">
                        <c:v>947</c:v>
                      </c:pt>
                      <c:pt idx="271">
                        <c:v>946.9</c:v>
                      </c:pt>
                      <c:pt idx="272">
                        <c:v>946.8</c:v>
                      </c:pt>
                      <c:pt idx="273">
                        <c:v>946.7</c:v>
                      </c:pt>
                      <c:pt idx="274">
                        <c:v>946.6</c:v>
                      </c:pt>
                      <c:pt idx="275">
                        <c:v>946.5</c:v>
                      </c:pt>
                      <c:pt idx="276">
                        <c:v>946.4</c:v>
                      </c:pt>
                      <c:pt idx="277">
                        <c:v>946.3</c:v>
                      </c:pt>
                      <c:pt idx="278">
                        <c:v>946.2</c:v>
                      </c:pt>
                      <c:pt idx="279">
                        <c:v>946.1</c:v>
                      </c:pt>
                      <c:pt idx="280">
                        <c:v>946</c:v>
                      </c:pt>
                      <c:pt idx="281">
                        <c:v>945.9</c:v>
                      </c:pt>
                      <c:pt idx="282">
                        <c:v>945.8</c:v>
                      </c:pt>
                      <c:pt idx="283">
                        <c:v>945.7</c:v>
                      </c:pt>
                      <c:pt idx="284">
                        <c:v>945.6</c:v>
                      </c:pt>
                      <c:pt idx="285">
                        <c:v>945.5</c:v>
                      </c:pt>
                      <c:pt idx="286">
                        <c:v>945.4</c:v>
                      </c:pt>
                      <c:pt idx="287">
                        <c:v>945.3</c:v>
                      </c:pt>
                      <c:pt idx="288">
                        <c:v>945.2</c:v>
                      </c:pt>
                      <c:pt idx="289">
                        <c:v>945.1</c:v>
                      </c:pt>
                      <c:pt idx="290">
                        <c:v>945</c:v>
                      </c:pt>
                      <c:pt idx="291">
                        <c:v>944.9</c:v>
                      </c:pt>
                      <c:pt idx="292">
                        <c:v>944.8</c:v>
                      </c:pt>
                      <c:pt idx="293">
                        <c:v>944.7</c:v>
                      </c:pt>
                      <c:pt idx="294">
                        <c:v>944.6</c:v>
                      </c:pt>
                      <c:pt idx="295">
                        <c:v>944.5</c:v>
                      </c:pt>
                      <c:pt idx="296">
                        <c:v>944.4</c:v>
                      </c:pt>
                      <c:pt idx="297">
                        <c:v>944.3</c:v>
                      </c:pt>
                      <c:pt idx="298">
                        <c:v>944.2</c:v>
                      </c:pt>
                      <c:pt idx="299">
                        <c:v>944.1</c:v>
                      </c:pt>
                      <c:pt idx="300">
                        <c:v>944</c:v>
                      </c:pt>
                      <c:pt idx="301">
                        <c:v>943.9</c:v>
                      </c:pt>
                      <c:pt idx="302">
                        <c:v>943.8</c:v>
                      </c:pt>
                      <c:pt idx="303">
                        <c:v>943.7</c:v>
                      </c:pt>
                      <c:pt idx="304">
                        <c:v>943.6</c:v>
                      </c:pt>
                      <c:pt idx="305">
                        <c:v>943.5</c:v>
                      </c:pt>
                      <c:pt idx="306">
                        <c:v>943.4</c:v>
                      </c:pt>
                      <c:pt idx="307">
                        <c:v>943.3</c:v>
                      </c:pt>
                      <c:pt idx="308">
                        <c:v>943.2</c:v>
                      </c:pt>
                      <c:pt idx="309">
                        <c:v>943.1</c:v>
                      </c:pt>
                      <c:pt idx="310">
                        <c:v>943</c:v>
                      </c:pt>
                      <c:pt idx="311">
                        <c:v>942.9</c:v>
                      </c:pt>
                      <c:pt idx="312">
                        <c:v>942.8</c:v>
                      </c:pt>
                      <c:pt idx="313">
                        <c:v>942.7</c:v>
                      </c:pt>
                      <c:pt idx="314">
                        <c:v>942.6</c:v>
                      </c:pt>
                      <c:pt idx="315">
                        <c:v>942.5</c:v>
                      </c:pt>
                      <c:pt idx="316">
                        <c:v>942.4</c:v>
                      </c:pt>
                      <c:pt idx="317">
                        <c:v>942.3</c:v>
                      </c:pt>
                      <c:pt idx="318">
                        <c:v>942.2</c:v>
                      </c:pt>
                      <c:pt idx="319">
                        <c:v>942.1</c:v>
                      </c:pt>
                      <c:pt idx="320">
                        <c:v>942</c:v>
                      </c:pt>
                      <c:pt idx="321">
                        <c:v>941.9</c:v>
                      </c:pt>
                      <c:pt idx="322">
                        <c:v>941.8</c:v>
                      </c:pt>
                      <c:pt idx="323">
                        <c:v>941.7</c:v>
                      </c:pt>
                      <c:pt idx="324">
                        <c:v>941.6</c:v>
                      </c:pt>
                      <c:pt idx="325">
                        <c:v>941.5</c:v>
                      </c:pt>
                      <c:pt idx="326">
                        <c:v>941.4</c:v>
                      </c:pt>
                      <c:pt idx="327">
                        <c:v>941.3</c:v>
                      </c:pt>
                      <c:pt idx="328">
                        <c:v>941.2</c:v>
                      </c:pt>
                      <c:pt idx="329">
                        <c:v>941.1</c:v>
                      </c:pt>
                      <c:pt idx="330">
                        <c:v>941</c:v>
                      </c:pt>
                      <c:pt idx="331">
                        <c:v>940.9</c:v>
                      </c:pt>
                      <c:pt idx="332">
                        <c:v>940.8</c:v>
                      </c:pt>
                      <c:pt idx="333">
                        <c:v>940.7</c:v>
                      </c:pt>
                      <c:pt idx="334">
                        <c:v>940.6</c:v>
                      </c:pt>
                      <c:pt idx="335">
                        <c:v>940.5</c:v>
                      </c:pt>
                      <c:pt idx="336">
                        <c:v>940.4</c:v>
                      </c:pt>
                      <c:pt idx="337">
                        <c:v>940.3</c:v>
                      </c:pt>
                      <c:pt idx="338">
                        <c:v>940.2</c:v>
                      </c:pt>
                      <c:pt idx="339">
                        <c:v>940.1</c:v>
                      </c:pt>
                      <c:pt idx="340">
                        <c:v>940</c:v>
                      </c:pt>
                      <c:pt idx="341">
                        <c:v>939.9</c:v>
                      </c:pt>
                      <c:pt idx="342">
                        <c:v>939.8</c:v>
                      </c:pt>
                      <c:pt idx="343">
                        <c:v>939.7</c:v>
                      </c:pt>
                      <c:pt idx="344">
                        <c:v>939.6</c:v>
                      </c:pt>
                      <c:pt idx="345">
                        <c:v>939.5</c:v>
                      </c:pt>
                      <c:pt idx="346">
                        <c:v>939.4</c:v>
                      </c:pt>
                      <c:pt idx="347">
                        <c:v>939.3</c:v>
                      </c:pt>
                      <c:pt idx="348">
                        <c:v>939.2</c:v>
                      </c:pt>
                      <c:pt idx="349">
                        <c:v>939.1</c:v>
                      </c:pt>
                      <c:pt idx="350">
                        <c:v>939</c:v>
                      </c:pt>
                      <c:pt idx="351">
                        <c:v>938.9</c:v>
                      </c:pt>
                      <c:pt idx="352">
                        <c:v>938.8</c:v>
                      </c:pt>
                      <c:pt idx="353">
                        <c:v>938.7</c:v>
                      </c:pt>
                      <c:pt idx="354">
                        <c:v>938.6</c:v>
                      </c:pt>
                      <c:pt idx="355">
                        <c:v>938.5</c:v>
                      </c:pt>
                      <c:pt idx="356">
                        <c:v>938.4</c:v>
                      </c:pt>
                      <c:pt idx="357">
                        <c:v>938.3</c:v>
                      </c:pt>
                      <c:pt idx="358">
                        <c:v>938.2</c:v>
                      </c:pt>
                      <c:pt idx="359">
                        <c:v>938.1</c:v>
                      </c:pt>
                      <c:pt idx="360">
                        <c:v>938</c:v>
                      </c:pt>
                      <c:pt idx="361">
                        <c:v>937.9</c:v>
                      </c:pt>
                      <c:pt idx="362">
                        <c:v>937.8</c:v>
                      </c:pt>
                      <c:pt idx="363">
                        <c:v>937.7</c:v>
                      </c:pt>
                      <c:pt idx="364">
                        <c:v>937.6</c:v>
                      </c:pt>
                      <c:pt idx="365">
                        <c:v>937.5</c:v>
                      </c:pt>
                      <c:pt idx="366">
                        <c:v>937.4</c:v>
                      </c:pt>
                      <c:pt idx="367">
                        <c:v>937.3</c:v>
                      </c:pt>
                      <c:pt idx="368">
                        <c:v>937.2</c:v>
                      </c:pt>
                      <c:pt idx="369">
                        <c:v>937.1</c:v>
                      </c:pt>
                      <c:pt idx="370">
                        <c:v>937</c:v>
                      </c:pt>
                      <c:pt idx="371">
                        <c:v>936.9</c:v>
                      </c:pt>
                      <c:pt idx="372">
                        <c:v>936.8</c:v>
                      </c:pt>
                      <c:pt idx="373">
                        <c:v>936.7</c:v>
                      </c:pt>
                      <c:pt idx="374">
                        <c:v>936.6</c:v>
                      </c:pt>
                      <c:pt idx="375">
                        <c:v>936.5</c:v>
                      </c:pt>
                      <c:pt idx="376">
                        <c:v>936.4</c:v>
                      </c:pt>
                      <c:pt idx="377">
                        <c:v>936.3</c:v>
                      </c:pt>
                      <c:pt idx="378">
                        <c:v>936.2</c:v>
                      </c:pt>
                      <c:pt idx="379">
                        <c:v>936.1</c:v>
                      </c:pt>
                      <c:pt idx="380">
                        <c:v>936</c:v>
                      </c:pt>
                      <c:pt idx="381">
                        <c:v>935.9</c:v>
                      </c:pt>
                      <c:pt idx="382">
                        <c:v>935.8</c:v>
                      </c:pt>
                      <c:pt idx="383">
                        <c:v>935.7</c:v>
                      </c:pt>
                      <c:pt idx="384">
                        <c:v>935.6</c:v>
                      </c:pt>
                      <c:pt idx="385">
                        <c:v>935.5</c:v>
                      </c:pt>
                      <c:pt idx="386">
                        <c:v>935.4</c:v>
                      </c:pt>
                      <c:pt idx="387">
                        <c:v>935.3</c:v>
                      </c:pt>
                      <c:pt idx="388">
                        <c:v>935.2</c:v>
                      </c:pt>
                      <c:pt idx="389">
                        <c:v>935.1</c:v>
                      </c:pt>
                      <c:pt idx="390">
                        <c:v>935</c:v>
                      </c:pt>
                      <c:pt idx="391">
                        <c:v>934.9</c:v>
                      </c:pt>
                      <c:pt idx="392">
                        <c:v>934.8</c:v>
                      </c:pt>
                      <c:pt idx="393">
                        <c:v>934.7</c:v>
                      </c:pt>
                      <c:pt idx="394">
                        <c:v>934.6</c:v>
                      </c:pt>
                      <c:pt idx="395">
                        <c:v>934.5</c:v>
                      </c:pt>
                      <c:pt idx="396">
                        <c:v>934.4</c:v>
                      </c:pt>
                      <c:pt idx="397">
                        <c:v>934.3</c:v>
                      </c:pt>
                      <c:pt idx="398">
                        <c:v>934.2</c:v>
                      </c:pt>
                      <c:pt idx="399">
                        <c:v>934.1</c:v>
                      </c:pt>
                      <c:pt idx="400">
                        <c:v>934</c:v>
                      </c:pt>
                      <c:pt idx="401">
                        <c:v>933.9</c:v>
                      </c:pt>
                      <c:pt idx="402">
                        <c:v>933.8</c:v>
                      </c:pt>
                      <c:pt idx="403">
                        <c:v>933.7</c:v>
                      </c:pt>
                      <c:pt idx="404">
                        <c:v>933.6</c:v>
                      </c:pt>
                      <c:pt idx="405">
                        <c:v>933.5</c:v>
                      </c:pt>
                      <c:pt idx="406">
                        <c:v>933.4</c:v>
                      </c:pt>
                      <c:pt idx="407">
                        <c:v>933.3</c:v>
                      </c:pt>
                      <c:pt idx="408">
                        <c:v>933.2</c:v>
                      </c:pt>
                      <c:pt idx="409">
                        <c:v>933.1</c:v>
                      </c:pt>
                      <c:pt idx="410">
                        <c:v>933</c:v>
                      </c:pt>
                      <c:pt idx="411">
                        <c:v>932.9</c:v>
                      </c:pt>
                      <c:pt idx="412">
                        <c:v>932.8</c:v>
                      </c:pt>
                      <c:pt idx="413">
                        <c:v>932.7</c:v>
                      </c:pt>
                      <c:pt idx="414">
                        <c:v>932.6</c:v>
                      </c:pt>
                      <c:pt idx="415">
                        <c:v>932.5</c:v>
                      </c:pt>
                      <c:pt idx="416">
                        <c:v>932.4</c:v>
                      </c:pt>
                      <c:pt idx="417">
                        <c:v>932.3</c:v>
                      </c:pt>
                      <c:pt idx="418">
                        <c:v>932.2</c:v>
                      </c:pt>
                      <c:pt idx="419">
                        <c:v>932.1</c:v>
                      </c:pt>
                      <c:pt idx="420">
                        <c:v>932</c:v>
                      </c:pt>
                      <c:pt idx="421">
                        <c:v>931.9</c:v>
                      </c:pt>
                      <c:pt idx="422">
                        <c:v>931.8</c:v>
                      </c:pt>
                      <c:pt idx="423">
                        <c:v>931.7</c:v>
                      </c:pt>
                      <c:pt idx="424">
                        <c:v>931.6</c:v>
                      </c:pt>
                      <c:pt idx="425">
                        <c:v>931.5</c:v>
                      </c:pt>
                      <c:pt idx="426">
                        <c:v>931.4</c:v>
                      </c:pt>
                      <c:pt idx="427">
                        <c:v>931.3</c:v>
                      </c:pt>
                      <c:pt idx="428">
                        <c:v>931.2</c:v>
                      </c:pt>
                      <c:pt idx="429">
                        <c:v>931.1</c:v>
                      </c:pt>
                      <c:pt idx="430">
                        <c:v>931</c:v>
                      </c:pt>
                      <c:pt idx="431">
                        <c:v>930.9</c:v>
                      </c:pt>
                      <c:pt idx="432">
                        <c:v>930.8</c:v>
                      </c:pt>
                      <c:pt idx="433">
                        <c:v>930.7</c:v>
                      </c:pt>
                      <c:pt idx="434">
                        <c:v>930.6</c:v>
                      </c:pt>
                      <c:pt idx="435">
                        <c:v>930.5</c:v>
                      </c:pt>
                      <c:pt idx="436">
                        <c:v>930.4</c:v>
                      </c:pt>
                      <c:pt idx="437">
                        <c:v>930.3</c:v>
                      </c:pt>
                      <c:pt idx="438">
                        <c:v>930.2</c:v>
                      </c:pt>
                      <c:pt idx="439">
                        <c:v>930.1</c:v>
                      </c:pt>
                      <c:pt idx="440">
                        <c:v>930</c:v>
                      </c:pt>
                      <c:pt idx="441">
                        <c:v>929.9</c:v>
                      </c:pt>
                      <c:pt idx="442">
                        <c:v>929.8</c:v>
                      </c:pt>
                      <c:pt idx="443">
                        <c:v>929.7</c:v>
                      </c:pt>
                      <c:pt idx="444">
                        <c:v>929.6</c:v>
                      </c:pt>
                      <c:pt idx="445">
                        <c:v>929.5</c:v>
                      </c:pt>
                      <c:pt idx="446">
                        <c:v>929.4</c:v>
                      </c:pt>
                      <c:pt idx="447">
                        <c:v>929.3</c:v>
                      </c:pt>
                      <c:pt idx="448">
                        <c:v>929.2</c:v>
                      </c:pt>
                      <c:pt idx="449">
                        <c:v>929.1</c:v>
                      </c:pt>
                      <c:pt idx="450">
                        <c:v>929</c:v>
                      </c:pt>
                      <c:pt idx="451">
                        <c:v>928.9</c:v>
                      </c:pt>
                      <c:pt idx="452">
                        <c:v>928.8</c:v>
                      </c:pt>
                      <c:pt idx="453">
                        <c:v>928.7</c:v>
                      </c:pt>
                      <c:pt idx="454">
                        <c:v>928.6</c:v>
                      </c:pt>
                      <c:pt idx="455">
                        <c:v>928.5</c:v>
                      </c:pt>
                      <c:pt idx="456">
                        <c:v>928.4</c:v>
                      </c:pt>
                      <c:pt idx="457">
                        <c:v>928.3</c:v>
                      </c:pt>
                      <c:pt idx="458">
                        <c:v>928.2</c:v>
                      </c:pt>
                      <c:pt idx="459">
                        <c:v>928.1</c:v>
                      </c:pt>
                      <c:pt idx="460">
                        <c:v>928</c:v>
                      </c:pt>
                      <c:pt idx="461">
                        <c:v>927.9</c:v>
                      </c:pt>
                      <c:pt idx="462">
                        <c:v>927.8</c:v>
                      </c:pt>
                      <c:pt idx="463">
                        <c:v>927.7</c:v>
                      </c:pt>
                      <c:pt idx="464">
                        <c:v>927.6</c:v>
                      </c:pt>
                      <c:pt idx="465">
                        <c:v>927.5</c:v>
                      </c:pt>
                      <c:pt idx="466">
                        <c:v>927.4</c:v>
                      </c:pt>
                      <c:pt idx="467">
                        <c:v>927.3</c:v>
                      </c:pt>
                      <c:pt idx="468">
                        <c:v>927.2</c:v>
                      </c:pt>
                      <c:pt idx="469">
                        <c:v>927.1</c:v>
                      </c:pt>
                      <c:pt idx="470">
                        <c:v>927</c:v>
                      </c:pt>
                      <c:pt idx="471">
                        <c:v>926.9</c:v>
                      </c:pt>
                      <c:pt idx="472">
                        <c:v>926.8</c:v>
                      </c:pt>
                      <c:pt idx="473">
                        <c:v>926.7</c:v>
                      </c:pt>
                      <c:pt idx="474">
                        <c:v>926.6</c:v>
                      </c:pt>
                      <c:pt idx="475">
                        <c:v>926.5</c:v>
                      </c:pt>
                      <c:pt idx="476">
                        <c:v>926.4</c:v>
                      </c:pt>
                      <c:pt idx="477">
                        <c:v>926.3</c:v>
                      </c:pt>
                      <c:pt idx="478">
                        <c:v>926.2</c:v>
                      </c:pt>
                      <c:pt idx="479">
                        <c:v>926.1</c:v>
                      </c:pt>
                      <c:pt idx="480">
                        <c:v>926</c:v>
                      </c:pt>
                      <c:pt idx="481">
                        <c:v>925.9</c:v>
                      </c:pt>
                      <c:pt idx="482">
                        <c:v>925.8</c:v>
                      </c:pt>
                      <c:pt idx="483">
                        <c:v>925.7</c:v>
                      </c:pt>
                      <c:pt idx="484">
                        <c:v>925.6</c:v>
                      </c:pt>
                      <c:pt idx="485">
                        <c:v>925.5</c:v>
                      </c:pt>
                      <c:pt idx="486">
                        <c:v>925.4</c:v>
                      </c:pt>
                      <c:pt idx="487">
                        <c:v>925.3</c:v>
                      </c:pt>
                      <c:pt idx="488">
                        <c:v>925.2</c:v>
                      </c:pt>
                      <c:pt idx="489">
                        <c:v>925.1</c:v>
                      </c:pt>
                      <c:pt idx="490">
                        <c:v>925</c:v>
                      </c:pt>
                      <c:pt idx="491">
                        <c:v>924.9</c:v>
                      </c:pt>
                      <c:pt idx="492">
                        <c:v>924.8</c:v>
                      </c:pt>
                      <c:pt idx="493">
                        <c:v>924.7</c:v>
                      </c:pt>
                      <c:pt idx="494">
                        <c:v>924.6</c:v>
                      </c:pt>
                      <c:pt idx="495">
                        <c:v>924.5</c:v>
                      </c:pt>
                      <c:pt idx="496">
                        <c:v>924.4</c:v>
                      </c:pt>
                      <c:pt idx="497">
                        <c:v>924.3</c:v>
                      </c:pt>
                      <c:pt idx="498">
                        <c:v>924.2</c:v>
                      </c:pt>
                      <c:pt idx="499">
                        <c:v>924.1</c:v>
                      </c:pt>
                      <c:pt idx="50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[2]Bot!$AM$6:$AM$506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2.6929886022666323E-3</c:v>
                      </c:pt>
                      <c:pt idx="68">
                        <c:v>-1.7783886996104807E-4</c:v>
                      </c:pt>
                      <c:pt idx="69">
                        <c:v>9.373311867870509E-4</c:v>
                      </c:pt>
                      <c:pt idx="70">
                        <c:v>2.1113351554016774E-3</c:v>
                      </c:pt>
                      <c:pt idx="71">
                        <c:v>2.0324442281254297E-4</c:v>
                      </c:pt>
                      <c:pt idx="72">
                        <c:v>-1.624618248140046E-3</c:v>
                      </c:pt>
                      <c:pt idx="73">
                        <c:v>6.02245316018327E-3</c:v>
                      </c:pt>
                      <c:pt idx="74">
                        <c:v>2.1755176047109528E-3</c:v>
                      </c:pt>
                      <c:pt idx="75">
                        <c:v>1.1031358475025003E-3</c:v>
                      </c:pt>
                      <c:pt idx="76">
                        <c:v>-1.84123401455868E-3</c:v>
                      </c:pt>
                      <c:pt idx="77">
                        <c:v>4.7428155770804087E-3</c:v>
                      </c:pt>
                      <c:pt idx="78">
                        <c:v>2.8480961880973646E-3</c:v>
                      </c:pt>
                      <c:pt idx="79">
                        <c:v>1.3041071419020507E-2</c:v>
                      </c:pt>
                      <c:pt idx="80">
                        <c:v>2.6288061529575516E-3</c:v>
                      </c:pt>
                      <c:pt idx="81">
                        <c:v>-1.871988104852728E-4</c:v>
                      </c:pt>
                      <c:pt idx="82">
                        <c:v>6.7699112677638684E-3</c:v>
                      </c:pt>
                      <c:pt idx="83">
                        <c:v>1.1099552327416145E-2</c:v>
                      </c:pt>
                      <c:pt idx="84">
                        <c:v>-4.3804521653554611E-3</c:v>
                      </c:pt>
                      <c:pt idx="85">
                        <c:v>1.6196708510057962E-2</c:v>
                      </c:pt>
                      <c:pt idx="86">
                        <c:v>1.4970556301379464E-2</c:v>
                      </c:pt>
                      <c:pt idx="87">
                        <c:v>2.3946739264148139E-2</c:v>
                      </c:pt>
                      <c:pt idx="88">
                        <c:v>2.1477052100103186E-2</c:v>
                      </c:pt>
                      <c:pt idx="89">
                        <c:v>2.8736354543850061E-2</c:v>
                      </c:pt>
                      <c:pt idx="90">
                        <c:v>2.2041322800280184E-2</c:v>
                      </c:pt>
                      <c:pt idx="91">
                        <c:v>1.1381687677504547E-2</c:v>
                      </c:pt>
                      <c:pt idx="92">
                        <c:v>3.1121802243176601E-2</c:v>
                      </c:pt>
                      <c:pt idx="93">
                        <c:v>3.0024014933116461E-2</c:v>
                      </c:pt>
                      <c:pt idx="94">
                        <c:v>3.7054667401199101E-2</c:v>
                      </c:pt>
                      <c:pt idx="95">
                        <c:v>5.1319216760176929E-2</c:v>
                      </c:pt>
                      <c:pt idx="96">
                        <c:v>5.0119807238710609E-2</c:v>
                      </c:pt>
                      <c:pt idx="97">
                        <c:v>5.9304583161734384E-2</c:v>
                      </c:pt>
                      <c:pt idx="98">
                        <c:v>5.9576021436938069E-2</c:v>
                      </c:pt>
                      <c:pt idx="99">
                        <c:v>5.2319393261912567E-2</c:v>
                      </c:pt>
                      <c:pt idx="100">
                        <c:v>7.1304026913840482E-2</c:v>
                      </c:pt>
                      <c:pt idx="101">
                        <c:v>8.1618681371578933E-2</c:v>
                      </c:pt>
                      <c:pt idx="102">
                        <c:v>9.1637829135622906E-2</c:v>
                      </c:pt>
                      <c:pt idx="103">
                        <c:v>9.5947413179866034E-2</c:v>
                      </c:pt>
                      <c:pt idx="104">
                        <c:v>0.10385388865414744</c:v>
                      </c:pt>
                      <c:pt idx="105">
                        <c:v>0.11319243502864146</c:v>
                      </c:pt>
                      <c:pt idx="106">
                        <c:v>0.13454379649884746</c:v>
                      </c:pt>
                      <c:pt idx="107">
                        <c:v>0.14203576032134005</c:v>
                      </c:pt>
                      <c:pt idx="108">
                        <c:v>0.14399198789091119</c:v>
                      </c:pt>
                      <c:pt idx="109">
                        <c:v>0.16326544256473075</c:v>
                      </c:pt>
                      <c:pt idx="110">
                        <c:v>0.168798504548931</c:v>
                      </c:pt>
                      <c:pt idx="111">
                        <c:v>0.17088175988276003</c:v>
                      </c:pt>
                      <c:pt idx="112">
                        <c:v>0.16869955660624603</c:v>
                      </c:pt>
                      <c:pt idx="113">
                        <c:v>0.17261602314846997</c:v>
                      </c:pt>
                      <c:pt idx="114">
                        <c:v>0.17431819518952538</c:v>
                      </c:pt>
                      <c:pt idx="115">
                        <c:v>0.16359838902052234</c:v>
                      </c:pt>
                      <c:pt idx="116">
                        <c:v>0.16665775243759598</c:v>
                      </c:pt>
                      <c:pt idx="117">
                        <c:v>0.17344237218332642</c:v>
                      </c:pt>
                      <c:pt idx="118">
                        <c:v>0.17368706777131793</c:v>
                      </c:pt>
                      <c:pt idx="119">
                        <c:v>0.16543427449763864</c:v>
                      </c:pt>
                      <c:pt idx="120">
                        <c:v>0.16003626308385979</c:v>
                      </c:pt>
                      <c:pt idx="121">
                        <c:v>0.14885648269480711</c:v>
                      </c:pt>
                      <c:pt idx="122">
                        <c:v>0.12929821840217795</c:v>
                      </c:pt>
                      <c:pt idx="123">
                        <c:v>0.12406734878347524</c:v>
                      </c:pt>
                      <c:pt idx="124">
                        <c:v>0.1333644439927901</c:v>
                      </c:pt>
                      <c:pt idx="125">
                        <c:v>0.12258580391192032</c:v>
                      </c:pt>
                      <c:pt idx="126">
                        <c:v>0.12034342958917892</c:v>
                      </c:pt>
                      <c:pt idx="127">
                        <c:v>0.12042766905389712</c:v>
                      </c:pt>
                      <c:pt idx="128">
                        <c:v>0.10645862638861399</c:v>
                      </c:pt>
                      <c:pt idx="129">
                        <c:v>8.2509212855744668E-2</c:v>
                      </c:pt>
                      <c:pt idx="130">
                        <c:v>8.9192210390068749E-2</c:v>
                      </c:pt>
                      <c:pt idx="131">
                        <c:v>8.4489508843806613E-2</c:v>
                      </c:pt>
                      <c:pt idx="132">
                        <c:v>9.0330111730947169E-2</c:v>
                      </c:pt>
                      <c:pt idx="133">
                        <c:v>6.9869281744906891E-2</c:v>
                      </c:pt>
                      <c:pt idx="134">
                        <c:v>7.9401712601689031E-2</c:v>
                      </c:pt>
                      <c:pt idx="135">
                        <c:v>7.6731455283552713E-2</c:v>
                      </c:pt>
                      <c:pt idx="136">
                        <c:v>6.7576096316462303E-2</c:v>
                      </c:pt>
                      <c:pt idx="137">
                        <c:v>5.4282306503286755E-2</c:v>
                      </c:pt>
                      <c:pt idx="138">
                        <c:v>5.7236036305872158E-2</c:v>
                      </c:pt>
                      <c:pt idx="139">
                        <c:v>5.4646007049372385E-2</c:v>
                      </c:pt>
                      <c:pt idx="140">
                        <c:v>5.0117132969989431E-2</c:v>
                      </c:pt>
                      <c:pt idx="141">
                        <c:v>5.6485903929570376E-2</c:v>
                      </c:pt>
                      <c:pt idx="142">
                        <c:v>4.9391069012178657E-2</c:v>
                      </c:pt>
                      <c:pt idx="143">
                        <c:v>4.7844004556953978E-2</c:v>
                      </c:pt>
                      <c:pt idx="144">
                        <c:v>5.2093417554969511E-2</c:v>
                      </c:pt>
                      <c:pt idx="145">
                        <c:v>4.4609476538640468E-2</c:v>
                      </c:pt>
                      <c:pt idx="146">
                        <c:v>3.8691319858584747E-2</c:v>
                      </c:pt>
                      <c:pt idx="147">
                        <c:v>3.5833863729962966E-2</c:v>
                      </c:pt>
                      <c:pt idx="148">
                        <c:v>4.1012585108602014E-2</c:v>
                      </c:pt>
                      <c:pt idx="149">
                        <c:v>3.6958393727235285E-2</c:v>
                      </c:pt>
                      <c:pt idx="150">
                        <c:v>5.0308343183556474E-2</c:v>
                      </c:pt>
                      <c:pt idx="151">
                        <c:v>3.024196783389578E-2</c:v>
                      </c:pt>
                      <c:pt idx="152">
                        <c:v>2.5759893457134145E-2</c:v>
                      </c:pt>
                      <c:pt idx="153">
                        <c:v>2.5389507239245466E-2</c:v>
                      </c:pt>
                      <c:pt idx="154">
                        <c:v>2.5715768023234008E-2</c:v>
                      </c:pt>
                      <c:pt idx="155">
                        <c:v>3.9987003054014876E-2</c:v>
                      </c:pt>
                      <c:pt idx="156">
                        <c:v>4.3902132461878338E-2</c:v>
                      </c:pt>
                      <c:pt idx="157">
                        <c:v>3.1383880577855967E-2</c:v>
                      </c:pt>
                      <c:pt idx="158">
                        <c:v>1.6901378318098917E-2</c:v>
                      </c:pt>
                      <c:pt idx="159">
                        <c:v>4.1207806725251019E-2</c:v>
                      </c:pt>
                      <c:pt idx="160">
                        <c:v>5.2858258409237975E-2</c:v>
                      </c:pt>
                      <c:pt idx="161">
                        <c:v>4.6958821610230697E-2</c:v>
                      </c:pt>
                      <c:pt idx="162">
                        <c:v>3.8740793829927241E-2</c:v>
                      </c:pt>
                      <c:pt idx="163">
                        <c:v>4.6072301529146834E-2</c:v>
                      </c:pt>
                      <c:pt idx="164">
                        <c:v>4.9847031829146335E-2</c:v>
                      </c:pt>
                      <c:pt idx="165">
                        <c:v>5.8000877160140518E-2</c:v>
                      </c:pt>
                      <c:pt idx="166">
                        <c:v>6.5741547973706571E-2</c:v>
                      </c:pt>
                      <c:pt idx="167">
                        <c:v>5.6465846914161337E-2</c:v>
                      </c:pt>
                      <c:pt idx="168">
                        <c:v>5.7425909385078612E-2</c:v>
                      </c:pt>
                      <c:pt idx="169">
                        <c:v>7.8041846956949615E-2</c:v>
                      </c:pt>
                      <c:pt idx="170">
                        <c:v>6.9342450806826897E-2</c:v>
                      </c:pt>
                      <c:pt idx="171">
                        <c:v>6.7113447827691478E-2</c:v>
                      </c:pt>
                      <c:pt idx="172">
                        <c:v>8.8758978857231483E-2</c:v>
                      </c:pt>
                      <c:pt idx="173">
                        <c:v>7.9235907940973571E-2</c:v>
                      </c:pt>
                      <c:pt idx="174">
                        <c:v>8.978456091181862E-2</c:v>
                      </c:pt>
                      <c:pt idx="175">
                        <c:v>8.48478608524499E-2</c:v>
                      </c:pt>
                      <c:pt idx="176">
                        <c:v>9.7267164793787178E-2</c:v>
                      </c:pt>
                      <c:pt idx="177">
                        <c:v>0.10201131750522817</c:v>
                      </c:pt>
                      <c:pt idx="178">
                        <c:v>0.11013307161156781</c:v>
                      </c:pt>
                      <c:pt idx="179">
                        <c:v>0.12057341669920364</c:v>
                      </c:pt>
                      <c:pt idx="180">
                        <c:v>0.12571202404702431</c:v>
                      </c:pt>
                      <c:pt idx="181">
                        <c:v>0.13638636764776674</c:v>
                      </c:pt>
                      <c:pt idx="182">
                        <c:v>0.13894564281397256</c:v>
                      </c:pt>
                      <c:pt idx="183">
                        <c:v>0.14628383618499519</c:v>
                      </c:pt>
                      <c:pt idx="184">
                        <c:v>0.15046639246498048</c:v>
                      </c:pt>
                      <c:pt idx="185">
                        <c:v>0.16147501965587505</c:v>
                      </c:pt>
                      <c:pt idx="186">
                        <c:v>0.17473805537875664</c:v>
                      </c:pt>
                      <c:pt idx="187">
                        <c:v>0.1908879641861933</c:v>
                      </c:pt>
                      <c:pt idx="188">
                        <c:v>0.20287269946033251</c:v>
                      </c:pt>
                      <c:pt idx="189">
                        <c:v>0.20946209758941417</c:v>
                      </c:pt>
                      <c:pt idx="190">
                        <c:v>0.21620660330432645</c:v>
                      </c:pt>
                      <c:pt idx="191">
                        <c:v>0.21381045853011491</c:v>
                      </c:pt>
                      <c:pt idx="192">
                        <c:v>0.22853631924350284</c:v>
                      </c:pt>
                      <c:pt idx="193">
                        <c:v>0.22711628255253605</c:v>
                      </c:pt>
                      <c:pt idx="194">
                        <c:v>0.24573454138965695</c:v>
                      </c:pt>
                      <c:pt idx="195">
                        <c:v>0.2503850946958554</c:v>
                      </c:pt>
                      <c:pt idx="196">
                        <c:v>0.26111292367102218</c:v>
                      </c:pt>
                      <c:pt idx="197">
                        <c:v>0.26030128311413242</c:v>
                      </c:pt>
                      <c:pt idx="198">
                        <c:v>0.28608658212411814</c:v>
                      </c:pt>
                      <c:pt idx="199">
                        <c:v>0.27491215027250804</c:v>
                      </c:pt>
                      <c:pt idx="200">
                        <c:v>0.26863163018072705</c:v>
                      </c:pt>
                      <c:pt idx="201">
                        <c:v>0.28543004915305908</c:v>
                      </c:pt>
                      <c:pt idx="202">
                        <c:v>0.28522814186460715</c:v>
                      </c:pt>
                      <c:pt idx="203">
                        <c:v>0.30439997432702026</c:v>
                      </c:pt>
                      <c:pt idx="204">
                        <c:v>0.30546032187498329</c:v>
                      </c:pt>
                      <c:pt idx="205">
                        <c:v>0.31986527034182499</c:v>
                      </c:pt>
                      <c:pt idx="206">
                        <c:v>0.33806233185535411</c:v>
                      </c:pt>
                      <c:pt idx="207">
                        <c:v>0.33808640027384512</c:v>
                      </c:pt>
                      <c:pt idx="208">
                        <c:v>0.34743698085758445</c:v>
                      </c:pt>
                      <c:pt idx="209">
                        <c:v>0.35153262340413011</c:v>
                      </c:pt>
                      <c:pt idx="210">
                        <c:v>0.37933699529863557</c:v>
                      </c:pt>
                      <c:pt idx="211">
                        <c:v>0.38561885252477707</c:v>
                      </c:pt>
                      <c:pt idx="212">
                        <c:v>0.40174870431680454</c:v>
                      </c:pt>
                      <c:pt idx="213">
                        <c:v>0.39485978809094657</c:v>
                      </c:pt>
                      <c:pt idx="214">
                        <c:v>0.39265886493338392</c:v>
                      </c:pt>
                      <c:pt idx="215">
                        <c:v>0.39510314654457734</c:v>
                      </c:pt>
                      <c:pt idx="216">
                        <c:v>0.40298287933164678</c:v>
                      </c:pt>
                      <c:pt idx="217">
                        <c:v>0.39113319462792895</c:v>
                      </c:pt>
                      <c:pt idx="218">
                        <c:v>0.35614573694823148</c:v>
                      </c:pt>
                      <c:pt idx="219">
                        <c:v>0.32473377654880276</c:v>
                      </c:pt>
                      <c:pt idx="220">
                        <c:v>0.29285381912316072</c:v>
                      </c:pt>
                      <c:pt idx="221">
                        <c:v>0.25918878732610567</c:v>
                      </c:pt>
                      <c:pt idx="222">
                        <c:v>0.23414960928933987</c:v>
                      </c:pt>
                      <c:pt idx="223">
                        <c:v>0.20100605989292225</c:v>
                      </c:pt>
                      <c:pt idx="224">
                        <c:v>0.16814330871223265</c:v>
                      </c:pt>
                      <c:pt idx="225">
                        <c:v>0.1468935694534329</c:v>
                      </c:pt>
                      <c:pt idx="226">
                        <c:v>0.12912171666657751</c:v>
                      </c:pt>
                      <c:pt idx="227">
                        <c:v>0.10073836559392836</c:v>
                      </c:pt>
                      <c:pt idx="228">
                        <c:v>8.7625088919434935E-2</c:v>
                      </c:pt>
                      <c:pt idx="229">
                        <c:v>7.391010178266752E-2</c:v>
                      </c:pt>
                      <c:pt idx="230">
                        <c:v>6.9108452293720299E-2</c:v>
                      </c:pt>
                      <c:pt idx="231">
                        <c:v>5.8689501355854198E-2</c:v>
                      </c:pt>
                      <c:pt idx="232">
                        <c:v>5.6360213299673202E-2</c:v>
                      </c:pt>
                      <c:pt idx="233">
                        <c:v>4.6215374905732062E-2</c:v>
                      </c:pt>
                      <c:pt idx="234">
                        <c:v>2.1844764049270687E-2</c:v>
                      </c:pt>
                      <c:pt idx="235">
                        <c:v>2.0819181994683553E-2</c:v>
                      </c:pt>
                      <c:pt idx="236">
                        <c:v>2.6091502778565239E-2</c:v>
                      </c:pt>
                      <c:pt idx="237">
                        <c:v>2.6810881064572873E-2</c:v>
                      </c:pt>
                      <c:pt idx="238">
                        <c:v>1.5978755609278642E-2</c:v>
                      </c:pt>
                      <c:pt idx="239">
                        <c:v>-1.8987307920645207E-4</c:v>
                      </c:pt>
                      <c:pt idx="240">
                        <c:v>1.0143501259580547E-2</c:v>
                      </c:pt>
                      <c:pt idx="241">
                        <c:v>1.1457904336059324E-2</c:v>
                      </c:pt>
                      <c:pt idx="242">
                        <c:v>1.0600801210908915E-2</c:v>
                      </c:pt>
                      <c:pt idx="243">
                        <c:v>8.3651125599704564E-3</c:v>
                      </c:pt>
                      <c:pt idx="244">
                        <c:v>6.2564516732899582E-3</c:v>
                      </c:pt>
                      <c:pt idx="245">
                        <c:v>-6.3915022437118461E-4</c:v>
                      </c:pt>
                      <c:pt idx="246">
                        <c:v>1.5906550353805733E-2</c:v>
                      </c:pt>
                      <c:pt idx="247">
                        <c:v>5.9689677857590034E-3</c:v>
                      </c:pt>
                      <c:pt idx="248">
                        <c:v>9.6634700241218646E-3</c:v>
                      </c:pt>
                      <c:pt idx="249">
                        <c:v>1.2000780886466595E-2</c:v>
                      </c:pt>
                      <c:pt idx="250">
                        <c:v>2.7464739766910932E-3</c:v>
                      </c:pt>
                      <c:pt idx="251">
                        <c:v>6.6682890563575003E-3</c:v>
                      </c:pt>
                      <c:pt idx="252">
                        <c:v>-4.2387159231308197E-3</c:v>
                      </c:pt>
                      <c:pt idx="253">
                        <c:v>1.7021720410554122E-3</c:v>
                      </c:pt>
                      <c:pt idx="254">
                        <c:v>7.4371413137077277E-3</c:v>
                      </c:pt>
                      <c:pt idx="255">
                        <c:v>3.5634630710232288E-3</c:v>
                      </c:pt>
                      <c:pt idx="256">
                        <c:v>-1.5537501270277254E-3</c:v>
                      </c:pt>
                      <c:pt idx="257">
                        <c:v>1.1901832943781504E-2</c:v>
                      </c:pt>
                      <c:pt idx="258">
                        <c:v>9.3131408216423212E-3</c:v>
                      </c:pt>
                      <c:pt idx="259">
                        <c:v>3.0393064016645036E-3</c:v>
                      </c:pt>
                      <c:pt idx="260">
                        <c:v>-3.0406435360250932E-3</c:v>
                      </c:pt>
                      <c:pt idx="261">
                        <c:v>-1.5390416490610448E-3</c:v>
                      </c:pt>
                      <c:pt idx="262">
                        <c:v>5.1185503324116411E-3</c:v>
                      </c:pt>
                      <c:pt idx="263">
                        <c:v>7.2954050714831836E-3</c:v>
                      </c:pt>
                      <c:pt idx="264">
                        <c:v>1.5689934587387096E-2</c:v>
                      </c:pt>
                      <c:pt idx="265">
                        <c:v>1.6522969294046504E-2</c:v>
                      </c:pt>
                      <c:pt idx="266">
                        <c:v>1.420170404402914E-2</c:v>
                      </c:pt>
                      <c:pt idx="267">
                        <c:v>2.1299213230142236E-2</c:v>
                      </c:pt>
                      <c:pt idx="268">
                        <c:v>1.6034915252424186E-2</c:v>
                      </c:pt>
                      <c:pt idx="269">
                        <c:v>1.476196334112437E-2</c:v>
                      </c:pt>
                      <c:pt idx="270">
                        <c:v>2.2796803714024417E-2</c:v>
                      </c:pt>
                      <c:pt idx="271">
                        <c:v>1.5239320307861775E-2</c:v>
                      </c:pt>
                      <c:pt idx="272">
                        <c:v>2.0952895430744464E-2</c:v>
                      </c:pt>
                      <c:pt idx="273">
                        <c:v>3.3084715484550789E-2</c:v>
                      </c:pt>
                      <c:pt idx="274">
                        <c:v>2.6899131932373053E-2</c:v>
                      </c:pt>
                      <c:pt idx="275">
                        <c:v>2.9691068477324875E-2</c:v>
                      </c:pt>
                      <c:pt idx="276">
                        <c:v>2.28355806104821E-2</c:v>
                      </c:pt>
                      <c:pt idx="277">
                        <c:v>2.5594088796418599E-2</c:v>
                      </c:pt>
                      <c:pt idx="278">
                        <c:v>3.4010012462092239E-2</c:v>
                      </c:pt>
                      <c:pt idx="279">
                        <c:v>2.089673578759892E-2</c:v>
                      </c:pt>
                      <c:pt idx="280">
                        <c:v>2.6871052110800282E-2</c:v>
                      </c:pt>
                      <c:pt idx="281">
                        <c:v>4.4017126016890701E-2</c:v>
                      </c:pt>
                      <c:pt idx="282">
                        <c:v>3.7256574689651149E-2</c:v>
                      </c:pt>
                      <c:pt idx="283">
                        <c:v>4.0188910342466834E-2</c:v>
                      </c:pt>
                      <c:pt idx="284">
                        <c:v>5.8337835019014066E-2</c:v>
                      </c:pt>
                      <c:pt idx="285">
                        <c:v>6.6712307519508754E-2</c:v>
                      </c:pt>
                      <c:pt idx="286">
                        <c:v>6.8141704150999891E-2</c:v>
                      </c:pt>
                      <c:pt idx="287">
                        <c:v>8.2158883653265027E-2</c:v>
                      </c:pt>
                      <c:pt idx="288">
                        <c:v>9.1135066616033808E-2</c:v>
                      </c:pt>
                      <c:pt idx="289">
                        <c:v>0.1106746110276145</c:v>
                      </c:pt>
                      <c:pt idx="290">
                        <c:v>0.1212032069830505</c:v>
                      </c:pt>
                      <c:pt idx="291">
                        <c:v>0.13921841822353673</c:v>
                      </c:pt>
                      <c:pt idx="292">
                        <c:v>0.15910561756887578</c:v>
                      </c:pt>
                      <c:pt idx="293">
                        <c:v>0.16192429680103979</c:v>
                      </c:pt>
                      <c:pt idx="294">
                        <c:v>0.17171078318633765</c:v>
                      </c:pt>
                      <c:pt idx="295">
                        <c:v>0.18415014414308406</c:v>
                      </c:pt>
                      <c:pt idx="296">
                        <c:v>0.19039188733840734</c:v>
                      </c:pt>
                      <c:pt idx="297">
                        <c:v>0.20384747040921658</c:v>
                      </c:pt>
                      <c:pt idx="298">
                        <c:v>0.20788427904389545</c:v>
                      </c:pt>
                      <c:pt idx="299">
                        <c:v>0.21223397711895686</c:v>
                      </c:pt>
                      <c:pt idx="300">
                        <c:v>0.22360363058721588</c:v>
                      </c:pt>
                      <c:pt idx="301">
                        <c:v>0.22225713628608257</c:v>
                      </c:pt>
                      <c:pt idx="302">
                        <c:v>0.21338391266908066</c:v>
                      </c:pt>
                      <c:pt idx="303">
                        <c:v>0.21092091117683867</c:v>
                      </c:pt>
                      <c:pt idx="304">
                        <c:v>0.20566998454272681</c:v>
                      </c:pt>
                      <c:pt idx="305">
                        <c:v>0.2004257435804179</c:v>
                      </c:pt>
                      <c:pt idx="306">
                        <c:v>0.21227141688105386</c:v>
                      </c:pt>
                      <c:pt idx="307">
                        <c:v>0.1901391689442522</c:v>
                      </c:pt>
                      <c:pt idx="308">
                        <c:v>0.20349446693801576</c:v>
                      </c:pt>
                      <c:pt idx="309">
                        <c:v>0.19611749667053543</c:v>
                      </c:pt>
                      <c:pt idx="310">
                        <c:v>0.20282188835462944</c:v>
                      </c:pt>
                      <c:pt idx="311">
                        <c:v>0.19985077580535598</c:v>
                      </c:pt>
                      <c:pt idx="312">
                        <c:v>0.20621954676493712</c:v>
                      </c:pt>
                      <c:pt idx="313">
                        <c:v>0.19917686008760907</c:v>
                      </c:pt>
                      <c:pt idx="314">
                        <c:v>0.20028534447255394</c:v>
                      </c:pt>
                      <c:pt idx="315">
                        <c:v>0.18959896666256612</c:v>
                      </c:pt>
                      <c:pt idx="316">
                        <c:v>0.19670984719228529</c:v>
                      </c:pt>
                      <c:pt idx="317">
                        <c:v>0.20508431969277999</c:v>
                      </c:pt>
                      <c:pt idx="318">
                        <c:v>0.1939780816935609</c:v>
                      </c:pt>
                      <c:pt idx="319">
                        <c:v>0.19743858541881726</c:v>
                      </c:pt>
                      <c:pt idx="320">
                        <c:v>0.19820476340744619</c:v>
                      </c:pt>
                      <c:pt idx="321">
                        <c:v>0.19048682387801058</c:v>
                      </c:pt>
                      <c:pt idx="322">
                        <c:v>0.19717115854669542</c:v>
                      </c:pt>
                      <c:pt idx="323">
                        <c:v>0.21033257205817066</c:v>
                      </c:pt>
                      <c:pt idx="324">
                        <c:v>0.20427936480769335</c:v>
                      </c:pt>
                      <c:pt idx="325">
                        <c:v>0.20259190124460461</c:v>
                      </c:pt>
                      <c:pt idx="326">
                        <c:v>0.20133365781127149</c:v>
                      </c:pt>
                      <c:pt idx="327">
                        <c:v>0.19608941684896267</c:v>
                      </c:pt>
                      <c:pt idx="328">
                        <c:v>0.20325378275310613</c:v>
                      </c:pt>
                      <c:pt idx="329">
                        <c:v>0.2044211010499179</c:v>
                      </c:pt>
                      <c:pt idx="330">
                        <c:v>0.20372445404804057</c:v>
                      </c:pt>
                      <c:pt idx="331">
                        <c:v>0.19662828199628807</c:v>
                      </c:pt>
                      <c:pt idx="332">
                        <c:v>0.18916439799536816</c:v>
                      </c:pt>
                      <c:pt idx="333">
                        <c:v>0.18633368455395874</c:v>
                      </c:pt>
                      <c:pt idx="334">
                        <c:v>0.18498184171538287</c:v>
                      </c:pt>
                      <c:pt idx="335">
                        <c:v>0.18226478469462526</c:v>
                      </c:pt>
                      <c:pt idx="336">
                        <c:v>0.17429278963667388</c:v>
                      </c:pt>
                      <c:pt idx="337">
                        <c:v>0.1620687073119855</c:v>
                      </c:pt>
                      <c:pt idx="338">
                        <c:v>0.15712665871517434</c:v>
                      </c:pt>
                      <c:pt idx="339">
                        <c:v>0.14303058828563334</c:v>
                      </c:pt>
                      <c:pt idx="340">
                        <c:v>0.1470660597859515</c:v>
                      </c:pt>
                      <c:pt idx="341">
                        <c:v>0.12502741125439251</c:v>
                      </c:pt>
                      <c:pt idx="342">
                        <c:v>0.11162798782672882</c:v>
                      </c:pt>
                      <c:pt idx="343">
                        <c:v>0.11614482769686627</c:v>
                      </c:pt>
                      <c:pt idx="344">
                        <c:v>0.11414982323083754</c:v>
                      </c:pt>
                      <c:pt idx="345">
                        <c:v>0.10484069381227699</c:v>
                      </c:pt>
                      <c:pt idx="346">
                        <c:v>9.7759230238491257E-2</c:v>
                      </c:pt>
                      <c:pt idx="347">
                        <c:v>9.3531211390245353E-2</c:v>
                      </c:pt>
                      <c:pt idx="348">
                        <c:v>9.9492156369840629E-2</c:v>
                      </c:pt>
                      <c:pt idx="349">
                        <c:v>9.8245947145752993E-2</c:v>
                      </c:pt>
                      <c:pt idx="350">
                        <c:v>9.2648702712243347E-2</c:v>
                      </c:pt>
                      <c:pt idx="351">
                        <c:v>8.0618504869843302E-2</c:v>
                      </c:pt>
                      <c:pt idx="352">
                        <c:v>8.957463081720303E-2</c:v>
                      </c:pt>
                      <c:pt idx="353">
                        <c:v>8.197703338022222E-2</c:v>
                      </c:pt>
                      <c:pt idx="354">
                        <c:v>7.9842966940690027E-2</c:v>
                      </c:pt>
                      <c:pt idx="355">
                        <c:v>7.7513678884509024E-2</c:v>
                      </c:pt>
                      <c:pt idx="356">
                        <c:v>7.5799472634208206E-2</c:v>
                      </c:pt>
                      <c:pt idx="357">
                        <c:v>8.9034428535516935E-2</c:v>
                      </c:pt>
                      <c:pt idx="358">
                        <c:v>8.802355495889648E-2</c:v>
                      </c:pt>
                      <c:pt idx="359">
                        <c:v>7.5271304561767616E-2</c:v>
                      </c:pt>
                      <c:pt idx="360">
                        <c:v>8.4615199473703898E-2</c:v>
                      </c:pt>
                      <c:pt idx="361">
                        <c:v>9.142522477228604E-2</c:v>
                      </c:pt>
                      <c:pt idx="362">
                        <c:v>9.9373151411746491E-2</c:v>
                      </c:pt>
                      <c:pt idx="363">
                        <c:v>0.10286039782421494</c:v>
                      </c:pt>
                      <c:pt idx="364">
                        <c:v>0.10781180636155045</c:v>
                      </c:pt>
                      <c:pt idx="365">
                        <c:v>0.11504971465552741</c:v>
                      </c:pt>
                      <c:pt idx="366">
                        <c:v>0.1166195103948825</c:v>
                      </c:pt>
                      <c:pt idx="367">
                        <c:v>0.12276765418496313</c:v>
                      </c:pt>
                      <c:pt idx="368">
                        <c:v>0.120725850016313</c:v>
                      </c:pt>
                      <c:pt idx="369">
                        <c:v>0.13160744944294983</c:v>
                      </c:pt>
                      <c:pt idx="370">
                        <c:v>0.14686281536313897</c:v>
                      </c:pt>
                      <c:pt idx="371">
                        <c:v>0.15141308359229164</c:v>
                      </c:pt>
                      <c:pt idx="372">
                        <c:v>0.15960035728230115</c:v>
                      </c:pt>
                      <c:pt idx="373">
                        <c:v>0.1648392497071676</c:v>
                      </c:pt>
                      <c:pt idx="374">
                        <c:v>0.18134483625452616</c:v>
                      </c:pt>
                      <c:pt idx="375">
                        <c:v>0.18476522594896425</c:v>
                      </c:pt>
                      <c:pt idx="376">
                        <c:v>0.19925040247744258</c:v>
                      </c:pt>
                      <c:pt idx="377">
                        <c:v>0.21400969154984567</c:v>
                      </c:pt>
                      <c:pt idx="378">
                        <c:v>0.23321628950563467</c:v>
                      </c:pt>
                      <c:pt idx="379">
                        <c:v>0.24126984975958327</c:v>
                      </c:pt>
                      <c:pt idx="380">
                        <c:v>0.26153144672589279</c:v>
                      </c:pt>
                      <c:pt idx="381">
                        <c:v>0.28869265699294527</c:v>
                      </c:pt>
                      <c:pt idx="382">
                        <c:v>0.29347826086956524</c:v>
                      </c:pt>
                      <c:pt idx="383">
                        <c:v>0.31739023464033755</c:v>
                      </c:pt>
                      <c:pt idx="384">
                        <c:v>0.34002524509672832</c:v>
                      </c:pt>
                      <c:pt idx="385">
                        <c:v>0.36407761797536459</c:v>
                      </c:pt>
                      <c:pt idx="386">
                        <c:v>0.39491728486845268</c:v>
                      </c:pt>
                      <c:pt idx="387">
                        <c:v>0.42413099637904017</c:v>
                      </c:pt>
                      <c:pt idx="388">
                        <c:v>0.43108810645728918</c:v>
                      </c:pt>
                      <c:pt idx="389">
                        <c:v>0.44766589826012076</c:v>
                      </c:pt>
                      <c:pt idx="390">
                        <c:v>0.45457086009830611</c:v>
                      </c:pt>
                      <c:pt idx="391">
                        <c:v>0.47754015414484902</c:v>
                      </c:pt>
                      <c:pt idx="392">
                        <c:v>0.50579781458760098</c:v>
                      </c:pt>
                      <c:pt idx="393">
                        <c:v>0.52150646905603659</c:v>
                      </c:pt>
                      <c:pt idx="394">
                        <c:v>0.53962998817973218</c:v>
                      </c:pt>
                      <c:pt idx="395">
                        <c:v>0.53814309477073496</c:v>
                      </c:pt>
                      <c:pt idx="396">
                        <c:v>0.55873897532719674</c:v>
                      </c:pt>
                      <c:pt idx="397">
                        <c:v>0.55821481865783795</c:v>
                      </c:pt>
                      <c:pt idx="398">
                        <c:v>0.57976140174469293</c:v>
                      </c:pt>
                      <c:pt idx="399">
                        <c:v>0.59398583707285246</c:v>
                      </c:pt>
                      <c:pt idx="400">
                        <c:v>0.60626474190632562</c:v>
                      </c:pt>
                      <c:pt idx="401">
                        <c:v>0.62487497793728308</c:v>
                      </c:pt>
                      <c:pt idx="402">
                        <c:v>0.63085731706664816</c:v>
                      </c:pt>
                      <c:pt idx="403">
                        <c:v>0.65442163590366209</c:v>
                      </c:pt>
                      <c:pt idx="404">
                        <c:v>0.68088753630319787</c:v>
                      </c:pt>
                      <c:pt idx="405">
                        <c:v>0.71292260131467045</c:v>
                      </c:pt>
                      <c:pt idx="406">
                        <c:v>0.74883669310626999</c:v>
                      </c:pt>
                      <c:pt idx="407">
                        <c:v>0.78773125738766736</c:v>
                      </c:pt>
                      <c:pt idx="408">
                        <c:v>0.81821524654083333</c:v>
                      </c:pt>
                      <c:pt idx="409">
                        <c:v>0.87040092636668498</c:v>
                      </c:pt>
                      <c:pt idx="410">
                        <c:v>0.92090315403252965</c:v>
                      </c:pt>
                      <c:pt idx="411">
                        <c:v>0.96335449571314713</c:v>
                      </c:pt>
                      <c:pt idx="412">
                        <c:v>0.97910326421240113</c:v>
                      </c:pt>
                      <c:pt idx="413">
                        <c:v>1</c:v>
                      </c:pt>
                      <c:pt idx="414">
                        <c:v>0.98456813234421037</c:v>
                      </c:pt>
                      <c:pt idx="415">
                        <c:v>0.94413051501067025</c:v>
                      </c:pt>
                      <c:pt idx="416">
                        <c:v>0.88616306620954499</c:v>
                      </c:pt>
                      <c:pt idx="417">
                        <c:v>0.79100991083988081</c:v>
                      </c:pt>
                      <c:pt idx="418">
                        <c:v>0.70441575251247546</c:v>
                      </c:pt>
                      <c:pt idx="419">
                        <c:v>0.6014002471024299</c:v>
                      </c:pt>
                      <c:pt idx="420">
                        <c:v>0.50134649430113332</c:v>
                      </c:pt>
                      <c:pt idx="421">
                        <c:v>0.40093840089427546</c:v>
                      </c:pt>
                      <c:pt idx="422">
                        <c:v>0.31873672894147098</c:v>
                      </c:pt>
                      <c:pt idx="423">
                        <c:v>0.2629755518353506</c:v>
                      </c:pt>
                      <c:pt idx="424">
                        <c:v>0.19431102814935258</c:v>
                      </c:pt>
                      <c:pt idx="425">
                        <c:v>0.16022479902870557</c:v>
                      </c:pt>
                      <c:pt idx="426">
                        <c:v>0.12159365021634831</c:v>
                      </c:pt>
                      <c:pt idx="427">
                        <c:v>9.3116699738456529E-2</c:v>
                      </c:pt>
                      <c:pt idx="428">
                        <c:v>7.7837265399776395E-2</c:v>
                      </c:pt>
                      <c:pt idx="429">
                        <c:v>5.4033599512213384E-2</c:v>
                      </c:pt>
                      <c:pt idx="430">
                        <c:v>4.598271352698606E-2</c:v>
                      </c:pt>
                      <c:pt idx="431">
                        <c:v>4.0116705086993922E-2</c:v>
                      </c:pt>
                      <c:pt idx="432">
                        <c:v>1.856076205961478E-2</c:v>
                      </c:pt>
                      <c:pt idx="433">
                        <c:v>1.4146881535244188E-2</c:v>
                      </c:pt>
                      <c:pt idx="434">
                        <c:v>1.0237100664823185E-2</c:v>
                      </c:pt>
                      <c:pt idx="435">
                        <c:v>1.0790674290115368E-2</c:v>
                      </c:pt>
                      <c:pt idx="436">
                        <c:v>8.7194531655319634E-3</c:v>
                      </c:pt>
                      <c:pt idx="437">
                        <c:v>-1.5082875587670941E-3</c:v>
                      </c:pt>
                      <c:pt idx="438">
                        <c:v>6.0425101755925033E-3</c:v>
                      </c:pt>
                      <c:pt idx="439">
                        <c:v>3.4912578155504156E-3</c:v>
                      </c:pt>
                      <c:pt idx="440">
                        <c:v>1.030128311413246E-2</c:v>
                      </c:pt>
                      <c:pt idx="441">
                        <c:v>6.3527253472537735E-3</c:v>
                      </c:pt>
                      <c:pt idx="442">
                        <c:v>-1.0483133387175277E-2</c:v>
                      </c:pt>
                      <c:pt idx="443">
                        <c:v>-1.7690287590858668E-3</c:v>
                      </c:pt>
                      <c:pt idx="444">
                        <c:v>-4.2306931169671848E-3</c:v>
                      </c:pt>
                      <c:pt idx="445">
                        <c:v>-2.6502003027272774E-3</c:v>
                      </c:pt>
                      <c:pt idx="446">
                        <c:v>1.6607208758764526E-3</c:v>
                      </c:pt>
                      <c:pt idx="447">
                        <c:v>2.4803842389298646E-3</c:v>
                      </c:pt>
                      <c:pt idx="448">
                        <c:v>-1.9816331224227317E-3</c:v>
                      </c:pt>
                      <c:pt idx="449">
                        <c:v>-4.9273401188445016E-3</c:v>
                      </c:pt>
                      <c:pt idx="450">
                        <c:v>-3.4538180534532245E-3</c:v>
                      </c:pt>
                      <c:pt idx="451">
                        <c:v>-5.6226499863612292E-3</c:v>
                      </c:pt>
                      <c:pt idx="452">
                        <c:v>-2.2958596971657712E-3</c:v>
                      </c:pt>
                      <c:pt idx="453">
                        <c:v>2.3373108623447308E-3</c:v>
                      </c:pt>
                      <c:pt idx="454">
                        <c:v>3.2224938090679102E-3</c:v>
                      </c:pt>
                      <c:pt idx="455">
                        <c:v>-7.2566281750255004E-3</c:v>
                      </c:pt>
                      <c:pt idx="456">
                        <c:v>8.5175458770804958E-4</c:v>
                      </c:pt>
                      <c:pt idx="457">
                        <c:v>1.7436232062342746E-3</c:v>
                      </c:pt>
                      <c:pt idx="458">
                        <c:v>8.7448587183836521E-4</c:v>
                      </c:pt>
                      <c:pt idx="459">
                        <c:v>-1.0246460605347408E-2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7"/>
                <c:order val="8"/>
                <c:tx>
                  <c:v>Air stored BS : fully conditioned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Top!$R$6:$R$256</c15:sqref>
                        </c15:formulaRef>
                      </c:ext>
                    </c:extLst>
                    <c:numCache>
                      <c:formatCode>General</c:formatCode>
                      <c:ptCount val="251"/>
                      <c:pt idx="0">
                        <c:v>974</c:v>
                      </c:pt>
                      <c:pt idx="1">
                        <c:v>973.8</c:v>
                      </c:pt>
                      <c:pt idx="2">
                        <c:v>973.6</c:v>
                      </c:pt>
                      <c:pt idx="3">
                        <c:v>973.4</c:v>
                      </c:pt>
                      <c:pt idx="4">
                        <c:v>973.2</c:v>
                      </c:pt>
                      <c:pt idx="5">
                        <c:v>973</c:v>
                      </c:pt>
                      <c:pt idx="6">
                        <c:v>972.8</c:v>
                      </c:pt>
                      <c:pt idx="7">
                        <c:v>972.6</c:v>
                      </c:pt>
                      <c:pt idx="8">
                        <c:v>972.4</c:v>
                      </c:pt>
                      <c:pt idx="9">
                        <c:v>972.2</c:v>
                      </c:pt>
                      <c:pt idx="10">
                        <c:v>972</c:v>
                      </c:pt>
                      <c:pt idx="11">
                        <c:v>971.8</c:v>
                      </c:pt>
                      <c:pt idx="12">
                        <c:v>971.6</c:v>
                      </c:pt>
                      <c:pt idx="13">
                        <c:v>971.4</c:v>
                      </c:pt>
                      <c:pt idx="14">
                        <c:v>971.2</c:v>
                      </c:pt>
                      <c:pt idx="15">
                        <c:v>971</c:v>
                      </c:pt>
                      <c:pt idx="16">
                        <c:v>970.8</c:v>
                      </c:pt>
                      <c:pt idx="17">
                        <c:v>970.6</c:v>
                      </c:pt>
                      <c:pt idx="18">
                        <c:v>970.4</c:v>
                      </c:pt>
                      <c:pt idx="19">
                        <c:v>970.2</c:v>
                      </c:pt>
                      <c:pt idx="20">
                        <c:v>970</c:v>
                      </c:pt>
                      <c:pt idx="21">
                        <c:v>969.8</c:v>
                      </c:pt>
                      <c:pt idx="22">
                        <c:v>969.6</c:v>
                      </c:pt>
                      <c:pt idx="23">
                        <c:v>969.4</c:v>
                      </c:pt>
                      <c:pt idx="24">
                        <c:v>969.2</c:v>
                      </c:pt>
                      <c:pt idx="25">
                        <c:v>969</c:v>
                      </c:pt>
                      <c:pt idx="26">
                        <c:v>968.8</c:v>
                      </c:pt>
                      <c:pt idx="27">
                        <c:v>968.6</c:v>
                      </c:pt>
                      <c:pt idx="28">
                        <c:v>968.4</c:v>
                      </c:pt>
                      <c:pt idx="29">
                        <c:v>968.2</c:v>
                      </c:pt>
                      <c:pt idx="30">
                        <c:v>968</c:v>
                      </c:pt>
                      <c:pt idx="31">
                        <c:v>967.8</c:v>
                      </c:pt>
                      <c:pt idx="32">
                        <c:v>967.6</c:v>
                      </c:pt>
                      <c:pt idx="33">
                        <c:v>967.4</c:v>
                      </c:pt>
                      <c:pt idx="34">
                        <c:v>967.2</c:v>
                      </c:pt>
                      <c:pt idx="35">
                        <c:v>967</c:v>
                      </c:pt>
                      <c:pt idx="36">
                        <c:v>966.8</c:v>
                      </c:pt>
                      <c:pt idx="37">
                        <c:v>966.6</c:v>
                      </c:pt>
                      <c:pt idx="38">
                        <c:v>966.4</c:v>
                      </c:pt>
                      <c:pt idx="39">
                        <c:v>966.2</c:v>
                      </c:pt>
                      <c:pt idx="40">
                        <c:v>966</c:v>
                      </c:pt>
                      <c:pt idx="41">
                        <c:v>965.8</c:v>
                      </c:pt>
                      <c:pt idx="42">
                        <c:v>965.6</c:v>
                      </c:pt>
                      <c:pt idx="43">
                        <c:v>965.4</c:v>
                      </c:pt>
                      <c:pt idx="44">
                        <c:v>965.2</c:v>
                      </c:pt>
                      <c:pt idx="45">
                        <c:v>965</c:v>
                      </c:pt>
                      <c:pt idx="46">
                        <c:v>964.8</c:v>
                      </c:pt>
                      <c:pt idx="47">
                        <c:v>964.6</c:v>
                      </c:pt>
                      <c:pt idx="48">
                        <c:v>964.4</c:v>
                      </c:pt>
                      <c:pt idx="49">
                        <c:v>964.2</c:v>
                      </c:pt>
                      <c:pt idx="50">
                        <c:v>964</c:v>
                      </c:pt>
                      <c:pt idx="51">
                        <c:v>963.8</c:v>
                      </c:pt>
                      <c:pt idx="52">
                        <c:v>963.6</c:v>
                      </c:pt>
                      <c:pt idx="53">
                        <c:v>963.4</c:v>
                      </c:pt>
                      <c:pt idx="54">
                        <c:v>963.2</c:v>
                      </c:pt>
                      <c:pt idx="55">
                        <c:v>963</c:v>
                      </c:pt>
                      <c:pt idx="56">
                        <c:v>962.8</c:v>
                      </c:pt>
                      <c:pt idx="57">
                        <c:v>962.6</c:v>
                      </c:pt>
                      <c:pt idx="58">
                        <c:v>962.4</c:v>
                      </c:pt>
                      <c:pt idx="59">
                        <c:v>962.2</c:v>
                      </c:pt>
                      <c:pt idx="60">
                        <c:v>962</c:v>
                      </c:pt>
                      <c:pt idx="61">
                        <c:v>961.8</c:v>
                      </c:pt>
                      <c:pt idx="62">
                        <c:v>961.6</c:v>
                      </c:pt>
                      <c:pt idx="63">
                        <c:v>961.4</c:v>
                      </c:pt>
                      <c:pt idx="64">
                        <c:v>961.2</c:v>
                      </c:pt>
                      <c:pt idx="65">
                        <c:v>961</c:v>
                      </c:pt>
                      <c:pt idx="66">
                        <c:v>960.8</c:v>
                      </c:pt>
                      <c:pt idx="67">
                        <c:v>960.6</c:v>
                      </c:pt>
                      <c:pt idx="68">
                        <c:v>960.4</c:v>
                      </c:pt>
                      <c:pt idx="69">
                        <c:v>960.2</c:v>
                      </c:pt>
                      <c:pt idx="70">
                        <c:v>960</c:v>
                      </c:pt>
                      <c:pt idx="71">
                        <c:v>959.8</c:v>
                      </c:pt>
                      <c:pt idx="72">
                        <c:v>959.6</c:v>
                      </c:pt>
                      <c:pt idx="73">
                        <c:v>959.4</c:v>
                      </c:pt>
                      <c:pt idx="74">
                        <c:v>959.2</c:v>
                      </c:pt>
                      <c:pt idx="75">
                        <c:v>959</c:v>
                      </c:pt>
                      <c:pt idx="76">
                        <c:v>958.8</c:v>
                      </c:pt>
                      <c:pt idx="77">
                        <c:v>958.6</c:v>
                      </c:pt>
                      <c:pt idx="78">
                        <c:v>958.4</c:v>
                      </c:pt>
                      <c:pt idx="79">
                        <c:v>958.2</c:v>
                      </c:pt>
                      <c:pt idx="80">
                        <c:v>958</c:v>
                      </c:pt>
                      <c:pt idx="81">
                        <c:v>957.8</c:v>
                      </c:pt>
                      <c:pt idx="82">
                        <c:v>957.6</c:v>
                      </c:pt>
                      <c:pt idx="83">
                        <c:v>957.4</c:v>
                      </c:pt>
                      <c:pt idx="84">
                        <c:v>957.2</c:v>
                      </c:pt>
                      <c:pt idx="85">
                        <c:v>957</c:v>
                      </c:pt>
                      <c:pt idx="86">
                        <c:v>956.8</c:v>
                      </c:pt>
                      <c:pt idx="87">
                        <c:v>956.6</c:v>
                      </c:pt>
                      <c:pt idx="88">
                        <c:v>956.4</c:v>
                      </c:pt>
                      <c:pt idx="89">
                        <c:v>956.2</c:v>
                      </c:pt>
                      <c:pt idx="90">
                        <c:v>956</c:v>
                      </c:pt>
                      <c:pt idx="91">
                        <c:v>955.8</c:v>
                      </c:pt>
                      <c:pt idx="92">
                        <c:v>955.6</c:v>
                      </c:pt>
                      <c:pt idx="93">
                        <c:v>955.4</c:v>
                      </c:pt>
                      <c:pt idx="94">
                        <c:v>955.2</c:v>
                      </c:pt>
                      <c:pt idx="95">
                        <c:v>955</c:v>
                      </c:pt>
                      <c:pt idx="96">
                        <c:v>954.8</c:v>
                      </c:pt>
                      <c:pt idx="97">
                        <c:v>954.6</c:v>
                      </c:pt>
                      <c:pt idx="98">
                        <c:v>954.4</c:v>
                      </c:pt>
                      <c:pt idx="99">
                        <c:v>954.2</c:v>
                      </c:pt>
                      <c:pt idx="100">
                        <c:v>954</c:v>
                      </c:pt>
                      <c:pt idx="101">
                        <c:v>953.8</c:v>
                      </c:pt>
                      <c:pt idx="102">
                        <c:v>953.6</c:v>
                      </c:pt>
                      <c:pt idx="103">
                        <c:v>953.4</c:v>
                      </c:pt>
                      <c:pt idx="104">
                        <c:v>953.2</c:v>
                      </c:pt>
                      <c:pt idx="105">
                        <c:v>953</c:v>
                      </c:pt>
                      <c:pt idx="106">
                        <c:v>952.8</c:v>
                      </c:pt>
                      <c:pt idx="107">
                        <c:v>952.6</c:v>
                      </c:pt>
                      <c:pt idx="108">
                        <c:v>952.4</c:v>
                      </c:pt>
                      <c:pt idx="109">
                        <c:v>952.2</c:v>
                      </c:pt>
                      <c:pt idx="110">
                        <c:v>952</c:v>
                      </c:pt>
                      <c:pt idx="111">
                        <c:v>951.8</c:v>
                      </c:pt>
                      <c:pt idx="112">
                        <c:v>951.6</c:v>
                      </c:pt>
                      <c:pt idx="113">
                        <c:v>951.4</c:v>
                      </c:pt>
                      <c:pt idx="114">
                        <c:v>951.2</c:v>
                      </c:pt>
                      <c:pt idx="115">
                        <c:v>951</c:v>
                      </c:pt>
                      <c:pt idx="116">
                        <c:v>950.8</c:v>
                      </c:pt>
                      <c:pt idx="117">
                        <c:v>950.6</c:v>
                      </c:pt>
                      <c:pt idx="118">
                        <c:v>950.4</c:v>
                      </c:pt>
                      <c:pt idx="119">
                        <c:v>950.2</c:v>
                      </c:pt>
                      <c:pt idx="120">
                        <c:v>950</c:v>
                      </c:pt>
                      <c:pt idx="121">
                        <c:v>949.8</c:v>
                      </c:pt>
                      <c:pt idx="122">
                        <c:v>949.6</c:v>
                      </c:pt>
                      <c:pt idx="123">
                        <c:v>949.4</c:v>
                      </c:pt>
                      <c:pt idx="124">
                        <c:v>949.2</c:v>
                      </c:pt>
                      <c:pt idx="125">
                        <c:v>949</c:v>
                      </c:pt>
                      <c:pt idx="126">
                        <c:v>948.8</c:v>
                      </c:pt>
                      <c:pt idx="127">
                        <c:v>948.6</c:v>
                      </c:pt>
                      <c:pt idx="128">
                        <c:v>948.4</c:v>
                      </c:pt>
                      <c:pt idx="129">
                        <c:v>948.2</c:v>
                      </c:pt>
                      <c:pt idx="130">
                        <c:v>948</c:v>
                      </c:pt>
                      <c:pt idx="131">
                        <c:v>947.8</c:v>
                      </c:pt>
                      <c:pt idx="132">
                        <c:v>947.6</c:v>
                      </c:pt>
                      <c:pt idx="133">
                        <c:v>947.4</c:v>
                      </c:pt>
                      <c:pt idx="134">
                        <c:v>947.2</c:v>
                      </c:pt>
                      <c:pt idx="135">
                        <c:v>947</c:v>
                      </c:pt>
                      <c:pt idx="136">
                        <c:v>946.8</c:v>
                      </c:pt>
                      <c:pt idx="137">
                        <c:v>946.6</c:v>
                      </c:pt>
                      <c:pt idx="138">
                        <c:v>946.4</c:v>
                      </c:pt>
                      <c:pt idx="139">
                        <c:v>946.2</c:v>
                      </c:pt>
                      <c:pt idx="140">
                        <c:v>946</c:v>
                      </c:pt>
                      <c:pt idx="141">
                        <c:v>945.8</c:v>
                      </c:pt>
                      <c:pt idx="142">
                        <c:v>945.6</c:v>
                      </c:pt>
                      <c:pt idx="143">
                        <c:v>945.4</c:v>
                      </c:pt>
                      <c:pt idx="144">
                        <c:v>945.2</c:v>
                      </c:pt>
                      <c:pt idx="145">
                        <c:v>945</c:v>
                      </c:pt>
                      <c:pt idx="146">
                        <c:v>944.8</c:v>
                      </c:pt>
                      <c:pt idx="147">
                        <c:v>944.6</c:v>
                      </c:pt>
                      <c:pt idx="148">
                        <c:v>944.4</c:v>
                      </c:pt>
                      <c:pt idx="149">
                        <c:v>944.2</c:v>
                      </c:pt>
                      <c:pt idx="150">
                        <c:v>944</c:v>
                      </c:pt>
                      <c:pt idx="151">
                        <c:v>943.8</c:v>
                      </c:pt>
                      <c:pt idx="152">
                        <c:v>943.6</c:v>
                      </c:pt>
                      <c:pt idx="153">
                        <c:v>943.4</c:v>
                      </c:pt>
                      <c:pt idx="154">
                        <c:v>943.2</c:v>
                      </c:pt>
                      <c:pt idx="155">
                        <c:v>943</c:v>
                      </c:pt>
                      <c:pt idx="156">
                        <c:v>942.8</c:v>
                      </c:pt>
                      <c:pt idx="157">
                        <c:v>942.6</c:v>
                      </c:pt>
                      <c:pt idx="158">
                        <c:v>942.4</c:v>
                      </c:pt>
                      <c:pt idx="159">
                        <c:v>942.2</c:v>
                      </c:pt>
                      <c:pt idx="160">
                        <c:v>942</c:v>
                      </c:pt>
                      <c:pt idx="161">
                        <c:v>941.8</c:v>
                      </c:pt>
                      <c:pt idx="162">
                        <c:v>941.6</c:v>
                      </c:pt>
                      <c:pt idx="163">
                        <c:v>941.4</c:v>
                      </c:pt>
                      <c:pt idx="164">
                        <c:v>941.2</c:v>
                      </c:pt>
                      <c:pt idx="165">
                        <c:v>941</c:v>
                      </c:pt>
                      <c:pt idx="166">
                        <c:v>940.8</c:v>
                      </c:pt>
                      <c:pt idx="167">
                        <c:v>940.6</c:v>
                      </c:pt>
                      <c:pt idx="168">
                        <c:v>940.4</c:v>
                      </c:pt>
                      <c:pt idx="169">
                        <c:v>940.2</c:v>
                      </c:pt>
                      <c:pt idx="170">
                        <c:v>940</c:v>
                      </c:pt>
                      <c:pt idx="171">
                        <c:v>939.8</c:v>
                      </c:pt>
                      <c:pt idx="172">
                        <c:v>939.6</c:v>
                      </c:pt>
                      <c:pt idx="173">
                        <c:v>939.4</c:v>
                      </c:pt>
                      <c:pt idx="174">
                        <c:v>939.2</c:v>
                      </c:pt>
                      <c:pt idx="175">
                        <c:v>939</c:v>
                      </c:pt>
                      <c:pt idx="176">
                        <c:v>938.8</c:v>
                      </c:pt>
                      <c:pt idx="177">
                        <c:v>938.6</c:v>
                      </c:pt>
                      <c:pt idx="178">
                        <c:v>938.4</c:v>
                      </c:pt>
                      <c:pt idx="179">
                        <c:v>938.2</c:v>
                      </c:pt>
                      <c:pt idx="180">
                        <c:v>938</c:v>
                      </c:pt>
                      <c:pt idx="181">
                        <c:v>937.8</c:v>
                      </c:pt>
                      <c:pt idx="182">
                        <c:v>937.6</c:v>
                      </c:pt>
                      <c:pt idx="183">
                        <c:v>937.4</c:v>
                      </c:pt>
                      <c:pt idx="184">
                        <c:v>937.2</c:v>
                      </c:pt>
                      <c:pt idx="185">
                        <c:v>937</c:v>
                      </c:pt>
                      <c:pt idx="186">
                        <c:v>936.8</c:v>
                      </c:pt>
                      <c:pt idx="187">
                        <c:v>936.6</c:v>
                      </c:pt>
                      <c:pt idx="188">
                        <c:v>936.4</c:v>
                      </c:pt>
                      <c:pt idx="189">
                        <c:v>936.2</c:v>
                      </c:pt>
                      <c:pt idx="190">
                        <c:v>936</c:v>
                      </c:pt>
                      <c:pt idx="191">
                        <c:v>935.8</c:v>
                      </c:pt>
                      <c:pt idx="192">
                        <c:v>935.6</c:v>
                      </c:pt>
                      <c:pt idx="193">
                        <c:v>935.4</c:v>
                      </c:pt>
                      <c:pt idx="194">
                        <c:v>935.2</c:v>
                      </c:pt>
                      <c:pt idx="195">
                        <c:v>935</c:v>
                      </c:pt>
                      <c:pt idx="196">
                        <c:v>934.8</c:v>
                      </c:pt>
                      <c:pt idx="197">
                        <c:v>934.6</c:v>
                      </c:pt>
                      <c:pt idx="198">
                        <c:v>934.4</c:v>
                      </c:pt>
                      <c:pt idx="199">
                        <c:v>934.2</c:v>
                      </c:pt>
                      <c:pt idx="200">
                        <c:v>934</c:v>
                      </c:pt>
                      <c:pt idx="201">
                        <c:v>933.8</c:v>
                      </c:pt>
                      <c:pt idx="202">
                        <c:v>933.6</c:v>
                      </c:pt>
                      <c:pt idx="203">
                        <c:v>933.4</c:v>
                      </c:pt>
                      <c:pt idx="204">
                        <c:v>933.2</c:v>
                      </c:pt>
                      <c:pt idx="205">
                        <c:v>933</c:v>
                      </c:pt>
                      <c:pt idx="206">
                        <c:v>932.8</c:v>
                      </c:pt>
                      <c:pt idx="207">
                        <c:v>932.6</c:v>
                      </c:pt>
                      <c:pt idx="208">
                        <c:v>932.4</c:v>
                      </c:pt>
                      <c:pt idx="209">
                        <c:v>932.2</c:v>
                      </c:pt>
                      <c:pt idx="210">
                        <c:v>932</c:v>
                      </c:pt>
                      <c:pt idx="211">
                        <c:v>931.8</c:v>
                      </c:pt>
                      <c:pt idx="212">
                        <c:v>931.6</c:v>
                      </c:pt>
                      <c:pt idx="213">
                        <c:v>931.4</c:v>
                      </c:pt>
                      <c:pt idx="214">
                        <c:v>931.2</c:v>
                      </c:pt>
                      <c:pt idx="215">
                        <c:v>931</c:v>
                      </c:pt>
                      <c:pt idx="216">
                        <c:v>930.8</c:v>
                      </c:pt>
                      <c:pt idx="217">
                        <c:v>930.6</c:v>
                      </c:pt>
                      <c:pt idx="218">
                        <c:v>930.4</c:v>
                      </c:pt>
                      <c:pt idx="219">
                        <c:v>930.2</c:v>
                      </c:pt>
                      <c:pt idx="220">
                        <c:v>930</c:v>
                      </c:pt>
                      <c:pt idx="221">
                        <c:v>929.8</c:v>
                      </c:pt>
                      <c:pt idx="222">
                        <c:v>929.6</c:v>
                      </c:pt>
                      <c:pt idx="223">
                        <c:v>929.4</c:v>
                      </c:pt>
                      <c:pt idx="224">
                        <c:v>929.2</c:v>
                      </c:pt>
                      <c:pt idx="225">
                        <c:v>929</c:v>
                      </c:pt>
                      <c:pt idx="226">
                        <c:v>928.8</c:v>
                      </c:pt>
                      <c:pt idx="227">
                        <c:v>928.6</c:v>
                      </c:pt>
                      <c:pt idx="228">
                        <c:v>928.4</c:v>
                      </c:pt>
                      <c:pt idx="229">
                        <c:v>928.2</c:v>
                      </c:pt>
                      <c:pt idx="230">
                        <c:v>928</c:v>
                      </c:pt>
                      <c:pt idx="231">
                        <c:v>927.8</c:v>
                      </c:pt>
                      <c:pt idx="232">
                        <c:v>927.6</c:v>
                      </c:pt>
                      <c:pt idx="233">
                        <c:v>927.4</c:v>
                      </c:pt>
                      <c:pt idx="234">
                        <c:v>927.2</c:v>
                      </c:pt>
                      <c:pt idx="235">
                        <c:v>927</c:v>
                      </c:pt>
                      <c:pt idx="236">
                        <c:v>926.8</c:v>
                      </c:pt>
                      <c:pt idx="237">
                        <c:v>926.6</c:v>
                      </c:pt>
                      <c:pt idx="238">
                        <c:v>926.4</c:v>
                      </c:pt>
                      <c:pt idx="239">
                        <c:v>926.2</c:v>
                      </c:pt>
                      <c:pt idx="240">
                        <c:v>926</c:v>
                      </c:pt>
                      <c:pt idx="241">
                        <c:v>925.8</c:v>
                      </c:pt>
                      <c:pt idx="242">
                        <c:v>925.6</c:v>
                      </c:pt>
                      <c:pt idx="243">
                        <c:v>925.4</c:v>
                      </c:pt>
                      <c:pt idx="244">
                        <c:v>925.2</c:v>
                      </c:pt>
                      <c:pt idx="245">
                        <c:v>925</c:v>
                      </c:pt>
                      <c:pt idx="246">
                        <c:v>924.8</c:v>
                      </c:pt>
                      <c:pt idx="247">
                        <c:v>924.6</c:v>
                      </c:pt>
                      <c:pt idx="248">
                        <c:v>924.4</c:v>
                      </c:pt>
                      <c:pt idx="249">
                        <c:v>924.2</c:v>
                      </c:pt>
                      <c:pt idx="250">
                        <c:v>924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Top!$W$6:$W$506</c15:sqref>
                        </c15:formulaRef>
                      </c:ext>
                    </c:extLst>
                    <c:numCache>
                      <c:formatCode>General</c:formatCode>
                      <c:ptCount val="501"/>
                      <c:pt idx="0">
                        <c:v>3.1569530251010551E-2</c:v>
                      </c:pt>
                      <c:pt idx="1">
                        <c:v>1.7798915207239446E-2</c:v>
                      </c:pt>
                      <c:pt idx="2">
                        <c:v>1.3395972777135041E-2</c:v>
                      </c:pt>
                      <c:pt idx="3">
                        <c:v>2.3653728155430754E-2</c:v>
                      </c:pt>
                      <c:pt idx="4">
                        <c:v>9.6020084591352563E-3</c:v>
                      </c:pt>
                      <c:pt idx="5">
                        <c:v>1.9672407574813696E-2</c:v>
                      </c:pt>
                      <c:pt idx="6">
                        <c:v>1.1334983629746553E-2</c:v>
                      </c:pt>
                      <c:pt idx="7">
                        <c:v>1.1616088282270945E-2</c:v>
                      </c:pt>
                      <c:pt idx="8">
                        <c:v>1.4285915024567089E-2</c:v>
                      </c:pt>
                      <c:pt idx="9">
                        <c:v>1.4941661943727546E-2</c:v>
                      </c:pt>
                      <c:pt idx="10">
                        <c:v>1.5175787013400655E-2</c:v>
                      </c:pt>
                      <c:pt idx="11">
                        <c:v>4.7775846967404697E-3</c:v>
                      </c:pt>
                      <c:pt idx="12">
                        <c:v>1.5644318187140804E-2</c:v>
                      </c:pt>
                      <c:pt idx="13">
                        <c:v>6.5573989330060846E-3</c:v>
                      </c:pt>
                      <c:pt idx="14">
                        <c:v>9.6489177833880557E-3</c:v>
                      </c:pt>
                      <c:pt idx="15">
                        <c:v>5.3396534845922888E-3</c:v>
                      </c:pt>
                      <c:pt idx="16">
                        <c:v>0</c:v>
                      </c:pt>
                      <c:pt idx="17">
                        <c:v>1.0153842911141608E-3</c:v>
                      </c:pt>
                      <c:pt idx="18">
                        <c:v>5.8705508742511606E-3</c:v>
                      </c:pt>
                      <c:pt idx="19">
                        <c:v>7.1709906930776546E-3</c:v>
                      </c:pt>
                      <c:pt idx="20">
                        <c:v>0</c:v>
                      </c:pt>
                      <c:pt idx="21">
                        <c:v>1.5603263746094792E-3</c:v>
                      </c:pt>
                      <c:pt idx="22">
                        <c:v>0</c:v>
                      </c:pt>
                      <c:pt idx="23">
                        <c:v>5.5787434952247568E-3</c:v>
                      </c:pt>
                      <c:pt idx="24">
                        <c:v>5.7424694492194265E-3</c:v>
                      </c:pt>
                      <c:pt idx="25">
                        <c:v>1.1524541328449579E-2</c:v>
                      </c:pt>
                      <c:pt idx="26">
                        <c:v>0</c:v>
                      </c:pt>
                      <c:pt idx="27">
                        <c:v>4.9508892396614469E-3</c:v>
                      </c:pt>
                      <c:pt idx="28">
                        <c:v>7.0244078371124652E-3</c:v>
                      </c:pt>
                      <c:pt idx="29">
                        <c:v>1.2611558944622172E-2</c:v>
                      </c:pt>
                      <c:pt idx="30">
                        <c:v>2.1855553005428645E-3</c:v>
                      </c:pt>
                      <c:pt idx="31">
                        <c:v>1.7081762273006177E-2</c:v>
                      </c:pt>
                      <c:pt idx="32">
                        <c:v>2.1131069757420479E-2</c:v>
                      </c:pt>
                      <c:pt idx="33">
                        <c:v>1.928219131884757E-2</c:v>
                      </c:pt>
                      <c:pt idx="34">
                        <c:v>1.5460990084169799E-2</c:v>
                      </c:pt>
                      <c:pt idx="35">
                        <c:v>1.4535637503103088E-2</c:v>
                      </c:pt>
                      <c:pt idx="36">
                        <c:v>1.8618317821796088E-2</c:v>
                      </c:pt>
                      <c:pt idx="37">
                        <c:v>2.9402755073841786E-2</c:v>
                      </c:pt>
                      <c:pt idx="38">
                        <c:v>2.6476952837744792E-2</c:v>
                      </c:pt>
                      <c:pt idx="39">
                        <c:v>2.8228265502559753E-2</c:v>
                      </c:pt>
                      <c:pt idx="40">
                        <c:v>2.1501988318337023E-2</c:v>
                      </c:pt>
                      <c:pt idx="41">
                        <c:v>2.8487051340299864E-2</c:v>
                      </c:pt>
                      <c:pt idx="42">
                        <c:v>3.7728398993896871E-2</c:v>
                      </c:pt>
                      <c:pt idx="43">
                        <c:v>2.3093275315344008E-2</c:v>
                      </c:pt>
                      <c:pt idx="44">
                        <c:v>2.3890733827641605E-2</c:v>
                      </c:pt>
                      <c:pt idx="45">
                        <c:v>4.0378084937961654E-2</c:v>
                      </c:pt>
                      <c:pt idx="46">
                        <c:v>3.18287844794072E-2</c:v>
                      </c:pt>
                      <c:pt idx="47">
                        <c:v>3.0384033499299759E-2</c:v>
                      </c:pt>
                      <c:pt idx="48">
                        <c:v>2.6077181412385186E-2</c:v>
                      </c:pt>
                      <c:pt idx="49">
                        <c:v>2.7663620566096947E-2</c:v>
                      </c:pt>
                      <c:pt idx="50">
                        <c:v>1.4823252785753428E-2</c:v>
                      </c:pt>
                      <c:pt idx="51">
                        <c:v>2.6083504686248517E-2</c:v>
                      </c:pt>
                      <c:pt idx="52">
                        <c:v>2.0496330159205985E-2</c:v>
                      </c:pt>
                      <c:pt idx="53">
                        <c:v>2.2533103509651188E-2</c:v>
                      </c:pt>
                      <c:pt idx="54">
                        <c:v>2.358698248687335E-2</c:v>
                      </c:pt>
                      <c:pt idx="55">
                        <c:v>2.1220813407214153E-2</c:v>
                      </c:pt>
                      <c:pt idx="56">
                        <c:v>1.9738638013648901E-2</c:v>
                      </c:pt>
                      <c:pt idx="57">
                        <c:v>1.8673494241136877E-2</c:v>
                      </c:pt>
                      <c:pt idx="58">
                        <c:v>2.4958196133903522E-2</c:v>
                      </c:pt>
                      <c:pt idx="59">
                        <c:v>2.7409050244265723E-2</c:v>
                      </c:pt>
                      <c:pt idx="60">
                        <c:v>2.4193782582425043E-2</c:v>
                      </c:pt>
                      <c:pt idx="61">
                        <c:v>2.0737270312931797E-2</c:v>
                      </c:pt>
                      <c:pt idx="62">
                        <c:v>2.9310950505159319E-2</c:v>
                      </c:pt>
                      <c:pt idx="63">
                        <c:v>2.41710656355827E-2</c:v>
                      </c:pt>
                      <c:pt idx="64">
                        <c:v>3.0121968926963845E-2</c:v>
                      </c:pt>
                      <c:pt idx="65">
                        <c:v>3.0412136938692345E-2</c:v>
                      </c:pt>
                      <c:pt idx="66">
                        <c:v>3.1871408029152636E-2</c:v>
                      </c:pt>
                      <c:pt idx="67">
                        <c:v>3.2908893333395785E-2</c:v>
                      </c:pt>
                      <c:pt idx="68">
                        <c:v>3.8957690271994451E-2</c:v>
                      </c:pt>
                      <c:pt idx="69">
                        <c:v>4.7729242097078649E-2</c:v>
                      </c:pt>
                      <c:pt idx="70">
                        <c:v>4.0446235778488687E-2</c:v>
                      </c:pt>
                      <c:pt idx="71">
                        <c:v>3.7131200906804308E-2</c:v>
                      </c:pt>
                      <c:pt idx="72">
                        <c:v>3.7602870297943292E-2</c:v>
                      </c:pt>
                      <c:pt idx="73">
                        <c:v>4.0040141079265748E-2</c:v>
                      </c:pt>
                      <c:pt idx="74">
                        <c:v>4.0417898143767825E-2</c:v>
                      </c:pt>
                      <c:pt idx="75">
                        <c:v>4.6414469524161929E-2</c:v>
                      </c:pt>
                      <c:pt idx="76">
                        <c:v>4.942013236719954E-2</c:v>
                      </c:pt>
                      <c:pt idx="77">
                        <c:v>5.0601179407673169E-2</c:v>
                      </c:pt>
                      <c:pt idx="78">
                        <c:v>4.611423111331775E-2</c:v>
                      </c:pt>
                      <c:pt idx="79">
                        <c:v>5.0329981217534667E-2</c:v>
                      </c:pt>
                      <c:pt idx="80">
                        <c:v>5.3332131130648205E-2</c:v>
                      </c:pt>
                      <c:pt idx="81">
                        <c:v>5.5399841683958083E-2</c:v>
                      </c:pt>
                      <c:pt idx="82">
                        <c:v>6.369785055527713E-2</c:v>
                      </c:pt>
                      <c:pt idx="83">
                        <c:v>6.5682421767050581E-2</c:v>
                      </c:pt>
                      <c:pt idx="84">
                        <c:v>6.6215684529525004E-2</c:v>
                      </c:pt>
                      <c:pt idx="85">
                        <c:v>6.1642083963709085E-2</c:v>
                      </c:pt>
                      <c:pt idx="86">
                        <c:v>5.9916532785004008E-2</c:v>
                      </c:pt>
                      <c:pt idx="87">
                        <c:v>6.8115711227792419E-2</c:v>
                      </c:pt>
                      <c:pt idx="88">
                        <c:v>6.8175196841173402E-2</c:v>
                      </c:pt>
                      <c:pt idx="89">
                        <c:v>6.7155041991222353E-2</c:v>
                      </c:pt>
                      <c:pt idx="90">
                        <c:v>6.9081766956912746E-2</c:v>
                      </c:pt>
                      <c:pt idx="91">
                        <c:v>7.4428212106024905E-2</c:v>
                      </c:pt>
                      <c:pt idx="92">
                        <c:v>6.7461837871258146E-2</c:v>
                      </c:pt>
                      <c:pt idx="93">
                        <c:v>8.0295507665213095E-2</c:v>
                      </c:pt>
                      <c:pt idx="94">
                        <c:v>8.5417593689841073E-2</c:v>
                      </c:pt>
                      <c:pt idx="95">
                        <c:v>8.7547600200471198E-2</c:v>
                      </c:pt>
                      <c:pt idx="96">
                        <c:v>9.7828072525609253E-2</c:v>
                      </c:pt>
                      <c:pt idx="97">
                        <c:v>0.10287591863117514</c:v>
                      </c:pt>
                      <c:pt idx="98">
                        <c:v>0.10975564059448142</c:v>
                      </c:pt>
                      <c:pt idx="99">
                        <c:v>0.13776750961371823</c:v>
                      </c:pt>
                      <c:pt idx="100">
                        <c:v>0.15682609123313207</c:v>
                      </c:pt>
                      <c:pt idx="101">
                        <c:v>0.1820934252003541</c:v>
                      </c:pt>
                      <c:pt idx="102">
                        <c:v>0.21863749841918154</c:v>
                      </c:pt>
                      <c:pt idx="103">
                        <c:v>0.26333625296842578</c:v>
                      </c:pt>
                      <c:pt idx="104">
                        <c:v>0.30978655437781327</c:v>
                      </c:pt>
                      <c:pt idx="105">
                        <c:v>0.36314327601793001</c:v>
                      </c:pt>
                      <c:pt idx="106">
                        <c:v>0.41207838986027906</c:v>
                      </c:pt>
                      <c:pt idx="107">
                        <c:v>0.43419813861553086</c:v>
                      </c:pt>
                      <c:pt idx="108">
                        <c:v>0.44169004716693916</c:v>
                      </c:pt>
                      <c:pt idx="109">
                        <c:v>0.40614153828859423</c:v>
                      </c:pt>
                      <c:pt idx="110">
                        <c:v>0.341873656304304</c:v>
                      </c:pt>
                      <c:pt idx="111">
                        <c:v>0.30073724689339892</c:v>
                      </c:pt>
                      <c:pt idx="112">
                        <c:v>0.23176227300617808</c:v>
                      </c:pt>
                      <c:pt idx="113">
                        <c:v>0.1830084263479112</c:v>
                      </c:pt>
                      <c:pt idx="114">
                        <c:v>0.14940186513159434</c:v>
                      </c:pt>
                      <c:pt idx="115">
                        <c:v>0.12234644983301872</c:v>
                      </c:pt>
                      <c:pt idx="116">
                        <c:v>0.10531881010037612</c:v>
                      </c:pt>
                      <c:pt idx="117">
                        <c:v>8.8028871600069322E-2</c:v>
                      </c:pt>
                      <c:pt idx="118">
                        <c:v>7.7970884836789267E-2</c:v>
                      </c:pt>
                      <c:pt idx="119">
                        <c:v>6.4382871890471524E-2</c:v>
                      </c:pt>
                      <c:pt idx="120">
                        <c:v>5.4378515857365674E-2</c:v>
                      </c:pt>
                      <c:pt idx="121">
                        <c:v>5.1289245282135111E-2</c:v>
                      </c:pt>
                      <c:pt idx="122">
                        <c:v>5.1284561375569679E-2</c:v>
                      </c:pt>
                      <c:pt idx="123">
                        <c:v>5.2963976074605269E-2</c:v>
                      </c:pt>
                      <c:pt idx="124">
                        <c:v>3.8999377040426796E-2</c:v>
                      </c:pt>
                      <c:pt idx="125">
                        <c:v>4.0468718530002765E-2</c:v>
                      </c:pt>
                      <c:pt idx="126">
                        <c:v>5.0041218377775802E-2</c:v>
                      </c:pt>
                      <c:pt idx="127">
                        <c:v>4.1311821711780494E-2</c:v>
                      </c:pt>
                      <c:pt idx="128">
                        <c:v>4.3480704646903699E-2</c:v>
                      </c:pt>
                      <c:pt idx="129">
                        <c:v>5.1786676159383975E-2</c:v>
                      </c:pt>
                      <c:pt idx="130">
                        <c:v>5.1016173529370434E-2</c:v>
                      </c:pt>
                      <c:pt idx="131">
                        <c:v>5.2256471987896791E-2</c:v>
                      </c:pt>
                      <c:pt idx="132">
                        <c:v>4.8297165768137258E-2</c:v>
                      </c:pt>
                      <c:pt idx="133">
                        <c:v>5.2245699002796291E-2</c:v>
                      </c:pt>
                      <c:pt idx="134">
                        <c:v>5.1748502320875703E-2</c:v>
                      </c:pt>
                      <c:pt idx="135">
                        <c:v>6.3988486957662169E-2</c:v>
                      </c:pt>
                      <c:pt idx="136">
                        <c:v>6.041326107626805E-2</c:v>
                      </c:pt>
                      <c:pt idx="137">
                        <c:v>4.6150765584528117E-2</c:v>
                      </c:pt>
                      <c:pt idx="138">
                        <c:v>5.6315077026843463E-2</c:v>
                      </c:pt>
                      <c:pt idx="139">
                        <c:v>5.8014632524110411E-2</c:v>
                      </c:pt>
                      <c:pt idx="140">
                        <c:v>5.254827936692319E-2</c:v>
                      </c:pt>
                      <c:pt idx="141">
                        <c:v>4.3371335428600867E-2</c:v>
                      </c:pt>
                      <c:pt idx="142">
                        <c:v>5.2070989287905683E-2</c:v>
                      </c:pt>
                      <c:pt idx="143">
                        <c:v>5.4458376464306291E-2</c:v>
                      </c:pt>
                      <c:pt idx="144">
                        <c:v>6.1531075378108362E-2</c:v>
                      </c:pt>
                      <c:pt idx="145">
                        <c:v>5.9525426586790442E-2</c:v>
                      </c:pt>
                      <c:pt idx="146">
                        <c:v>6.3978416558546497E-2</c:v>
                      </c:pt>
                      <c:pt idx="147">
                        <c:v>6.4220574527979316E-2</c:v>
                      </c:pt>
                      <c:pt idx="148">
                        <c:v>6.1416319667255276E-2</c:v>
                      </c:pt>
                      <c:pt idx="149">
                        <c:v>6.6802812217501881E-2</c:v>
                      </c:pt>
                      <c:pt idx="150">
                        <c:v>6.4185445228738577E-2</c:v>
                      </c:pt>
                      <c:pt idx="151">
                        <c:v>6.090671063293629E-2</c:v>
                      </c:pt>
                      <c:pt idx="152">
                        <c:v>5.9400600476821684E-2</c:v>
                      </c:pt>
                      <c:pt idx="153">
                        <c:v>5.4096076291470133E-2</c:v>
                      </c:pt>
                      <c:pt idx="154">
                        <c:v>4.517510784694867E-2</c:v>
                      </c:pt>
                      <c:pt idx="155">
                        <c:v>4.6636720890691666E-2</c:v>
                      </c:pt>
                      <c:pt idx="156">
                        <c:v>4.1166620608252102E-2</c:v>
                      </c:pt>
                      <c:pt idx="157">
                        <c:v>3.5779893862677228E-2</c:v>
                      </c:pt>
                      <c:pt idx="158">
                        <c:v>3.7455561436460463E-2</c:v>
                      </c:pt>
                      <c:pt idx="159">
                        <c:v>3.1918715485463496E-2</c:v>
                      </c:pt>
                      <c:pt idx="160">
                        <c:v>2.5856101022496802E-2</c:v>
                      </c:pt>
                      <c:pt idx="161">
                        <c:v>2.9572078296182146E-2</c:v>
                      </c:pt>
                      <c:pt idx="162">
                        <c:v>1.5726731523159575E-2</c:v>
                      </c:pt>
                      <c:pt idx="163">
                        <c:v>1.8345995494081883E-2</c:v>
                      </c:pt>
                      <c:pt idx="164">
                        <c:v>2.1107884419921591E-2</c:v>
                      </c:pt>
                      <c:pt idx="165">
                        <c:v>1.9281512152395583E-2</c:v>
                      </c:pt>
                      <c:pt idx="166">
                        <c:v>2.5506915788043861E-2</c:v>
                      </c:pt>
                      <c:pt idx="167">
                        <c:v>1.1130507688632628E-2</c:v>
                      </c:pt>
                      <c:pt idx="168">
                        <c:v>2.2023658412061997E-2</c:v>
                      </c:pt>
                      <c:pt idx="169">
                        <c:v>2.8575108783729982E-2</c:v>
                      </c:pt>
                      <c:pt idx="170">
                        <c:v>2.5532677274153735E-2</c:v>
                      </c:pt>
                      <c:pt idx="171">
                        <c:v>3.5036323695414921E-2</c:v>
                      </c:pt>
                      <c:pt idx="172">
                        <c:v>3.199927867838892E-2</c:v>
                      </c:pt>
                      <c:pt idx="173">
                        <c:v>2.9751940308294731E-2</c:v>
                      </c:pt>
                      <c:pt idx="174">
                        <c:v>3.4057153027911402E-2</c:v>
                      </c:pt>
                      <c:pt idx="175">
                        <c:v>2.9701354117388067E-2</c:v>
                      </c:pt>
                      <c:pt idx="176">
                        <c:v>3.8498901623910405E-2</c:v>
                      </c:pt>
                      <c:pt idx="177">
                        <c:v>4.9040735935399565E-2</c:v>
                      </c:pt>
                      <c:pt idx="178">
                        <c:v>3.3975184663016342E-2</c:v>
                      </c:pt>
                      <c:pt idx="179">
                        <c:v>3.7902171927474394E-2</c:v>
                      </c:pt>
                      <c:pt idx="180">
                        <c:v>3.7008482554789994E-2</c:v>
                      </c:pt>
                      <c:pt idx="181">
                        <c:v>3.9483692979292447E-2</c:v>
                      </c:pt>
                      <c:pt idx="182">
                        <c:v>5.0111008585600733E-2</c:v>
                      </c:pt>
                      <c:pt idx="183">
                        <c:v>4.3140653030253349E-2</c:v>
                      </c:pt>
                      <c:pt idx="184">
                        <c:v>4.8008168733050111E-2</c:v>
                      </c:pt>
                      <c:pt idx="185">
                        <c:v>5.6581122919759995E-2</c:v>
                      </c:pt>
                      <c:pt idx="186">
                        <c:v>3.916940284875197E-2</c:v>
                      </c:pt>
                      <c:pt idx="187">
                        <c:v>5.5406867543806235E-2</c:v>
                      </c:pt>
                      <c:pt idx="188">
                        <c:v>5.1994407415560877E-2</c:v>
                      </c:pt>
                      <c:pt idx="189">
                        <c:v>5.5975259605521389E-2</c:v>
                      </c:pt>
                      <c:pt idx="190">
                        <c:v>6.2583314988032615E-2</c:v>
                      </c:pt>
                      <c:pt idx="191">
                        <c:v>6.5405134498377024E-2</c:v>
                      </c:pt>
                      <c:pt idx="192">
                        <c:v>5.7409471795856613E-2</c:v>
                      </c:pt>
                      <c:pt idx="193">
                        <c:v>8.1344000149885007E-2</c:v>
                      </c:pt>
                      <c:pt idx="194">
                        <c:v>8.8497262256612502E-2</c:v>
                      </c:pt>
                      <c:pt idx="195">
                        <c:v>9.2193332927394761E-2</c:v>
                      </c:pt>
                      <c:pt idx="196">
                        <c:v>0.1085860691250931</c:v>
                      </c:pt>
                      <c:pt idx="197">
                        <c:v>0.1309498494124039</c:v>
                      </c:pt>
                      <c:pt idx="198">
                        <c:v>0.1538136367255746</c:v>
                      </c:pt>
                      <c:pt idx="199">
                        <c:v>0.18724829857094011</c:v>
                      </c:pt>
                      <c:pt idx="200">
                        <c:v>0.25646964594350274</c:v>
                      </c:pt>
                      <c:pt idx="201">
                        <c:v>0.33492508091448592</c:v>
                      </c:pt>
                      <c:pt idx="202">
                        <c:v>0.4475004332613573</c:v>
                      </c:pt>
                      <c:pt idx="203">
                        <c:v>0.58890991442502705</c:v>
                      </c:pt>
                      <c:pt idx="204">
                        <c:v>0.74045536939629131</c:v>
                      </c:pt>
                      <c:pt idx="205">
                        <c:v>0.92107851632575632</c:v>
                      </c:pt>
                      <c:pt idx="206">
                        <c:v>1</c:v>
                      </c:pt>
                      <c:pt idx="207">
                        <c:v>0.99411701335381752</c:v>
                      </c:pt>
                      <c:pt idx="208">
                        <c:v>0.90508297540480664</c:v>
                      </c:pt>
                      <c:pt idx="209">
                        <c:v>0.73544124741799655</c:v>
                      </c:pt>
                      <c:pt idx="210">
                        <c:v>0.54530742820742206</c:v>
                      </c:pt>
                      <c:pt idx="211">
                        <c:v>0.38865417312655443</c:v>
                      </c:pt>
                      <c:pt idx="212">
                        <c:v>0.25602935872635207</c:v>
                      </c:pt>
                      <c:pt idx="213">
                        <c:v>0.19519196991058421</c:v>
                      </c:pt>
                      <c:pt idx="214">
                        <c:v>0.13651034909155632</c:v>
                      </c:pt>
                      <c:pt idx="215">
                        <c:v>8.9026777893834563E-2</c:v>
                      </c:pt>
                      <c:pt idx="216">
                        <c:v>6.9433059949320128E-2</c:v>
                      </c:pt>
                      <c:pt idx="217">
                        <c:v>4.6295264102071687E-2</c:v>
                      </c:pt>
                      <c:pt idx="218">
                        <c:v>3.7875005269394885E-2</c:v>
                      </c:pt>
                      <c:pt idx="219">
                        <c:v>2.0119135163491758E-2</c:v>
                      </c:pt>
                      <c:pt idx="220">
                        <c:v>8.424216733724595E-3</c:v>
                      </c:pt>
                      <c:pt idx="221">
                        <c:v>4.7192466404680153E-3</c:v>
                      </c:pt>
                      <c:pt idx="222">
                        <c:v>2.8808133135360217E-3</c:v>
                      </c:pt>
                      <c:pt idx="223">
                        <c:v>0</c:v>
                      </c:pt>
                      <c:pt idx="224">
                        <c:v>0</c:v>
                      </c:pt>
                      <c:pt idx="225">
                        <c:v>0</c:v>
                      </c:pt>
                      <c:pt idx="226">
                        <c:v>1.8808812301812203E-5</c:v>
                      </c:pt>
                      <c:pt idx="227">
                        <c:v>0</c:v>
                      </c:pt>
                      <c:pt idx="228">
                        <c:v>1.3414848920593733E-2</c:v>
                      </c:pt>
                      <c:pt idx="229">
                        <c:v>0</c:v>
                      </c:pt>
                      <c:pt idx="230">
                        <c:v>0</c:v>
                      </c:pt>
                      <c:pt idx="231">
                        <c:v>0</c:v>
                      </c:pt>
                      <c:pt idx="232">
                        <c:v>4.4035981770235649E-4</c:v>
                      </c:pt>
                      <c:pt idx="233">
                        <c:v>0</c:v>
                      </c:pt>
                      <c:pt idx="234">
                        <c:v>0</c:v>
                      </c:pt>
                      <c:pt idx="235">
                        <c:v>0</c:v>
                      </c:pt>
                      <c:pt idx="236">
                        <c:v>0</c:v>
                      </c:pt>
                      <c:pt idx="237">
                        <c:v>0</c:v>
                      </c:pt>
                      <c:pt idx="238">
                        <c:v>0</c:v>
                      </c:pt>
                      <c:pt idx="239">
                        <c:v>0</c:v>
                      </c:pt>
                      <c:pt idx="240">
                        <c:v>0</c:v>
                      </c:pt>
                      <c:pt idx="241">
                        <c:v>0</c:v>
                      </c:pt>
                      <c:pt idx="242">
                        <c:v>0</c:v>
                      </c:pt>
                      <c:pt idx="243">
                        <c:v>0</c:v>
                      </c:pt>
                      <c:pt idx="244">
                        <c:v>3.7191623301498383E-3</c:v>
                      </c:pt>
                      <c:pt idx="245">
                        <c:v>1.5147753832606546E-2</c:v>
                      </c:pt>
                      <c:pt idx="246">
                        <c:v>2.7934818756235449E-2</c:v>
                      </c:pt>
                      <c:pt idx="247">
                        <c:v>3.4539127013494333E-2</c:v>
                      </c:pt>
                      <c:pt idx="248">
                        <c:v>4.9199754563295971E-2</c:v>
                      </c:pt>
                      <c:pt idx="249">
                        <c:v>5.575722375490054E-2</c:v>
                      </c:pt>
                      <c:pt idx="250">
                        <c:v>4.7138835674505962E-2</c:v>
                      </c:pt>
                      <c:pt idx="251">
                        <c:v>0</c:v>
                      </c:pt>
                      <c:pt idx="252">
                        <c:v>0</c:v>
                      </c:pt>
                      <c:pt idx="253">
                        <c:v>0</c:v>
                      </c:pt>
                      <c:pt idx="254">
                        <c:v>0</c:v>
                      </c:pt>
                      <c:pt idx="255">
                        <c:v>0</c:v>
                      </c:pt>
                      <c:pt idx="256">
                        <c:v>0</c:v>
                      </c:pt>
                      <c:pt idx="257">
                        <c:v>0</c:v>
                      </c:pt>
                      <c:pt idx="258">
                        <c:v>0</c:v>
                      </c:pt>
                      <c:pt idx="259">
                        <c:v>0</c:v>
                      </c:pt>
                      <c:pt idx="260">
                        <c:v>0</c:v>
                      </c:pt>
                      <c:pt idx="261">
                        <c:v>0</c:v>
                      </c:pt>
                      <c:pt idx="262">
                        <c:v>0</c:v>
                      </c:pt>
                      <c:pt idx="263">
                        <c:v>0</c:v>
                      </c:pt>
                      <c:pt idx="264">
                        <c:v>0</c:v>
                      </c:pt>
                      <c:pt idx="265">
                        <c:v>0</c:v>
                      </c:pt>
                      <c:pt idx="266">
                        <c:v>0</c:v>
                      </c:pt>
                      <c:pt idx="267">
                        <c:v>0</c:v>
                      </c:pt>
                      <c:pt idx="268">
                        <c:v>0</c:v>
                      </c:pt>
                      <c:pt idx="269">
                        <c:v>0</c:v>
                      </c:pt>
                      <c:pt idx="270">
                        <c:v>0</c:v>
                      </c:pt>
                      <c:pt idx="271">
                        <c:v>0</c:v>
                      </c:pt>
                      <c:pt idx="272">
                        <c:v>0</c:v>
                      </c:pt>
                      <c:pt idx="273">
                        <c:v>0</c:v>
                      </c:pt>
                      <c:pt idx="274">
                        <c:v>0</c:v>
                      </c:pt>
                      <c:pt idx="275">
                        <c:v>0</c:v>
                      </c:pt>
                      <c:pt idx="276">
                        <c:v>0</c:v>
                      </c:pt>
                      <c:pt idx="277">
                        <c:v>0</c:v>
                      </c:pt>
                      <c:pt idx="278">
                        <c:v>0</c:v>
                      </c:pt>
                      <c:pt idx="279">
                        <c:v>0</c:v>
                      </c:pt>
                      <c:pt idx="280">
                        <c:v>0</c:v>
                      </c:pt>
                      <c:pt idx="281">
                        <c:v>0</c:v>
                      </c:pt>
                      <c:pt idx="282">
                        <c:v>0</c:v>
                      </c:pt>
                      <c:pt idx="283">
                        <c:v>0</c:v>
                      </c:pt>
                      <c:pt idx="284">
                        <c:v>0</c:v>
                      </c:pt>
                      <c:pt idx="285">
                        <c:v>0</c:v>
                      </c:pt>
                      <c:pt idx="286">
                        <c:v>0</c:v>
                      </c:pt>
                      <c:pt idx="287">
                        <c:v>0</c:v>
                      </c:pt>
                      <c:pt idx="288">
                        <c:v>0</c:v>
                      </c:pt>
                      <c:pt idx="289">
                        <c:v>0</c:v>
                      </c:pt>
                      <c:pt idx="290">
                        <c:v>0</c:v>
                      </c:pt>
                      <c:pt idx="291">
                        <c:v>0</c:v>
                      </c:pt>
                      <c:pt idx="292">
                        <c:v>0</c:v>
                      </c:pt>
                      <c:pt idx="293">
                        <c:v>0</c:v>
                      </c:pt>
                      <c:pt idx="294">
                        <c:v>0</c:v>
                      </c:pt>
                      <c:pt idx="295">
                        <c:v>0</c:v>
                      </c:pt>
                      <c:pt idx="296">
                        <c:v>0</c:v>
                      </c:pt>
                      <c:pt idx="297">
                        <c:v>0</c:v>
                      </c:pt>
                      <c:pt idx="298">
                        <c:v>0</c:v>
                      </c:pt>
                      <c:pt idx="299">
                        <c:v>0</c:v>
                      </c:pt>
                      <c:pt idx="300">
                        <c:v>0</c:v>
                      </c:pt>
                      <c:pt idx="301">
                        <c:v>0</c:v>
                      </c:pt>
                      <c:pt idx="302">
                        <c:v>0</c:v>
                      </c:pt>
                      <c:pt idx="303">
                        <c:v>0</c:v>
                      </c:pt>
                      <c:pt idx="304">
                        <c:v>0</c:v>
                      </c:pt>
                      <c:pt idx="305">
                        <c:v>0</c:v>
                      </c:pt>
                      <c:pt idx="306">
                        <c:v>0</c:v>
                      </c:pt>
                      <c:pt idx="307">
                        <c:v>0</c:v>
                      </c:pt>
                      <c:pt idx="308">
                        <c:v>0</c:v>
                      </c:pt>
                      <c:pt idx="309">
                        <c:v>0</c:v>
                      </c:pt>
                      <c:pt idx="310">
                        <c:v>0</c:v>
                      </c:pt>
                      <c:pt idx="311">
                        <c:v>0</c:v>
                      </c:pt>
                      <c:pt idx="312">
                        <c:v>0</c:v>
                      </c:pt>
                      <c:pt idx="313">
                        <c:v>0</c:v>
                      </c:pt>
                      <c:pt idx="314">
                        <c:v>0</c:v>
                      </c:pt>
                      <c:pt idx="315">
                        <c:v>0</c:v>
                      </c:pt>
                      <c:pt idx="316">
                        <c:v>0</c:v>
                      </c:pt>
                      <c:pt idx="317">
                        <c:v>0</c:v>
                      </c:pt>
                      <c:pt idx="318">
                        <c:v>0</c:v>
                      </c:pt>
                      <c:pt idx="319">
                        <c:v>0</c:v>
                      </c:pt>
                      <c:pt idx="320">
                        <c:v>0</c:v>
                      </c:pt>
                      <c:pt idx="321">
                        <c:v>0</c:v>
                      </c:pt>
                      <c:pt idx="322">
                        <c:v>0</c:v>
                      </c:pt>
                      <c:pt idx="323">
                        <c:v>0</c:v>
                      </c:pt>
                      <c:pt idx="324">
                        <c:v>0</c:v>
                      </c:pt>
                      <c:pt idx="325">
                        <c:v>0</c:v>
                      </c:pt>
                      <c:pt idx="326">
                        <c:v>0</c:v>
                      </c:pt>
                      <c:pt idx="327">
                        <c:v>0</c:v>
                      </c:pt>
                      <c:pt idx="328">
                        <c:v>0</c:v>
                      </c:pt>
                      <c:pt idx="329">
                        <c:v>0</c:v>
                      </c:pt>
                      <c:pt idx="330">
                        <c:v>0</c:v>
                      </c:pt>
                      <c:pt idx="331">
                        <c:v>0</c:v>
                      </c:pt>
                      <c:pt idx="332">
                        <c:v>0</c:v>
                      </c:pt>
                      <c:pt idx="333">
                        <c:v>0</c:v>
                      </c:pt>
                      <c:pt idx="334">
                        <c:v>0</c:v>
                      </c:pt>
                      <c:pt idx="335">
                        <c:v>0</c:v>
                      </c:pt>
                      <c:pt idx="336">
                        <c:v>0</c:v>
                      </c:pt>
                      <c:pt idx="337">
                        <c:v>0</c:v>
                      </c:pt>
                      <c:pt idx="338">
                        <c:v>0</c:v>
                      </c:pt>
                      <c:pt idx="339">
                        <c:v>0</c:v>
                      </c:pt>
                      <c:pt idx="340">
                        <c:v>0</c:v>
                      </c:pt>
                      <c:pt idx="341">
                        <c:v>0</c:v>
                      </c:pt>
                      <c:pt idx="342">
                        <c:v>0</c:v>
                      </c:pt>
                      <c:pt idx="343">
                        <c:v>0</c:v>
                      </c:pt>
                      <c:pt idx="344">
                        <c:v>0</c:v>
                      </c:pt>
                      <c:pt idx="345">
                        <c:v>0</c:v>
                      </c:pt>
                      <c:pt idx="346">
                        <c:v>0</c:v>
                      </c:pt>
                      <c:pt idx="347">
                        <c:v>0</c:v>
                      </c:pt>
                      <c:pt idx="348">
                        <c:v>0</c:v>
                      </c:pt>
                      <c:pt idx="349">
                        <c:v>0</c:v>
                      </c:pt>
                      <c:pt idx="350">
                        <c:v>0</c:v>
                      </c:pt>
                      <c:pt idx="351">
                        <c:v>0</c:v>
                      </c:pt>
                      <c:pt idx="352">
                        <c:v>0</c:v>
                      </c:pt>
                      <c:pt idx="353">
                        <c:v>0</c:v>
                      </c:pt>
                      <c:pt idx="354">
                        <c:v>0</c:v>
                      </c:pt>
                      <c:pt idx="355">
                        <c:v>0</c:v>
                      </c:pt>
                      <c:pt idx="356">
                        <c:v>0</c:v>
                      </c:pt>
                      <c:pt idx="357">
                        <c:v>0</c:v>
                      </c:pt>
                      <c:pt idx="358">
                        <c:v>0</c:v>
                      </c:pt>
                      <c:pt idx="359">
                        <c:v>0</c:v>
                      </c:pt>
                      <c:pt idx="360">
                        <c:v>0</c:v>
                      </c:pt>
                      <c:pt idx="361">
                        <c:v>0</c:v>
                      </c:pt>
                      <c:pt idx="362">
                        <c:v>0</c:v>
                      </c:pt>
                      <c:pt idx="363">
                        <c:v>0</c:v>
                      </c:pt>
                      <c:pt idx="364">
                        <c:v>0</c:v>
                      </c:pt>
                      <c:pt idx="365">
                        <c:v>0</c:v>
                      </c:pt>
                      <c:pt idx="366">
                        <c:v>0</c:v>
                      </c:pt>
                      <c:pt idx="367">
                        <c:v>0</c:v>
                      </c:pt>
                      <c:pt idx="368">
                        <c:v>0</c:v>
                      </c:pt>
                      <c:pt idx="369">
                        <c:v>0</c:v>
                      </c:pt>
                      <c:pt idx="370">
                        <c:v>0</c:v>
                      </c:pt>
                      <c:pt idx="371">
                        <c:v>0</c:v>
                      </c:pt>
                      <c:pt idx="372">
                        <c:v>0</c:v>
                      </c:pt>
                      <c:pt idx="373">
                        <c:v>0</c:v>
                      </c:pt>
                      <c:pt idx="374">
                        <c:v>0</c:v>
                      </c:pt>
                      <c:pt idx="375">
                        <c:v>0</c:v>
                      </c:pt>
                      <c:pt idx="376">
                        <c:v>0</c:v>
                      </c:pt>
                      <c:pt idx="377">
                        <c:v>0</c:v>
                      </c:pt>
                      <c:pt idx="378">
                        <c:v>0</c:v>
                      </c:pt>
                      <c:pt idx="379">
                        <c:v>0</c:v>
                      </c:pt>
                      <c:pt idx="380">
                        <c:v>0</c:v>
                      </c:pt>
                      <c:pt idx="381">
                        <c:v>0</c:v>
                      </c:pt>
                      <c:pt idx="382">
                        <c:v>0</c:v>
                      </c:pt>
                      <c:pt idx="383">
                        <c:v>0</c:v>
                      </c:pt>
                      <c:pt idx="384">
                        <c:v>0</c:v>
                      </c:pt>
                      <c:pt idx="385">
                        <c:v>0</c:v>
                      </c:pt>
                      <c:pt idx="386">
                        <c:v>0</c:v>
                      </c:pt>
                      <c:pt idx="387">
                        <c:v>0</c:v>
                      </c:pt>
                      <c:pt idx="388">
                        <c:v>0</c:v>
                      </c:pt>
                      <c:pt idx="389">
                        <c:v>0</c:v>
                      </c:pt>
                      <c:pt idx="390">
                        <c:v>0</c:v>
                      </c:pt>
                      <c:pt idx="391">
                        <c:v>0</c:v>
                      </c:pt>
                      <c:pt idx="392">
                        <c:v>0</c:v>
                      </c:pt>
                      <c:pt idx="393">
                        <c:v>0</c:v>
                      </c:pt>
                      <c:pt idx="394">
                        <c:v>0</c:v>
                      </c:pt>
                      <c:pt idx="395">
                        <c:v>0</c:v>
                      </c:pt>
                      <c:pt idx="396">
                        <c:v>0</c:v>
                      </c:pt>
                      <c:pt idx="397">
                        <c:v>0</c:v>
                      </c:pt>
                      <c:pt idx="398">
                        <c:v>0</c:v>
                      </c:pt>
                      <c:pt idx="399">
                        <c:v>0</c:v>
                      </c:pt>
                      <c:pt idx="400">
                        <c:v>0</c:v>
                      </c:pt>
                      <c:pt idx="401">
                        <c:v>0</c:v>
                      </c:pt>
                      <c:pt idx="402">
                        <c:v>0</c:v>
                      </c:pt>
                      <c:pt idx="403">
                        <c:v>0</c:v>
                      </c:pt>
                      <c:pt idx="404">
                        <c:v>0</c:v>
                      </c:pt>
                      <c:pt idx="405">
                        <c:v>0</c:v>
                      </c:pt>
                      <c:pt idx="406">
                        <c:v>0</c:v>
                      </c:pt>
                      <c:pt idx="407">
                        <c:v>0</c:v>
                      </c:pt>
                      <c:pt idx="408">
                        <c:v>0</c:v>
                      </c:pt>
                      <c:pt idx="409">
                        <c:v>0</c:v>
                      </c:pt>
                      <c:pt idx="410">
                        <c:v>0</c:v>
                      </c:pt>
                      <c:pt idx="411">
                        <c:v>0</c:v>
                      </c:pt>
                      <c:pt idx="412">
                        <c:v>0</c:v>
                      </c:pt>
                      <c:pt idx="413">
                        <c:v>0</c:v>
                      </c:pt>
                      <c:pt idx="414">
                        <c:v>0</c:v>
                      </c:pt>
                      <c:pt idx="415">
                        <c:v>0</c:v>
                      </c:pt>
                      <c:pt idx="416">
                        <c:v>0</c:v>
                      </c:pt>
                      <c:pt idx="417">
                        <c:v>0</c:v>
                      </c:pt>
                      <c:pt idx="418">
                        <c:v>0</c:v>
                      </c:pt>
                      <c:pt idx="419">
                        <c:v>0</c:v>
                      </c:pt>
                      <c:pt idx="420">
                        <c:v>0</c:v>
                      </c:pt>
                      <c:pt idx="421">
                        <c:v>0</c:v>
                      </c:pt>
                      <c:pt idx="422">
                        <c:v>0</c:v>
                      </c:pt>
                      <c:pt idx="423">
                        <c:v>0</c:v>
                      </c:pt>
                      <c:pt idx="424">
                        <c:v>0</c:v>
                      </c:pt>
                      <c:pt idx="425">
                        <c:v>0</c:v>
                      </c:pt>
                      <c:pt idx="426">
                        <c:v>0</c:v>
                      </c:pt>
                      <c:pt idx="427">
                        <c:v>0</c:v>
                      </c:pt>
                      <c:pt idx="428">
                        <c:v>0</c:v>
                      </c:pt>
                      <c:pt idx="429">
                        <c:v>0</c:v>
                      </c:pt>
                      <c:pt idx="430">
                        <c:v>0</c:v>
                      </c:pt>
                      <c:pt idx="431">
                        <c:v>0</c:v>
                      </c:pt>
                      <c:pt idx="432">
                        <c:v>0</c:v>
                      </c:pt>
                      <c:pt idx="433">
                        <c:v>0</c:v>
                      </c:pt>
                      <c:pt idx="434">
                        <c:v>0</c:v>
                      </c:pt>
                      <c:pt idx="435">
                        <c:v>0</c:v>
                      </c:pt>
                      <c:pt idx="436">
                        <c:v>0</c:v>
                      </c:pt>
                      <c:pt idx="437">
                        <c:v>0</c:v>
                      </c:pt>
                      <c:pt idx="438">
                        <c:v>0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269489096"/>
        <c:scaling>
          <c:orientation val="maxMin"/>
          <c:max val="970"/>
          <c:min val="9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Binding energy (eV)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489488"/>
        <c:crossesAt val="-0.1"/>
        <c:crossBetween val="midCat"/>
        <c:majorUnit val="5"/>
      </c:valAx>
      <c:valAx>
        <c:axId val="269489488"/>
        <c:scaling>
          <c:orientation val="minMax"/>
          <c:max val="1.1000000000000001"/>
          <c:min val="-0.1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Normalized intensity</a:t>
                </a:r>
              </a:p>
            </c:rich>
          </c:tx>
          <c:layout>
            <c:manualLayout>
              <c:xMode val="edge"/>
              <c:yMode val="edge"/>
              <c:x val="9.6358682015646509E-4"/>
              <c:y val="0.296119367401468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489096"/>
        <c:crossesAt val="970"/>
        <c:crossBetween val="midCat"/>
        <c:majorUnit val="0.2"/>
        <c:minorUnit val="0.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582234157922812E-2"/>
          <c:y val="9.4885975268750394E-2"/>
          <c:w val="0.58440170114189605"/>
          <c:h val="0.2257485508339917"/>
        </c:manualLayout>
      </c:layout>
      <c:overlay val="1"/>
      <c:spPr>
        <a:solidFill>
          <a:schemeClr val="bg1"/>
        </a:solidFill>
        <a:ln w="15875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dirty="0" smtClean="0"/>
              <a:t>Maximum SEY versus longitudinal position</a:t>
            </a:r>
            <a:endParaRPr lang="en-GB" sz="1400" b="1" dirty="0"/>
          </a:p>
        </c:rich>
      </c:tx>
      <c:layout>
        <c:manualLayout>
          <c:xMode val="edge"/>
          <c:yMode val="edge"/>
          <c:x val="0.2395335571830493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556714785651796"/>
          <c:y val="0.12117765056203805"/>
          <c:w val="0.81232174103237098"/>
          <c:h val="0.67325156540578346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2"/>
                </a:solidFill>
                <a:round/>
              </a:ln>
              <a:effectLst/>
            </c:spPr>
          </c:dPt>
          <c:dPt>
            <c:idx val="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1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1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2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xVal>
            <c:numRef>
              <c:f>'Sample 1 '!$A$35:$A$59</c:f>
              <c:numCache>
                <c:formatCode>General</c:formatCode>
                <c:ptCount val="25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4.5</c:v>
                </c:pt>
                <c:pt idx="4">
                  <c:v>6</c:v>
                </c:pt>
                <c:pt idx="5">
                  <c:v>7.5</c:v>
                </c:pt>
                <c:pt idx="6">
                  <c:v>9</c:v>
                </c:pt>
                <c:pt idx="7">
                  <c:v>10.5</c:v>
                </c:pt>
                <c:pt idx="8">
                  <c:v>12</c:v>
                </c:pt>
                <c:pt idx="9">
                  <c:v>13.5</c:v>
                </c:pt>
                <c:pt idx="10">
                  <c:v>15</c:v>
                </c:pt>
                <c:pt idx="11">
                  <c:v>16.5</c:v>
                </c:pt>
                <c:pt idx="12">
                  <c:v>18</c:v>
                </c:pt>
                <c:pt idx="13">
                  <c:v>19.5</c:v>
                </c:pt>
                <c:pt idx="14">
                  <c:v>21</c:v>
                </c:pt>
                <c:pt idx="15">
                  <c:v>22.5</c:v>
                </c:pt>
                <c:pt idx="16">
                  <c:v>24</c:v>
                </c:pt>
                <c:pt idx="17">
                  <c:v>25.5</c:v>
                </c:pt>
                <c:pt idx="18">
                  <c:v>27</c:v>
                </c:pt>
                <c:pt idx="19">
                  <c:v>28.5</c:v>
                </c:pt>
                <c:pt idx="20">
                  <c:v>30</c:v>
                </c:pt>
                <c:pt idx="21">
                  <c:v>31.5</c:v>
                </c:pt>
                <c:pt idx="22">
                  <c:v>33</c:v>
                </c:pt>
                <c:pt idx="23">
                  <c:v>34.5</c:v>
                </c:pt>
                <c:pt idx="24">
                  <c:v>36</c:v>
                </c:pt>
              </c:numCache>
            </c:numRef>
          </c:xVal>
          <c:yVal>
            <c:numRef>
              <c:f>'Sample 1 '!$C$35:$C$59</c:f>
              <c:numCache>
                <c:formatCode>0.00</c:formatCode>
                <c:ptCount val="25"/>
                <c:pt idx="0">
                  <c:v>1.9901329999999999</c:v>
                </c:pt>
                <c:pt idx="1">
                  <c:v>2.076044</c:v>
                </c:pt>
                <c:pt idx="2">
                  <c:v>1.93306</c:v>
                </c:pt>
                <c:pt idx="3">
                  <c:v>1.889003</c:v>
                </c:pt>
                <c:pt idx="4">
                  <c:v>1.8623240000000001</c:v>
                </c:pt>
                <c:pt idx="5">
                  <c:v>1.9068849999999999</c:v>
                </c:pt>
                <c:pt idx="6" formatCode="General">
                  <c:v>1.9775400000000001</c:v>
                </c:pt>
                <c:pt idx="7" formatCode="General">
                  <c:v>1.9692259999999999</c:v>
                </c:pt>
                <c:pt idx="8" formatCode="General">
                  <c:v>1.976173</c:v>
                </c:pt>
                <c:pt idx="9" formatCode="General">
                  <c:v>1.9844299999999999</c:v>
                </c:pt>
                <c:pt idx="10" formatCode="General">
                  <c:v>2.0112860000000001</c:v>
                </c:pt>
                <c:pt idx="11" formatCode="General">
                  <c:v>1.9145270000000001</c:v>
                </c:pt>
                <c:pt idx="12" formatCode="General">
                  <c:v>1.782287</c:v>
                </c:pt>
                <c:pt idx="13" formatCode="General">
                  <c:v>1.787096</c:v>
                </c:pt>
                <c:pt idx="14" formatCode="General">
                  <c:v>1.8900969999999999</c:v>
                </c:pt>
                <c:pt idx="15" formatCode="General">
                  <c:v>1.862857</c:v>
                </c:pt>
                <c:pt idx="16" formatCode="General">
                  <c:v>1.976229</c:v>
                </c:pt>
                <c:pt idx="17" formatCode="General">
                  <c:v>1.9667749999999999</c:v>
                </c:pt>
                <c:pt idx="18" formatCode="General">
                  <c:v>1.9621949999999999</c:v>
                </c:pt>
                <c:pt idx="19" formatCode="General">
                  <c:v>1.9462440000000001</c:v>
                </c:pt>
                <c:pt idx="20" formatCode="General">
                  <c:v>1.878622</c:v>
                </c:pt>
                <c:pt idx="21" formatCode="General">
                  <c:v>1.8183100000000001</c:v>
                </c:pt>
                <c:pt idx="22" formatCode="General">
                  <c:v>1.8163229999999999</c:v>
                </c:pt>
                <c:pt idx="23" formatCode="General">
                  <c:v>1.8137239999999999</c:v>
                </c:pt>
                <c:pt idx="24">
                  <c:v>1.9142440000000001</c:v>
                </c:pt>
              </c:numCache>
            </c:numRef>
          </c:yVal>
          <c:smooth val="0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313368"/>
        <c:axId val="194313752"/>
      </c:scatterChart>
      <c:valAx>
        <c:axId val="194313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 smtClean="0"/>
                  <a:t>Longitudinal position (mm</a:t>
                </a:r>
                <a:r>
                  <a:rPr lang="en-GB" sz="1400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313752"/>
        <c:crosses val="autoZero"/>
        <c:crossBetween val="midCat"/>
        <c:majorUnit val="5"/>
      </c:valAx>
      <c:valAx>
        <c:axId val="194313752"/>
        <c:scaling>
          <c:orientation val="minMax"/>
          <c:max val="2.1"/>
          <c:min val="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Maximum</a:t>
                </a:r>
                <a:r>
                  <a:rPr lang="en-GB" sz="1400" baseline="0" dirty="0"/>
                  <a:t> SEY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0"/>
              <c:y val="0.288036235053951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313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dirty="0" smtClean="0"/>
              <a:t>Maximum SEY versus longitudinal position</a:t>
            </a:r>
            <a:endParaRPr lang="en-GB" sz="1400" b="1" dirty="0"/>
          </a:p>
        </c:rich>
      </c:tx>
      <c:layout>
        <c:manualLayout>
          <c:xMode val="edge"/>
          <c:yMode val="edge"/>
          <c:x val="0.2395335571830493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556714785651796"/>
          <c:y val="0.12117765056203805"/>
          <c:w val="0.81232174103237098"/>
          <c:h val="0.67325156540578346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2"/>
                </a:solidFill>
                <a:round/>
              </a:ln>
              <a:effectLst/>
            </c:spPr>
          </c:dPt>
          <c:dPt>
            <c:idx val="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1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1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dPt>
            <c:idx val="2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</c:dPt>
          <c:xVal>
            <c:numRef>
              <c:f>'Sample 1 '!$A$35:$A$59</c:f>
              <c:numCache>
                <c:formatCode>General</c:formatCode>
                <c:ptCount val="25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4.5</c:v>
                </c:pt>
                <c:pt idx="4">
                  <c:v>6</c:v>
                </c:pt>
                <c:pt idx="5">
                  <c:v>7.5</c:v>
                </c:pt>
                <c:pt idx="6">
                  <c:v>9</c:v>
                </c:pt>
                <c:pt idx="7">
                  <c:v>10.5</c:v>
                </c:pt>
                <c:pt idx="8">
                  <c:v>12</c:v>
                </c:pt>
                <c:pt idx="9">
                  <c:v>13.5</c:v>
                </c:pt>
                <c:pt idx="10">
                  <c:v>15</c:v>
                </c:pt>
                <c:pt idx="11">
                  <c:v>16.5</c:v>
                </c:pt>
                <c:pt idx="12">
                  <c:v>18</c:v>
                </c:pt>
                <c:pt idx="13">
                  <c:v>19.5</c:v>
                </c:pt>
                <c:pt idx="14">
                  <c:v>21</c:v>
                </c:pt>
                <c:pt idx="15">
                  <c:v>22.5</c:v>
                </c:pt>
                <c:pt idx="16">
                  <c:v>24</c:v>
                </c:pt>
                <c:pt idx="17">
                  <c:v>25.5</c:v>
                </c:pt>
                <c:pt idx="18">
                  <c:v>27</c:v>
                </c:pt>
                <c:pt idx="19">
                  <c:v>28.5</c:v>
                </c:pt>
                <c:pt idx="20">
                  <c:v>30</c:v>
                </c:pt>
                <c:pt idx="21">
                  <c:v>31.5</c:v>
                </c:pt>
                <c:pt idx="22">
                  <c:v>33</c:v>
                </c:pt>
                <c:pt idx="23">
                  <c:v>34.5</c:v>
                </c:pt>
                <c:pt idx="24">
                  <c:v>36</c:v>
                </c:pt>
              </c:numCache>
            </c:numRef>
          </c:xVal>
          <c:yVal>
            <c:numRef>
              <c:f>'Sample 1 '!$C$35:$C$59</c:f>
              <c:numCache>
                <c:formatCode>0.00</c:formatCode>
                <c:ptCount val="25"/>
                <c:pt idx="0">
                  <c:v>1.9901329999999999</c:v>
                </c:pt>
                <c:pt idx="1">
                  <c:v>2.076044</c:v>
                </c:pt>
                <c:pt idx="2">
                  <c:v>1.93306</c:v>
                </c:pt>
                <c:pt idx="3">
                  <c:v>1.889003</c:v>
                </c:pt>
                <c:pt idx="4">
                  <c:v>1.8623240000000001</c:v>
                </c:pt>
                <c:pt idx="5">
                  <c:v>1.9068849999999999</c:v>
                </c:pt>
                <c:pt idx="6" formatCode="General">
                  <c:v>1.9775400000000001</c:v>
                </c:pt>
                <c:pt idx="7" formatCode="General">
                  <c:v>1.9692259999999999</c:v>
                </c:pt>
                <c:pt idx="8" formatCode="General">
                  <c:v>1.976173</c:v>
                </c:pt>
                <c:pt idx="9" formatCode="General">
                  <c:v>1.9844299999999999</c:v>
                </c:pt>
                <c:pt idx="10" formatCode="General">
                  <c:v>2.0112860000000001</c:v>
                </c:pt>
                <c:pt idx="11" formatCode="General">
                  <c:v>1.9145270000000001</c:v>
                </c:pt>
                <c:pt idx="12" formatCode="General">
                  <c:v>1.782287</c:v>
                </c:pt>
                <c:pt idx="13" formatCode="General">
                  <c:v>1.787096</c:v>
                </c:pt>
                <c:pt idx="14" formatCode="General">
                  <c:v>1.8900969999999999</c:v>
                </c:pt>
                <c:pt idx="15" formatCode="General">
                  <c:v>1.862857</c:v>
                </c:pt>
                <c:pt idx="16" formatCode="General">
                  <c:v>1.976229</c:v>
                </c:pt>
                <c:pt idx="17" formatCode="General">
                  <c:v>1.9667749999999999</c:v>
                </c:pt>
                <c:pt idx="18" formatCode="General">
                  <c:v>1.9621949999999999</c:v>
                </c:pt>
                <c:pt idx="19" formatCode="General">
                  <c:v>1.9462440000000001</c:v>
                </c:pt>
                <c:pt idx="20" formatCode="General">
                  <c:v>1.878622</c:v>
                </c:pt>
                <c:pt idx="21" formatCode="General">
                  <c:v>1.8183100000000001</c:v>
                </c:pt>
                <c:pt idx="22" formatCode="General">
                  <c:v>1.8163229999999999</c:v>
                </c:pt>
                <c:pt idx="23" formatCode="General">
                  <c:v>1.8137239999999999</c:v>
                </c:pt>
                <c:pt idx="24">
                  <c:v>1.9142440000000001</c:v>
                </c:pt>
              </c:numCache>
            </c:numRef>
          </c:yVal>
          <c:smooth val="0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587288"/>
        <c:axId val="195140008"/>
      </c:scatterChart>
      <c:valAx>
        <c:axId val="194587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 smtClean="0"/>
                  <a:t>Longitudinal position (mm</a:t>
                </a:r>
                <a:r>
                  <a:rPr lang="en-GB" sz="1400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140008"/>
        <c:crosses val="autoZero"/>
        <c:crossBetween val="midCat"/>
        <c:majorUnit val="5"/>
      </c:valAx>
      <c:valAx>
        <c:axId val="195140008"/>
        <c:scaling>
          <c:orientation val="minMax"/>
          <c:max val="2.1"/>
          <c:min val="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Maximum</a:t>
                </a:r>
                <a:r>
                  <a:rPr lang="en-GB" sz="1400" baseline="0" dirty="0"/>
                  <a:t> SEY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0"/>
              <c:y val="0.288036235053951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5872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0.60542</cdr:x>
      <cdr:y>0.42966</cdr:y>
    </cdr:from>
    <cdr:to>
      <cdr:x>1</cdr:x>
      <cdr:y>0.51227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502597" y="1638554"/>
          <a:ext cx="1631072" cy="3150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 smtClean="0">
              <a:solidFill>
                <a:schemeClr val="accent2"/>
              </a:solidFill>
            </a:rPr>
            <a:t>Out of dark traces</a:t>
          </a:r>
          <a:endParaRPr lang="en-GB" sz="1400" b="1" dirty="0">
            <a:solidFill>
              <a:schemeClr val="accent2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86CAF-5393-4059-A598-3D14A3C97DAC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13CD-3FE6-447E-B4FB-1B4647AAA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62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CB40C-B52A-4D9F-862C-79C4E56B3D91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5475F-BDFE-44F4-BC64-54B6C50A6A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6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5475F-BDFE-44F4-BC64-54B6C50A6A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031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5475F-BDFE-44F4-BC64-54B6C50A6A7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17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226854" cy="66105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72000" y="6436572"/>
            <a:ext cx="4595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LHC Machine Committee    05.04.2017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9600"/>
            <a:ext cx="7467600" cy="6904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71999" y="6436572"/>
            <a:ext cx="5082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LHC Machine Committee    05.04.2017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2" b="8605"/>
          <a:stretch/>
        </p:blipFill>
        <p:spPr>
          <a:xfrm>
            <a:off x="-1373" y="6260400"/>
            <a:ext cx="9144000" cy="597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chart" Target="../charts/chart8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SEY measurements of the arc 1-2 removed-magnet beam screen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10540" y="3803157"/>
            <a:ext cx="4488180" cy="275097"/>
          </a:xfrm>
        </p:spPr>
        <p:txBody>
          <a:bodyPr>
            <a:noAutofit/>
          </a:bodyPr>
          <a:lstStyle/>
          <a:p>
            <a:r>
              <a:rPr lang="en-GB" sz="1800" dirty="0" smtClean="0"/>
              <a:t>Valentine Petit      05.04.2017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à coins arrondis 11"/>
          <p:cNvSpPr/>
          <p:nvPr/>
        </p:nvSpPr>
        <p:spPr>
          <a:xfrm>
            <a:off x="1302945" y="4737789"/>
            <a:ext cx="6420688" cy="113077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marL="285750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Maximum SEY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below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« not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installed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 »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34108" y="1752777"/>
            <a:ext cx="1203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595959"/>
                </a:solidFill>
              </a:rPr>
              <a:t>Distance from beam screen extremity</a:t>
            </a:r>
            <a:endParaRPr lang="en-GB" sz="1200" dirty="0">
              <a:solidFill>
                <a:srgbClr val="595959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31853" y="1555909"/>
          <a:ext cx="8959747" cy="2642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6" name="Straight Arrow Connector 85"/>
          <p:cNvCxnSpPr/>
          <p:nvPr/>
        </p:nvCxnSpPr>
        <p:spPr>
          <a:xfrm>
            <a:off x="3516630" y="1700981"/>
            <a:ext cx="142875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945380" y="1700981"/>
            <a:ext cx="203454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1482090" y="1700981"/>
            <a:ext cx="203454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98090" y="1700981"/>
            <a:ext cx="684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>
            <a:off x="6993443" y="1700981"/>
            <a:ext cx="684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615090" y="1368889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Top side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738074" y="1362427"/>
            <a:ext cx="1596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0000"/>
                </a:solidFill>
              </a:rPr>
              <a:t>Sawtooth</a:t>
            </a:r>
            <a:r>
              <a:rPr lang="en-GB" sz="1600" dirty="0" smtClean="0">
                <a:solidFill>
                  <a:srgbClr val="000000"/>
                </a:solidFill>
              </a:rPr>
              <a:t> side 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089148" y="1368889"/>
            <a:ext cx="1534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Welding side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908" y="47083"/>
            <a:ext cx="1832936" cy="1253659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6733607" y="1368889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Bottom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82409" y="1362952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Side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4108" y="1494224"/>
            <a:ext cx="1229376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 smtClean="0">
              <a:solidFill>
                <a:srgbClr val="00B050"/>
              </a:solidFill>
            </a:endParaRPr>
          </a:p>
          <a:p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B050"/>
                </a:solidFill>
              </a:rPr>
              <a:t>Not installed beam screen</a:t>
            </a:r>
          </a:p>
          <a:p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 smtClean="0">
              <a:solidFill>
                <a:srgbClr val="00B050"/>
              </a:solidFill>
            </a:endParaRPr>
          </a:p>
          <a:p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 smtClean="0">
              <a:solidFill>
                <a:srgbClr val="00B050"/>
              </a:solidFill>
            </a:endParaRPr>
          </a:p>
          <a:p>
            <a:endParaRPr lang="en-GB" sz="1400" dirty="0">
              <a:solidFill>
                <a:srgbClr val="00B050"/>
              </a:solidFill>
            </a:endParaRPr>
          </a:p>
          <a:p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723633" y="2075942"/>
            <a:ext cx="71245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226854" cy="661056"/>
          </a:xfrm>
        </p:spPr>
        <p:txBody>
          <a:bodyPr/>
          <a:lstStyle/>
          <a:p>
            <a:r>
              <a:rPr lang="en-GB" dirty="0" smtClean="0"/>
              <a:t>Beam Screen : A31L2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27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546894" cy="6610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Screen : </a:t>
            </a:r>
            <a:r>
              <a:rPr lang="en-GB" sz="2700" dirty="0" smtClean="0"/>
              <a:t>comparison LHC A31L2 and “not installed”</a:t>
            </a:r>
            <a:endParaRPr lang="en-GB" sz="3100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6139599" y="2005502"/>
            <a:ext cx="2774621" cy="166456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Conditioning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at E</a:t>
            </a:r>
            <a:r>
              <a:rPr lang="fr-FR" sz="14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= 250 eV</a:t>
            </a:r>
          </a:p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Room </a:t>
            </a:r>
            <a:r>
              <a:rPr lang="fr-FR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temperature</a:t>
            </a:r>
            <a:endParaRPr lang="fr-FR" sz="14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Base pressure P = 2.10</a:t>
            </a:r>
            <a:r>
              <a:rPr lang="fr-FR" sz="1400" baseline="30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-9</a:t>
            </a:r>
            <a:r>
              <a:rPr lang="fr-FR" sz="14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mbar</a:t>
            </a:r>
            <a:endParaRPr lang="en-US" sz="14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Error bars : dispersion over 4 measurement points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1028700" lvl="3" indent="0">
              <a:spcAft>
                <a:spcPts val="450"/>
              </a:spcAft>
              <a:buFont typeface="Arial" panose="020B0604020202020204" pitchFamily="34" charset="0"/>
              <a:buNone/>
            </a:pP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073426" y="4396572"/>
            <a:ext cx="7245636" cy="172472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LHC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samples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I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dentical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conditioning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path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for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both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samples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Ultimate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limit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δ</a:t>
            </a:r>
            <a:r>
              <a:rPr lang="fr-FR" sz="1600" kern="0" baseline="-250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max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= 1.05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LHC versus «not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installed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 »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extracted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LHC </a:t>
            </a: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needs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a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lower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dose to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reach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δ</a:t>
            </a:r>
            <a:r>
              <a:rPr lang="fr-FR" sz="1600" kern="0" baseline="-25000" dirty="0" err="1">
                <a:solidFill>
                  <a:prstClr val="black"/>
                </a:solidFill>
                <a:latin typeface="Calibri" panose="020F0502020204030204" pitchFamily="34" charset="0"/>
              </a:rPr>
              <a:t>max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=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1.35 (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threshold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for e-cloud in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dipole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) </a:t>
            </a:r>
            <a:r>
              <a:rPr lang="fr-FR" sz="1600" kern="0" dirty="0" err="1">
                <a:solidFill>
                  <a:prstClr val="black"/>
                </a:solidFill>
                <a:latin typeface="Calibri" panose="020F0502020204030204" pitchFamily="34" charset="0"/>
              </a:rPr>
              <a:t>than</a:t>
            </a:r>
            <a:r>
              <a:rPr lang="fr-FR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« not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installed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 » one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301430"/>
              </p:ext>
            </p:extLst>
          </p:nvPr>
        </p:nvGraphicFramePr>
        <p:xfrm>
          <a:off x="459946" y="891347"/>
          <a:ext cx="5467350" cy="3317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237600" y="2744000"/>
            <a:ext cx="2115047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253009" y="2266922"/>
            <a:ext cx="0" cy="11767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225179" y="2218812"/>
            <a:ext cx="55659" cy="6361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245239" y="2091664"/>
            <a:ext cx="369332" cy="14642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9 days air exposed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2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819641"/>
              </p:ext>
            </p:extLst>
          </p:nvPr>
        </p:nvGraphicFramePr>
        <p:xfrm>
          <a:off x="729629" y="928870"/>
          <a:ext cx="7114045" cy="394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548882" cy="6610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</a:t>
            </a:r>
            <a:r>
              <a:rPr lang="en-GB" dirty="0"/>
              <a:t>Screen</a:t>
            </a:r>
            <a:r>
              <a:rPr lang="en-GB" sz="2700" dirty="0"/>
              <a:t> : comparison LHC A31L2 and “not installed”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731265" y="645456"/>
            <a:ext cx="2076263" cy="1382075"/>
            <a:chOff x="5340897" y="1138679"/>
            <a:chExt cx="2076263" cy="1382075"/>
          </a:xfrm>
        </p:grpSpPr>
        <p:sp>
          <p:nvSpPr>
            <p:cNvPr id="18" name="TextBox 17"/>
            <p:cNvSpPr txBox="1"/>
            <p:nvPr/>
          </p:nvSpPr>
          <p:spPr>
            <a:xfrm>
              <a:off x="5340897" y="1138679"/>
              <a:ext cx="10105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</a:rPr>
                <a:t>Cu(OH)</a:t>
              </a:r>
              <a:r>
                <a:rPr lang="en-GB" sz="1600" baseline="-25000" dirty="0" smtClean="0">
                  <a:solidFill>
                    <a:srgbClr val="000000"/>
                  </a:solidFill>
                </a:rPr>
                <a:t>2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06606" y="1343477"/>
              <a:ext cx="10105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</a:rPr>
                <a:t>Cu/Cu</a:t>
              </a:r>
              <a:r>
                <a:rPr lang="en-GB" sz="1600" baseline="-25000" dirty="0" smtClean="0">
                  <a:solidFill>
                    <a:srgbClr val="000000"/>
                  </a:solidFill>
                </a:rPr>
                <a:t>2</a:t>
              </a:r>
              <a:r>
                <a:rPr lang="en-GB" sz="1600" dirty="0" smtClean="0">
                  <a:solidFill>
                    <a:srgbClr val="000000"/>
                  </a:solidFill>
                </a:rPr>
                <a:t>O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826588" y="1512754"/>
              <a:ext cx="0" cy="1008000"/>
            </a:xfrm>
            <a:prstGeom prst="straightConnector1">
              <a:avLst/>
            </a:prstGeom>
            <a:ln w="2222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6112080" y="1512754"/>
              <a:ext cx="0" cy="360000"/>
            </a:xfrm>
            <a:prstGeom prst="straightConnector1">
              <a:avLst/>
            </a:prstGeom>
            <a:ln w="2222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6112080" y="1512754"/>
              <a:ext cx="349680" cy="0"/>
            </a:xfrm>
            <a:prstGeom prst="straightConnector1">
              <a:avLst/>
            </a:prstGeom>
            <a:ln w="22225">
              <a:solidFill>
                <a:srgbClr val="00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à coins arrondis 11"/>
          <p:cNvSpPr/>
          <p:nvPr/>
        </p:nvSpPr>
        <p:spPr>
          <a:xfrm>
            <a:off x="1286647" y="5188824"/>
            <a:ext cx="6465726" cy="88656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lIns="180000" rIns="180000" rtlCol="0" anchor="ctr" anchorCtr="1"/>
          <a:lstStyle/>
          <a:p>
            <a:pPr lvl="0" algn="just">
              <a:defRPr/>
            </a:pP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LHC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: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intermediate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Cu 2p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peak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shape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between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« not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installed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 » and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deconditioned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beam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screen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Slot Shield</a:t>
            </a:r>
            <a:endParaRPr lang="en-GB" dirty="0"/>
          </a:p>
        </p:txBody>
      </p:sp>
      <p:sp>
        <p:nvSpPr>
          <p:cNvPr id="20" name="Rectangle à coins arrondis 11"/>
          <p:cNvSpPr/>
          <p:nvPr/>
        </p:nvSpPr>
        <p:spPr>
          <a:xfrm>
            <a:off x="4228042" y="4149219"/>
            <a:ext cx="4426806" cy="2010907"/>
          </a:xfrm>
          <a:prstGeom prst="roundRect">
            <a:avLst>
              <a:gd name="adj" fmla="val 10225"/>
            </a:avLst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lIns="144000" rtlCol="0" anchor="ctr" anchorCtr="0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Dark traces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 SEY regions</a:t>
            </a:r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kumimoji="0" lang="en-US" sz="1600" b="0" i="0" u="none" strike="noStrike" kern="0" cap="none" spc="0" normalizeH="0" baseline="-25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Out of dark traces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High SEY regions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0921" y="1153372"/>
            <a:ext cx="3421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Dark traces corresponding to pumping slot shield shape and spacing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00330" y="1782339"/>
            <a:ext cx="3491885" cy="1393327"/>
            <a:chOff x="439410" y="1806597"/>
            <a:chExt cx="3491885" cy="13933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lum contrast="36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000"/>
                      </a14:imgEffect>
                      <a14:imgEffect>
                        <a14:brightnessContrast bright="-7000" contras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3" t="38625" r="19500" b="25500"/>
            <a:stretch/>
          </p:blipFill>
          <p:spPr>
            <a:xfrm>
              <a:off x="439410" y="1894980"/>
              <a:ext cx="3333571" cy="1247373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547956" y="2807249"/>
              <a:ext cx="728763" cy="282981"/>
              <a:chOff x="563969" y="2746105"/>
              <a:chExt cx="728763" cy="28298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63969" y="2921086"/>
                <a:ext cx="689347" cy="108000"/>
                <a:chOff x="563969" y="2921086"/>
                <a:chExt cx="689347" cy="108000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63969" y="2975086"/>
                  <a:ext cx="684000" cy="0"/>
                </a:xfrm>
                <a:prstGeom prst="line">
                  <a:avLst/>
                </a:prstGeom>
                <a:ln w="19050">
                  <a:solidFill>
                    <a:srgbClr val="00000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253316" y="2921086"/>
                  <a:ext cx="0" cy="108000"/>
                </a:xfrm>
                <a:prstGeom prst="line">
                  <a:avLst/>
                </a:prstGeom>
                <a:ln w="19050">
                  <a:solidFill>
                    <a:srgbClr val="00000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565356" y="2911603"/>
                <a:ext cx="0" cy="10800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613737" y="2746105"/>
                <a:ext cx="67899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rgbClr val="000000"/>
                    </a:solidFill>
                  </a:rPr>
                  <a:t>10 mm</a:t>
                </a:r>
                <a:endParaRPr lang="en-GB" sz="11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>
              <a:off x="2211885" y="1806597"/>
              <a:ext cx="0" cy="589013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1164689" y="1806597"/>
              <a:ext cx="603508" cy="541412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681468" y="1811744"/>
              <a:ext cx="444045" cy="589013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582735" y="2861370"/>
              <a:ext cx="1348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</a:rPr>
                <a:t>As received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1" t="35556" r="26587" b="49966"/>
          <a:stretch/>
        </p:blipFill>
        <p:spPr>
          <a:xfrm>
            <a:off x="191980" y="3556000"/>
            <a:ext cx="3339753" cy="7353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207099" y="3512871"/>
            <a:ext cx="728763" cy="282981"/>
            <a:chOff x="563969" y="2746105"/>
            <a:chExt cx="728763" cy="282981"/>
          </a:xfrm>
        </p:grpSpPr>
        <p:grpSp>
          <p:nvGrpSpPr>
            <p:cNvPr id="41" name="Group 40"/>
            <p:cNvGrpSpPr/>
            <p:nvPr/>
          </p:nvGrpSpPr>
          <p:grpSpPr>
            <a:xfrm>
              <a:off x="563969" y="2921086"/>
              <a:ext cx="689347" cy="108000"/>
              <a:chOff x="563969" y="2921086"/>
              <a:chExt cx="689347" cy="10800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563969" y="2975086"/>
                <a:ext cx="684000" cy="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253316" y="2921086"/>
                <a:ext cx="0" cy="10800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/>
            <p:cNvCxnSpPr/>
            <p:nvPr/>
          </p:nvCxnSpPr>
          <p:spPr>
            <a:xfrm>
              <a:off x="565356" y="2911603"/>
              <a:ext cx="0" cy="108000"/>
            </a:xfrm>
            <a:prstGeom prst="line">
              <a:avLst/>
            </a:prstGeom>
            <a:ln w="19050">
              <a:solidFill>
                <a:srgbClr val="00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13737" y="2746105"/>
              <a:ext cx="6789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rgbClr val="000000"/>
                  </a:solidFill>
                </a:rPr>
                <a:t>10 mm</a:t>
              </a:r>
              <a:endParaRPr lang="en-GB" sz="11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116715" y="3533159"/>
            <a:ext cx="1539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26h at 120°C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8139" y="4253433"/>
            <a:ext cx="384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Baked to enhance colour contrast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924842" y="1039734"/>
            <a:ext cx="5129632" cy="3076838"/>
            <a:chOff x="333447" y="1185863"/>
            <a:chExt cx="4572000" cy="2743200"/>
          </a:xfrm>
        </p:grpSpPr>
        <p:sp>
          <p:nvSpPr>
            <p:cNvPr id="34" name="Rectangle 33"/>
            <p:cNvSpPr/>
            <p:nvPr/>
          </p:nvSpPr>
          <p:spPr>
            <a:xfrm>
              <a:off x="1190969" y="1529299"/>
              <a:ext cx="541914" cy="183438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588253" y="1529299"/>
              <a:ext cx="547605" cy="18264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836285" y="1529299"/>
              <a:ext cx="461109" cy="183438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aphicFrame>
          <p:nvGraphicFramePr>
            <p:cNvPr id="39" name="Chart 3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82350094"/>
                </p:ext>
              </p:extLst>
            </p:nvPr>
          </p:nvGraphicFramePr>
          <p:xfrm>
            <a:off x="333447" y="1185863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5" t="30499" r="15042" b="12787"/>
          <a:stretch/>
        </p:blipFill>
        <p:spPr>
          <a:xfrm>
            <a:off x="1016776" y="4861169"/>
            <a:ext cx="1908042" cy="125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Slot Shield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3924842" y="1039734"/>
            <a:ext cx="5129632" cy="3076838"/>
            <a:chOff x="333447" y="1185863"/>
            <a:chExt cx="4572000" cy="2743200"/>
          </a:xfrm>
        </p:grpSpPr>
        <p:sp>
          <p:nvSpPr>
            <p:cNvPr id="16" name="Rectangle 15"/>
            <p:cNvSpPr/>
            <p:nvPr/>
          </p:nvSpPr>
          <p:spPr>
            <a:xfrm>
              <a:off x="1190969" y="1529299"/>
              <a:ext cx="541914" cy="1834389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88253" y="1529299"/>
              <a:ext cx="547605" cy="182643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36285" y="1529299"/>
              <a:ext cx="461109" cy="1834389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91861171"/>
                </p:ext>
              </p:extLst>
            </p:nvPr>
          </p:nvGraphicFramePr>
          <p:xfrm>
            <a:off x="333447" y="1185863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20" name="Rectangle à coins arrondis 11"/>
          <p:cNvSpPr/>
          <p:nvPr/>
        </p:nvSpPr>
        <p:spPr>
          <a:xfrm>
            <a:off x="4228042" y="4149219"/>
            <a:ext cx="4426806" cy="2010907"/>
          </a:xfrm>
          <a:prstGeom prst="roundRect">
            <a:avLst>
              <a:gd name="adj" fmla="val 10225"/>
            </a:avLst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Dark traces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Low SEY regions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Calibri" panose="020F0502020204030204"/>
              </a:rPr>
              <a:t>Compatible with “deconditioned” state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kumimoji="0" lang="en-US" sz="1600" b="0" i="0" u="none" strike="noStrike" kern="0" cap="none" spc="0" normalizeH="0" baseline="-25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Out of dark traces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High SEY regions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same </a:t>
            </a:r>
            <a:r>
              <a:rPr lang="el-GR" sz="1600" kern="0" dirty="0">
                <a:solidFill>
                  <a:prstClr val="black"/>
                </a:solidFill>
                <a:latin typeface="Calibri" panose="020F0502020204030204"/>
              </a:rPr>
              <a:t>δ</a:t>
            </a:r>
            <a:r>
              <a:rPr lang="en-GB" sz="1600" kern="0" baseline="-25000" dirty="0">
                <a:solidFill>
                  <a:prstClr val="black"/>
                </a:solidFill>
                <a:latin typeface="Calibri" panose="020F0502020204030204"/>
              </a:rPr>
              <a:t>max</a:t>
            </a: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 as </a:t>
            </a: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“clean” material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4709856" y="1737733"/>
            <a:ext cx="4176000" cy="0"/>
          </a:xfrm>
          <a:prstGeom prst="line">
            <a:avLst/>
          </a:prstGeom>
          <a:noFill/>
          <a:ln w="19050" cap="flat" cmpd="sng" algn="ctr">
            <a:solidFill>
              <a:srgbClr val="00B050">
                <a:alpha val="59000"/>
              </a:srgbClr>
            </a:solidFill>
            <a:prstDash val="sysDash"/>
            <a:miter lim="800000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7803569" y="1457267"/>
            <a:ext cx="1181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0B050"/>
                </a:solidFill>
              </a:rPr>
              <a:t>Cleaned</a:t>
            </a:r>
            <a:endParaRPr lang="en-GB" sz="1100" b="1" dirty="0">
              <a:solidFill>
                <a:srgbClr val="00B050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4709856" y="2076725"/>
            <a:ext cx="4176000" cy="0"/>
          </a:xfrm>
          <a:prstGeom prst="line">
            <a:avLst/>
          </a:prstGeom>
          <a:noFill/>
          <a:ln w="19050" cap="flat" cmpd="sng" algn="ctr">
            <a:solidFill>
              <a:srgbClr val="FF0000">
                <a:alpha val="59000"/>
              </a:srgbClr>
            </a:solidFill>
            <a:prstDash val="sysDash"/>
            <a:miter lim="800000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4678830" y="2107321"/>
            <a:ext cx="1674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Cleaned + cond. + air exposed 1 week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00921" y="1153372"/>
            <a:ext cx="3421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Dark traces corresponding to pumping slot shield shape and spacing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00330" y="1782339"/>
            <a:ext cx="3491885" cy="1393327"/>
            <a:chOff x="439410" y="1806597"/>
            <a:chExt cx="3491885" cy="1393327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3" cstate="email">
              <a:lum contrast="36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000"/>
                      </a14:imgEffect>
                      <a14:imgEffect>
                        <a14:brightnessContrast bright="-7000" contras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3" t="38625" r="19500" b="25500"/>
            <a:stretch/>
          </p:blipFill>
          <p:spPr>
            <a:xfrm>
              <a:off x="439410" y="1894980"/>
              <a:ext cx="3333571" cy="1247373"/>
            </a:xfrm>
            <a:prstGeom prst="rect">
              <a:avLst/>
            </a:prstGeom>
          </p:spPr>
        </p:pic>
        <p:grpSp>
          <p:nvGrpSpPr>
            <p:cNvPr id="83" name="Group 82"/>
            <p:cNvGrpSpPr/>
            <p:nvPr/>
          </p:nvGrpSpPr>
          <p:grpSpPr>
            <a:xfrm>
              <a:off x="547956" y="2807249"/>
              <a:ext cx="728763" cy="282981"/>
              <a:chOff x="563969" y="2746105"/>
              <a:chExt cx="728763" cy="282981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563969" y="2921086"/>
                <a:ext cx="689347" cy="108000"/>
                <a:chOff x="563969" y="2921086"/>
                <a:chExt cx="689347" cy="108000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>
                  <a:off x="563969" y="2975086"/>
                  <a:ext cx="684000" cy="0"/>
                </a:xfrm>
                <a:prstGeom prst="line">
                  <a:avLst/>
                </a:prstGeom>
                <a:ln w="19050">
                  <a:solidFill>
                    <a:srgbClr val="00000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1253316" y="2921086"/>
                  <a:ext cx="0" cy="108000"/>
                </a:xfrm>
                <a:prstGeom prst="line">
                  <a:avLst/>
                </a:prstGeom>
                <a:ln w="19050">
                  <a:solidFill>
                    <a:srgbClr val="00000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9" name="Straight Connector 88"/>
              <p:cNvCxnSpPr/>
              <p:nvPr/>
            </p:nvCxnSpPr>
            <p:spPr>
              <a:xfrm>
                <a:off x="565356" y="2911603"/>
                <a:ext cx="0" cy="10800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613737" y="2746105"/>
                <a:ext cx="67899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rgbClr val="000000"/>
                    </a:solidFill>
                  </a:rPr>
                  <a:t>10 mm</a:t>
                </a:r>
                <a:endParaRPr lang="en-GB" sz="11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84" name="Straight Arrow Connector 83"/>
            <p:cNvCxnSpPr/>
            <p:nvPr/>
          </p:nvCxnSpPr>
          <p:spPr>
            <a:xfrm>
              <a:off x="2211885" y="1806597"/>
              <a:ext cx="0" cy="589013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H="1">
              <a:off x="1164689" y="1806597"/>
              <a:ext cx="603508" cy="541412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2681468" y="1811744"/>
              <a:ext cx="444045" cy="589013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2582735" y="2861370"/>
              <a:ext cx="1348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</a:rPr>
                <a:t>As received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1" t="35556" r="26587" b="49966"/>
          <a:stretch/>
        </p:blipFill>
        <p:spPr>
          <a:xfrm>
            <a:off x="191980" y="3556000"/>
            <a:ext cx="3339753" cy="735349"/>
          </a:xfrm>
          <a:prstGeom prst="rect">
            <a:avLst/>
          </a:prstGeom>
        </p:spPr>
      </p:pic>
      <p:grpSp>
        <p:nvGrpSpPr>
          <p:cNvPr id="94" name="Group 93"/>
          <p:cNvGrpSpPr/>
          <p:nvPr/>
        </p:nvGrpSpPr>
        <p:grpSpPr>
          <a:xfrm>
            <a:off x="207099" y="3512871"/>
            <a:ext cx="728763" cy="282981"/>
            <a:chOff x="563969" y="2746105"/>
            <a:chExt cx="728763" cy="282981"/>
          </a:xfrm>
        </p:grpSpPr>
        <p:grpSp>
          <p:nvGrpSpPr>
            <p:cNvPr id="95" name="Group 94"/>
            <p:cNvGrpSpPr/>
            <p:nvPr/>
          </p:nvGrpSpPr>
          <p:grpSpPr>
            <a:xfrm>
              <a:off x="563969" y="2921086"/>
              <a:ext cx="689347" cy="108000"/>
              <a:chOff x="563969" y="2921086"/>
              <a:chExt cx="689347" cy="108000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563969" y="2975086"/>
                <a:ext cx="684000" cy="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1253316" y="2921086"/>
                <a:ext cx="0" cy="108000"/>
              </a:xfrm>
              <a:prstGeom prst="line">
                <a:avLst/>
              </a:prstGeom>
              <a:ln w="19050">
                <a:solidFill>
                  <a:srgbClr val="00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Straight Connector 95"/>
            <p:cNvCxnSpPr/>
            <p:nvPr/>
          </p:nvCxnSpPr>
          <p:spPr>
            <a:xfrm>
              <a:off x="565356" y="2911603"/>
              <a:ext cx="0" cy="108000"/>
            </a:xfrm>
            <a:prstGeom prst="line">
              <a:avLst/>
            </a:prstGeom>
            <a:ln w="19050">
              <a:solidFill>
                <a:srgbClr val="00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613737" y="2746105"/>
              <a:ext cx="6789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rgbClr val="000000"/>
                  </a:solidFill>
                </a:rPr>
                <a:t>10 mm</a:t>
              </a:r>
              <a:endParaRPr lang="en-GB" sz="11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2116715" y="3533159"/>
            <a:ext cx="1539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26h at 120°C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-18139" y="4253433"/>
            <a:ext cx="384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Baked to enhance colour contrast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5" t="30499" r="15042" b="12787"/>
          <a:stretch/>
        </p:blipFill>
        <p:spPr>
          <a:xfrm>
            <a:off x="1016776" y="4861169"/>
            <a:ext cx="1908042" cy="125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Slot Shield</a:t>
            </a:r>
            <a:endParaRPr lang="en-GB" dirty="0"/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709649"/>
              </p:ext>
            </p:extLst>
          </p:nvPr>
        </p:nvGraphicFramePr>
        <p:xfrm>
          <a:off x="91816" y="1380878"/>
          <a:ext cx="4946700" cy="3470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3793363" y="1640828"/>
            <a:ext cx="0" cy="308115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18332" y="1433418"/>
            <a:ext cx="1010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Cu(OH)</a:t>
            </a:r>
            <a:r>
              <a:rPr lang="en-GB" sz="1600" baseline="-25000" dirty="0" smtClean="0">
                <a:solidFill>
                  <a:srgbClr val="000000"/>
                </a:solidFill>
              </a:rPr>
              <a:t>2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989721" y="1639439"/>
            <a:ext cx="0" cy="230025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613399" y="1279165"/>
            <a:ext cx="1010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Cu/Cu</a:t>
            </a:r>
            <a:r>
              <a:rPr lang="en-GB" sz="1600" baseline="-25000" dirty="0" smtClean="0">
                <a:solidFill>
                  <a:srgbClr val="000000"/>
                </a:solidFill>
              </a:rPr>
              <a:t>2</a:t>
            </a:r>
            <a:r>
              <a:rPr lang="en-GB" sz="1600" dirty="0" smtClean="0">
                <a:solidFill>
                  <a:srgbClr val="000000"/>
                </a:solidFill>
              </a:rPr>
              <a:t>O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621009" y="1633228"/>
            <a:ext cx="181429" cy="0"/>
          </a:xfrm>
          <a:prstGeom prst="straightConnector1">
            <a:avLst/>
          </a:prstGeom>
          <a:ln w="22225">
            <a:solidFill>
              <a:srgbClr val="0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9713"/>
              </p:ext>
            </p:extLst>
          </p:nvPr>
        </p:nvGraphicFramePr>
        <p:xfrm>
          <a:off x="4884788" y="1023409"/>
          <a:ext cx="4133669" cy="3813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Oval 38"/>
          <p:cNvSpPr/>
          <p:nvPr/>
        </p:nvSpPr>
        <p:spPr>
          <a:xfrm rot="19912890">
            <a:off x="6427009" y="2429755"/>
            <a:ext cx="1032078" cy="1799289"/>
          </a:xfrm>
          <a:prstGeom prst="ellips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 rot="17376153">
            <a:off x="7459218" y="1459157"/>
            <a:ext cx="759268" cy="1558141"/>
          </a:xfrm>
          <a:prstGeom prst="ellipse">
            <a:avLst/>
          </a:prstGeom>
          <a:noFill/>
          <a:ln w="15875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63598" y="3818774"/>
            <a:ext cx="1243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B9BD5"/>
                </a:solidFill>
                <a:latin typeface="Calibri" panose="020F0502020204030204"/>
              </a:rPr>
              <a:t>In dark traces</a:t>
            </a:r>
            <a:endParaRPr lang="en-GB" sz="1400" b="1" dirty="0">
              <a:solidFill>
                <a:srgbClr val="5B9BD5"/>
              </a:solidFill>
              <a:latin typeface="Calibri" panose="020F0502020204030204"/>
            </a:endParaRPr>
          </a:p>
        </p:txBody>
      </p:sp>
      <p:sp>
        <p:nvSpPr>
          <p:cNvPr id="47" name="Content Placeholder 4"/>
          <p:cNvSpPr txBox="1">
            <a:spLocks/>
          </p:cNvSpPr>
          <p:nvPr/>
        </p:nvSpPr>
        <p:spPr>
          <a:xfrm>
            <a:off x="4084549" y="5157361"/>
            <a:ext cx="1948601" cy="58153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171450"/>
            <a:r>
              <a:rPr lang="en-GB" sz="1500" dirty="0" smtClean="0">
                <a:solidFill>
                  <a:prstClr val="black"/>
                </a:solidFill>
                <a:latin typeface="Calibri" panose="020F0502020204030204"/>
              </a:rPr>
              <a:t>SEY measurements</a:t>
            </a:r>
          </a:p>
          <a:p>
            <a:pPr marL="285750" lvl="1" indent="-171450"/>
            <a:r>
              <a:rPr lang="en-GB" sz="1500" dirty="0" smtClean="0">
                <a:solidFill>
                  <a:prstClr val="black"/>
                </a:solidFill>
                <a:latin typeface="Calibri" panose="020F0502020204030204"/>
              </a:rPr>
              <a:t>Cu 2p peak</a:t>
            </a:r>
            <a:r>
              <a:rPr lang="en-US" sz="15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n-US" sz="15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Right Brace 47"/>
          <p:cNvSpPr/>
          <p:nvPr/>
        </p:nvSpPr>
        <p:spPr>
          <a:xfrm>
            <a:off x="6063916" y="5157361"/>
            <a:ext cx="139870" cy="581539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Content Placeholder 4"/>
          <p:cNvSpPr txBox="1">
            <a:spLocks/>
          </p:cNvSpPr>
          <p:nvPr/>
        </p:nvSpPr>
        <p:spPr>
          <a:xfrm>
            <a:off x="6378767" y="5184162"/>
            <a:ext cx="2411083" cy="47204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0" algn="ctr">
              <a:spcAft>
                <a:spcPts val="450"/>
              </a:spcAft>
              <a:buFont typeface="Arial" panose="020B0604020202020204" pitchFamily="34" charset="0"/>
              <a:buNone/>
            </a:pPr>
            <a:r>
              <a:rPr lang="en-US" sz="1500" dirty="0" smtClean="0">
                <a:solidFill>
                  <a:prstClr val="black"/>
                </a:solidFill>
                <a:latin typeface="Calibri" panose="020F0502020204030204"/>
              </a:rPr>
              <a:t>Parts exposed to e-cloud : conditioned </a:t>
            </a:r>
            <a:endParaRPr lang="en-US" sz="15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09575" y="5121013"/>
            <a:ext cx="8290560" cy="940774"/>
            <a:chOff x="72932" y="5166067"/>
            <a:chExt cx="8290560" cy="940774"/>
          </a:xfrm>
        </p:grpSpPr>
        <p:sp>
          <p:nvSpPr>
            <p:cNvPr id="22" name="Rectangle à coins arrondis 11"/>
            <p:cNvSpPr/>
            <p:nvPr/>
          </p:nvSpPr>
          <p:spPr>
            <a:xfrm>
              <a:off x="72932" y="5166067"/>
              <a:ext cx="8290560" cy="940774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53A1"/>
              </a:solidFill>
              <a:prstDash val="solid"/>
              <a:miter lim="800000"/>
            </a:ln>
            <a:effectLst/>
          </p:spPr>
          <p:txBody>
            <a:bodyPr lIns="0" rIns="2880000" rtlCol="0" anchor="ctr" anchorCtr="1"/>
            <a:lstStyle/>
            <a:p>
              <a:pPr lvl="0" indent="-360000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/>
              </a:pPr>
              <a:r>
                <a:rPr lang="el-GR" sz="1700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δ</a:t>
              </a:r>
              <a:r>
                <a:rPr lang="en-GB" sz="1700" kern="0" baseline="-2500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max</a:t>
              </a:r>
              <a:r>
                <a:rPr lang="fr-FR" sz="1700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 : </a:t>
              </a:r>
              <a:r>
                <a:rPr lang="en-US" sz="1700" kern="0" dirty="0" smtClean="0">
                  <a:solidFill>
                    <a:prstClr val="black"/>
                  </a:solidFill>
                  <a:latin typeface="Calibri" panose="020F0502020204030204"/>
                </a:rPr>
                <a:t>low SEY regions versus high SEY regions</a:t>
              </a:r>
            </a:p>
            <a:p>
              <a:pPr lvl="0" indent="-360000">
                <a:spcBef>
                  <a:spcPts val="3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1700" kern="0" dirty="0" smtClean="0">
                  <a:solidFill>
                    <a:prstClr val="black"/>
                  </a:solidFill>
                  <a:latin typeface="Calibri" panose="020F0502020204030204"/>
                </a:rPr>
                <a:t>Cu 2p peak  : high Cu(OH)</a:t>
              </a:r>
              <a:r>
                <a:rPr lang="en-US" sz="1700" kern="0" baseline="-25000" dirty="0" smtClean="0">
                  <a:solidFill>
                    <a:prstClr val="black"/>
                  </a:solidFill>
                  <a:latin typeface="Calibri" panose="020F0502020204030204"/>
                </a:rPr>
                <a:t>2</a:t>
              </a:r>
              <a:r>
                <a:rPr lang="en-US" sz="1700" kern="0" dirty="0" smtClean="0">
                  <a:solidFill>
                    <a:prstClr val="black"/>
                  </a:solidFill>
                  <a:latin typeface="Calibri" panose="020F0502020204030204"/>
                </a:rPr>
                <a:t> versus low Cu(OH)</a:t>
              </a:r>
              <a:r>
                <a:rPr lang="en-US" sz="1700" kern="0" baseline="-25000" dirty="0" smtClean="0">
                  <a:solidFill>
                    <a:prstClr val="black"/>
                  </a:solidFill>
                  <a:latin typeface="Calibri" panose="020F0502020204030204"/>
                </a:rPr>
                <a:t>2</a:t>
              </a:r>
              <a:r>
                <a:rPr lang="en-US" sz="1700" kern="0" dirty="0" smtClean="0">
                  <a:solidFill>
                    <a:prstClr val="black"/>
                  </a:solidFill>
                  <a:latin typeface="Calibri" panose="020F0502020204030204"/>
                </a:rPr>
                <a:t> peak</a:t>
              </a:r>
            </a:p>
          </p:txBody>
        </p:sp>
        <p:sp>
          <p:nvSpPr>
            <p:cNvPr id="23" name="Content Placeholder 4"/>
            <p:cNvSpPr txBox="1">
              <a:spLocks/>
            </p:cNvSpPr>
            <p:nvPr/>
          </p:nvSpPr>
          <p:spPr>
            <a:xfrm>
              <a:off x="6002405" y="5346463"/>
              <a:ext cx="2097040" cy="217066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14300" lvl="1" indent="0" algn="ctr">
                <a:spcAft>
                  <a:spcPts val="450"/>
                </a:spcAft>
                <a:buFont typeface="Arial" panose="020B0604020202020204" pitchFamily="34" charset="0"/>
                <a:buNone/>
              </a:pPr>
              <a:r>
                <a:rPr lang="en-US" sz="1800" dirty="0" smtClean="0">
                  <a:solidFill>
                    <a:prstClr val="black"/>
                  </a:solidFill>
                  <a:latin typeface="Calibri" panose="020F0502020204030204"/>
                </a:rPr>
                <a:t>Parts exposed to e-cloud : conditioned</a:t>
              </a:r>
              <a:endParaRPr lang="en-US" sz="1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5412165" y="5622298"/>
              <a:ext cx="559768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Transition tube</a:t>
            </a:r>
          </a:p>
          <a:p>
            <a:pPr lvl="1">
              <a:spcAft>
                <a:spcPts val="600"/>
              </a:spcAft>
              <a:buClr>
                <a:srgbClr val="000000"/>
              </a:buClr>
            </a:pPr>
            <a:r>
              <a:rPr lang="en-GB" sz="2000" dirty="0" smtClean="0">
                <a:solidFill>
                  <a:srgbClr val="000000"/>
                </a:solidFill>
              </a:rPr>
              <a:t>Uniform SEY in azimuth</a:t>
            </a:r>
            <a:endParaRPr lang="en-GB" dirty="0" smtClean="0">
              <a:solidFill>
                <a:srgbClr val="000000"/>
              </a:solidFill>
            </a:endParaRPr>
          </a:p>
          <a:p>
            <a:r>
              <a:rPr lang="en-GB" sz="2400" dirty="0" smtClean="0"/>
              <a:t>Beam screen : </a:t>
            </a:r>
          </a:p>
          <a:p>
            <a:pPr lvl="1">
              <a:spcAft>
                <a:spcPts val="600"/>
              </a:spcAft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</a:rPr>
              <a:t>Uniform SEY in azimuth</a:t>
            </a:r>
          </a:p>
          <a:p>
            <a:pPr lvl="1">
              <a:buClrTx/>
            </a:pPr>
            <a:r>
              <a:rPr lang="en-GB" sz="2000" dirty="0" smtClean="0">
                <a:solidFill>
                  <a:srgbClr val="000000"/>
                </a:solidFill>
              </a:rPr>
              <a:t>Maximum SEY globally lower than “not installed” beam screen</a:t>
            </a:r>
          </a:p>
          <a:p>
            <a:pPr marL="928116" lvl="3" indent="0">
              <a:buClrTx/>
              <a:buNone/>
            </a:pPr>
            <a:r>
              <a:rPr lang="en-GB" sz="1800" dirty="0">
                <a:solidFill>
                  <a:srgbClr val="000000"/>
                </a:solidFill>
              </a:rPr>
              <a:t>→ </a:t>
            </a:r>
            <a:r>
              <a:rPr lang="en-GB" sz="1800" dirty="0" smtClean="0">
                <a:solidFill>
                  <a:srgbClr val="000000"/>
                </a:solidFill>
              </a:rPr>
              <a:t>compatible with a partial conditioning state in the machine</a:t>
            </a:r>
            <a:endParaRPr lang="en-GB" sz="1800" dirty="0" smtClean="0"/>
          </a:p>
          <a:p>
            <a:r>
              <a:rPr lang="en-GB" sz="2400" dirty="0" smtClean="0"/>
              <a:t>Pumping slot shield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zones presenting the memory of conditioning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3776" lvl="1">
              <a:buSzPct val="80000"/>
            </a:pPr>
            <a:r>
              <a:rPr lang="en-GB" sz="2400" dirty="0" smtClean="0"/>
              <a:t>Influence of the conditioning level reached on the SEY value observed after air exposure (deconditioning)</a:t>
            </a:r>
          </a:p>
          <a:p>
            <a:pPr marL="379476" lvl="1" indent="-342900">
              <a:buSzPct val="80000"/>
            </a:pPr>
            <a:endParaRPr lang="en-GB" sz="2400" dirty="0" smtClean="0"/>
          </a:p>
          <a:p>
            <a:pPr marL="493776" lvl="1">
              <a:buSzPct val="80000"/>
            </a:pPr>
            <a:r>
              <a:rPr lang="en-GB" sz="2400" dirty="0"/>
              <a:t>Analysis of V2 beam screen</a:t>
            </a:r>
          </a:p>
          <a:p>
            <a:pPr marL="36576" lvl="1" indent="0">
              <a:buSzPct val="80000"/>
              <a:buNone/>
            </a:pPr>
            <a:endParaRPr lang="en-GB" sz="2400" dirty="0" smtClean="0"/>
          </a:p>
          <a:p>
            <a:pPr marL="493776" lvl="1">
              <a:buSzPct val="80000"/>
            </a:pPr>
            <a:r>
              <a:rPr lang="en-GB" sz="2400" dirty="0" smtClean="0"/>
              <a:t>More statistics on the </a:t>
            </a:r>
            <a:r>
              <a:rPr lang="en-GB" sz="2400" dirty="0" err="1" smtClean="0"/>
              <a:t>sawtooth</a:t>
            </a:r>
            <a:r>
              <a:rPr lang="en-GB" sz="2400" dirty="0" smtClean="0"/>
              <a:t> extracted from the A31L2 magnet</a:t>
            </a:r>
          </a:p>
          <a:p>
            <a:pPr marL="448056" lvl="1" indent="0">
              <a:buClrTx/>
              <a:buNone/>
            </a:pPr>
            <a:endParaRPr lang="en-GB" sz="2000" dirty="0" smtClean="0">
              <a:solidFill>
                <a:srgbClr val="000000"/>
              </a:solidFill>
            </a:endParaRPr>
          </a:p>
          <a:p>
            <a:pPr marL="493776" lvl="1">
              <a:buSzPct val="80000"/>
            </a:pPr>
            <a:r>
              <a:rPr lang="en-GB" sz="2400" dirty="0" smtClean="0"/>
              <a:t>Long-term : conditioning at low temperature</a:t>
            </a:r>
            <a:endParaRPr lang="en-GB" sz="2400" dirty="0"/>
          </a:p>
          <a:p>
            <a:pPr marL="448056" lvl="1" indent="0">
              <a:buClrTx/>
              <a:buNone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546" y="1729380"/>
            <a:ext cx="8226854" cy="661056"/>
          </a:xfrm>
        </p:spPr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3980" y="3032760"/>
            <a:ext cx="704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M. Taborelli, E. Garcia-Tabares, H. Neupert, P. Garritty, H. Kos, N. Kos, H. Rambeau, G. Bregliozzi, P. Maurin, V. Baglin, P. Chiggiato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6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997406" y="2674260"/>
            <a:ext cx="3350054" cy="66105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3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1028969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3458" y="2271252"/>
            <a:ext cx="5715000" cy="148790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Global configuration and aim of the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Characterisation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Analysed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Conclusions and perspectives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72000" y="6436572"/>
            <a:ext cx="319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LHC Machine Committee    05.04.2017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1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406" y="2514240"/>
            <a:ext cx="8226854" cy="661056"/>
          </a:xfrm>
        </p:spPr>
        <p:txBody>
          <a:bodyPr/>
          <a:lstStyle/>
          <a:p>
            <a:pPr algn="ctr"/>
            <a:r>
              <a:rPr lang="en-GB" dirty="0" smtClean="0"/>
              <a:t>Spares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66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8259" y="909135"/>
            <a:ext cx="358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Plug-In Module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Transition tube</a:t>
            </a:r>
            <a:endParaRPr lang="en-GB" dirty="0"/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5398020" y="3069070"/>
            <a:ext cx="3574721" cy="166456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As received : </a:t>
            </a:r>
            <a:r>
              <a:rPr lang="el-GR" sz="1400" dirty="0">
                <a:solidFill>
                  <a:prstClr val="black"/>
                </a:solidFill>
                <a:latin typeface="Calibri" panose="020F0502020204030204"/>
              </a:rPr>
              <a:t>δ</a:t>
            </a:r>
            <a:r>
              <a:rPr lang="en-GB" sz="1400" baseline="-25000" dirty="0">
                <a:solidFill>
                  <a:prstClr val="black"/>
                </a:solidFill>
                <a:latin typeface="Calibri" panose="020F0502020204030204"/>
              </a:rPr>
              <a:t>max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 = 1.84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</a:rPr>
              <a:t>Fully conditioned : </a:t>
            </a:r>
            <a:r>
              <a:rPr lang="el-GR" sz="1400" dirty="0">
                <a:solidFill>
                  <a:prstClr val="black"/>
                </a:solidFill>
                <a:latin typeface="Calibri" panose="020F0502020204030204" pitchFamily="34" charset="0"/>
              </a:rPr>
              <a:t>δ</a:t>
            </a:r>
            <a:r>
              <a:rPr lang="en-GB" sz="1400" baseline="-25000" dirty="0">
                <a:solidFill>
                  <a:prstClr val="black"/>
                </a:solidFill>
                <a:latin typeface="Calibri" panose="020F0502020204030204" pitchFamily="34" charset="0"/>
              </a:rPr>
              <a:t>max</a:t>
            </a:r>
            <a:r>
              <a:rPr 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= 1.09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Deconditioned 3 weeks : </a:t>
            </a:r>
            <a:r>
              <a:rPr lang="el-GR" sz="1400" dirty="0">
                <a:solidFill>
                  <a:prstClr val="black"/>
                </a:solidFill>
                <a:latin typeface="Calibri" panose="020F0502020204030204" pitchFamily="34" charset="0"/>
              </a:rPr>
              <a:t>δ</a:t>
            </a:r>
            <a:r>
              <a:rPr lang="en-GB" sz="1400" baseline="-25000" dirty="0">
                <a:solidFill>
                  <a:prstClr val="black"/>
                </a:solidFill>
                <a:latin typeface="Calibri" panose="020F0502020204030204" pitchFamily="34" charset="0"/>
              </a:rPr>
              <a:t>max</a:t>
            </a:r>
            <a:r>
              <a:rPr 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 = 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1.58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Fully reconditioned : </a:t>
            </a:r>
            <a:r>
              <a:rPr lang="el-GR" sz="1400" dirty="0">
                <a:solidFill>
                  <a:prstClr val="black"/>
                </a:solidFill>
                <a:latin typeface="Calibri" panose="020F0502020204030204" pitchFamily="34" charset="0"/>
              </a:rPr>
              <a:t>δ</a:t>
            </a:r>
            <a:r>
              <a:rPr lang="en-GB" sz="1400" baseline="-25000" dirty="0">
                <a:solidFill>
                  <a:prstClr val="black"/>
                </a:solidFill>
                <a:latin typeface="Calibri" panose="020F0502020204030204" pitchFamily="34" charset="0"/>
              </a:rPr>
              <a:t>max</a:t>
            </a:r>
            <a:r>
              <a:rPr 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 = 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1.09</a:t>
            </a:r>
          </a:p>
          <a:p>
            <a:pPr marL="1028700" lvl="3" indent="0">
              <a:spcAft>
                <a:spcPts val="450"/>
              </a:spcAft>
              <a:buFont typeface="Arial" panose="020B0604020202020204" pitchFamily="34" charset="0"/>
              <a:buNone/>
            </a:pP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525910"/>
              </p:ext>
            </p:extLst>
          </p:nvPr>
        </p:nvGraphicFramePr>
        <p:xfrm>
          <a:off x="159270" y="2292060"/>
          <a:ext cx="5238750" cy="2986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2" name="Straight Connector 21"/>
          <p:cNvCxnSpPr/>
          <p:nvPr/>
        </p:nvCxnSpPr>
        <p:spPr>
          <a:xfrm flipH="1">
            <a:off x="762000" y="4665051"/>
            <a:ext cx="4392000" cy="0"/>
          </a:xfrm>
          <a:prstGeom prst="line">
            <a:avLst/>
          </a:prstGeom>
          <a:noFill/>
          <a:ln w="15875" cap="flat" cmpd="sng" algn="ctr">
            <a:solidFill>
              <a:srgbClr val="70AD47"/>
            </a:solidFill>
            <a:prstDash val="sysDash"/>
            <a:miter lim="800000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03859" y="1196533"/>
            <a:ext cx="4618661" cy="166456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Conditioning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at E</a:t>
            </a:r>
            <a:r>
              <a:rPr lang="fr-FR" sz="14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= 250 eV</a:t>
            </a:r>
          </a:p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Base pressure P = 2.10</a:t>
            </a:r>
            <a:r>
              <a:rPr lang="fr-FR" sz="1400" baseline="30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-9</a:t>
            </a:r>
            <a:r>
              <a:rPr lang="fr-FR" sz="1400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mbar</a:t>
            </a:r>
            <a:endParaRPr lang="en-US" sz="14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Error bars : dispersion over 4 measurement points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1028700" lvl="3" indent="0">
              <a:spcAft>
                <a:spcPts val="450"/>
              </a:spcAft>
              <a:buFont typeface="Arial" panose="020B0604020202020204" pitchFamily="34" charset="0"/>
              <a:buNone/>
            </a:pP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1485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8259" y="909135"/>
            <a:ext cx="358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Plug-In Module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Transition tube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447" y="874996"/>
            <a:ext cx="7077848" cy="5409532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6072336" y="2605498"/>
            <a:ext cx="2769513" cy="166456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Calibri" panose="020F0502020204030204"/>
              </a:rPr>
              <a:t>Conditioning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 : </a:t>
            </a:r>
          </a:p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Shift to </a:t>
            </a:r>
            <a:r>
              <a:rPr lang="fr-FR" sz="1400" dirty="0" err="1" smtClean="0">
                <a:solidFill>
                  <a:prstClr val="black"/>
                </a:solidFill>
                <a:latin typeface="Calibri" panose="020F0502020204030204"/>
              </a:rPr>
              <a:t>lower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 binding </a:t>
            </a:r>
            <a:r>
              <a:rPr lang="fr-FR" sz="1400" dirty="0" err="1" smtClean="0">
                <a:solidFill>
                  <a:prstClr val="black"/>
                </a:solidFill>
                <a:latin typeface="Calibri" panose="020F0502020204030204"/>
              </a:rPr>
              <a:t>energy</a:t>
            </a:r>
            <a:endParaRPr lang="fr-FR" sz="1400" dirty="0" smtClean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fr-FR" sz="1400" dirty="0" err="1" smtClean="0">
                <a:solidFill>
                  <a:prstClr val="black"/>
                </a:solidFill>
                <a:latin typeface="Calibri" panose="020F0502020204030204"/>
              </a:rPr>
              <a:t>Remove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400" dirty="0" err="1" smtClean="0">
                <a:solidFill>
                  <a:prstClr val="black"/>
                </a:solidFill>
                <a:latin typeface="Calibri" panose="020F0502020204030204"/>
              </a:rPr>
              <a:t>bump</a:t>
            </a:r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 at 288.5 eV</a:t>
            </a: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1028700" lvl="3" indent="0">
              <a:spcAft>
                <a:spcPts val="450"/>
              </a:spcAft>
              <a:buFont typeface="Arial" panose="020B0604020202020204" pitchFamily="34" charset="0"/>
              <a:buNone/>
            </a:pPr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867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557618"/>
              </p:ext>
            </p:extLst>
          </p:nvPr>
        </p:nvGraphicFramePr>
        <p:xfrm>
          <a:off x="722228" y="1744285"/>
          <a:ext cx="7702290" cy="3174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226854" cy="661056"/>
          </a:xfrm>
        </p:spPr>
        <p:txBody>
          <a:bodyPr/>
          <a:lstStyle/>
          <a:p>
            <a:r>
              <a:rPr lang="en-GB" dirty="0" smtClean="0"/>
              <a:t>Beam Screen : A31L2 magnet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864" y="578529"/>
            <a:ext cx="1832936" cy="125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43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9946" y="136800"/>
            <a:ext cx="8226854" cy="661056"/>
          </a:xfrm>
        </p:spPr>
        <p:txBody>
          <a:bodyPr/>
          <a:lstStyle/>
          <a:p>
            <a:r>
              <a:rPr lang="en-GB" dirty="0" smtClean="0"/>
              <a:t>Beam Screen : A31L2 magnet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684074"/>
              </p:ext>
            </p:extLst>
          </p:nvPr>
        </p:nvGraphicFramePr>
        <p:xfrm>
          <a:off x="459946" y="1887721"/>
          <a:ext cx="7850798" cy="3278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864" y="578529"/>
            <a:ext cx="1832936" cy="125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46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load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7888"/>
            <a:ext cx="9361943" cy="331470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126825" y="2177716"/>
            <a:ext cx="0" cy="6737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71611" y="1501453"/>
            <a:ext cx="154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G.Iadarola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71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field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166266"/>
              </p:ext>
            </p:extLst>
          </p:nvPr>
        </p:nvGraphicFramePr>
        <p:xfrm>
          <a:off x="827584" y="912474"/>
          <a:ext cx="7470002" cy="258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400626" y="1728250"/>
            <a:ext cx="6182580" cy="1206444"/>
            <a:chOff x="872816" y="2375807"/>
            <a:chExt cx="10941220" cy="1592437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217923" y="2615702"/>
              <a:ext cx="8728867" cy="5096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8" name="TextBox 14"/>
            <p:cNvSpPr txBox="1"/>
            <p:nvPr/>
          </p:nvSpPr>
          <p:spPr>
            <a:xfrm>
              <a:off x="5274255" y="2375807"/>
              <a:ext cx="2421788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0000"/>
                  </a:solidFill>
                  <a:latin typeface="Calibri"/>
                  <a:cs typeface="Times New Roman" panose="02020603050405020304" pitchFamily="18" charset="0"/>
                </a:rPr>
                <a:t>Magnetic Yoke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924898" y="3039428"/>
              <a:ext cx="932490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33CC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0" name="TextBox 17"/>
            <p:cNvSpPr txBox="1"/>
            <p:nvPr/>
          </p:nvSpPr>
          <p:spPr>
            <a:xfrm>
              <a:off x="5194157" y="2796988"/>
              <a:ext cx="2501885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33CC"/>
                  </a:solidFill>
                  <a:latin typeface="Calibri"/>
                  <a:cs typeface="Times New Roman" panose="02020603050405020304" pitchFamily="18" charset="0"/>
                </a:rPr>
                <a:t>Magnetic Length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512460" y="3492675"/>
              <a:ext cx="10144845" cy="4533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2" name="TextBox 20"/>
            <p:cNvSpPr txBox="1"/>
            <p:nvPr/>
          </p:nvSpPr>
          <p:spPr>
            <a:xfrm>
              <a:off x="5626765" y="3179327"/>
              <a:ext cx="1716764" cy="2693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FF9900"/>
                  </a:solidFill>
                  <a:latin typeface="Calibri"/>
                  <a:cs typeface="Times New Roman" panose="02020603050405020304" pitchFamily="18" charset="0"/>
                </a:rPr>
                <a:t>Coil Length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72816" y="3968244"/>
              <a:ext cx="1094122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14" name="TextBox 23"/>
            <p:cNvSpPr txBox="1"/>
            <p:nvPr/>
          </p:nvSpPr>
          <p:spPr>
            <a:xfrm>
              <a:off x="5326958" y="3698915"/>
              <a:ext cx="2369085" cy="269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kern="0" dirty="0">
                  <a:solidFill>
                    <a:srgbClr val="00B050"/>
                  </a:solidFill>
                  <a:latin typeface="Calibri"/>
                  <a:cs typeface="Times New Roman" panose="02020603050405020304" pitchFamily="18" charset="0"/>
                </a:rPr>
                <a:t>Total Yoke Length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04" y="3501008"/>
            <a:ext cx="7520903" cy="1828401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312292" y="3113584"/>
            <a:ext cx="0" cy="213422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19302" y="3113584"/>
            <a:ext cx="0" cy="21342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93150" y="3140968"/>
            <a:ext cx="0" cy="21342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583206" y="3113584"/>
            <a:ext cx="0" cy="213422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6698" y="5589240"/>
            <a:ext cx="1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250 mm non magnetic </a:t>
            </a:r>
          </a:p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(43 laminations)</a:t>
            </a:r>
            <a:endParaRPr lang="en-GB" sz="1200" dirty="0">
              <a:solidFill>
                <a:srgbClr val="4D4D4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98181" y="5647747"/>
            <a:ext cx="1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150 mm non magnetic </a:t>
            </a:r>
          </a:p>
          <a:p>
            <a:pPr algn="ctr"/>
            <a:r>
              <a:rPr lang="en-GB" sz="1200" dirty="0" smtClean="0">
                <a:solidFill>
                  <a:srgbClr val="4D4D4D"/>
                </a:solidFill>
              </a:rPr>
              <a:t>(26 laminations)</a:t>
            </a:r>
            <a:endParaRPr lang="en-GB" sz="1200" dirty="0">
              <a:solidFill>
                <a:srgbClr val="4D4D4D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97829" y="5460171"/>
            <a:ext cx="804347" cy="0"/>
          </a:xfrm>
          <a:prstGeom prst="line">
            <a:avLst/>
          </a:prstGeom>
          <a:ln w="3810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093150" y="5445224"/>
            <a:ext cx="456669" cy="520"/>
          </a:xfrm>
          <a:prstGeom prst="line">
            <a:avLst/>
          </a:prstGeom>
          <a:ln w="38100">
            <a:solidFill>
              <a:schemeClr val="accent6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894702" y="5644264"/>
            <a:ext cx="3384376" cy="50405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S.</a:t>
            </a:r>
            <a:r>
              <a:rPr lang="en-GB" sz="1200" baseline="0" dirty="0" smtClean="0">
                <a:solidFill>
                  <a:schemeClr val="tx1"/>
                </a:solidFill>
              </a:rPr>
              <a:t> Izquierdo Bermudez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70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Global configuration and aim of the study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61060" y="2042160"/>
            <a:ext cx="3764280" cy="89154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50620" y="2303264"/>
            <a:ext cx="318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Dipole A31L2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3830" y="2288625"/>
            <a:ext cx="38968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2561" y="2035425"/>
            <a:ext cx="53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V1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2561" y="2709201"/>
            <a:ext cx="53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V2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9340" y="1663227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04.01.17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Nitrogen venting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Filtered air (RF ball)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10.01.17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Dipole extraction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 flipV="1">
            <a:off x="4775395" y="1566383"/>
            <a:ext cx="407361" cy="249382"/>
          </a:xfrm>
          <a:prstGeom prst="rightArrow">
            <a:avLst>
              <a:gd name="adj1" fmla="val 31666"/>
              <a:gd name="adj2" fmla="val 50000"/>
            </a:avLst>
          </a:prstGeom>
          <a:solidFill>
            <a:srgbClr val="0B387C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84860" y="1548461"/>
            <a:ext cx="800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Dipole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05633" y="1541294"/>
            <a:ext cx="1156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Quadrupole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6280" y="2645205"/>
            <a:ext cx="137160" cy="129540"/>
          </a:xfrm>
          <a:prstGeom prst="rect">
            <a:avLst/>
          </a:prstGeom>
          <a:solidFill>
            <a:srgbClr val="F07510"/>
          </a:solidFill>
          <a:ln>
            <a:solidFill>
              <a:srgbClr val="F0751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16280" y="2223855"/>
            <a:ext cx="137160" cy="129540"/>
          </a:xfrm>
          <a:prstGeom prst="rect">
            <a:avLst/>
          </a:prstGeom>
          <a:solidFill>
            <a:srgbClr val="F07510"/>
          </a:solidFill>
          <a:ln>
            <a:solidFill>
              <a:srgbClr val="F0751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153996" y="2709975"/>
            <a:ext cx="389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632960" y="2223855"/>
            <a:ext cx="137160" cy="129540"/>
          </a:xfrm>
          <a:prstGeom prst="rect">
            <a:avLst/>
          </a:prstGeom>
          <a:solidFill>
            <a:srgbClr val="F07510"/>
          </a:solidFill>
          <a:ln>
            <a:solidFill>
              <a:srgbClr val="F0751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632960" y="2645205"/>
            <a:ext cx="137160" cy="129540"/>
          </a:xfrm>
          <a:prstGeom prst="rect">
            <a:avLst/>
          </a:prstGeom>
          <a:solidFill>
            <a:srgbClr val="F07510"/>
          </a:solidFill>
          <a:ln>
            <a:solidFill>
              <a:srgbClr val="F0751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 flipH="1" flipV="1">
            <a:off x="308919" y="1602731"/>
            <a:ext cx="407361" cy="249382"/>
          </a:xfrm>
          <a:prstGeom prst="rightArrow">
            <a:avLst>
              <a:gd name="adj1" fmla="val 31666"/>
              <a:gd name="adj2" fmla="val 50000"/>
            </a:avLst>
          </a:prstGeom>
          <a:solidFill>
            <a:srgbClr val="0B387C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4871932" y="2709975"/>
            <a:ext cx="3896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871932" y="2292899"/>
            <a:ext cx="389684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à coins arrondis 11"/>
          <p:cNvSpPr/>
          <p:nvPr/>
        </p:nvSpPr>
        <p:spPr>
          <a:xfrm>
            <a:off x="634896" y="4255014"/>
            <a:ext cx="7038443" cy="1424941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lvl="0">
              <a:defRPr/>
            </a:pPr>
            <a:r>
              <a:rPr lang="en-US" sz="2000" b="1" kern="0" dirty="0" smtClean="0">
                <a:solidFill>
                  <a:prstClr val="black"/>
                </a:solidFill>
                <a:latin typeface="Calibri" panose="020F0502020204030204"/>
              </a:rPr>
              <a:t>Investigate surface modifications due to exposure to the e-cloud in the machine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Secondary Electron Yield reduction (conditioning)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Surface chemistry modification</a:t>
            </a: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Rectangle à coins arrondis 11"/>
          <p:cNvSpPr/>
          <p:nvPr/>
        </p:nvSpPr>
        <p:spPr>
          <a:xfrm>
            <a:off x="5360676" y="5445936"/>
            <a:ext cx="3326124" cy="4524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r>
              <a:rPr lang="en-GB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Air exposure : deconditioning</a:t>
            </a:r>
            <a:endParaRPr lang="en-GB" sz="1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368865" y="2079116"/>
            <a:ext cx="665350" cy="347708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861060" y="2124128"/>
            <a:ext cx="1094961" cy="347708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Characterisation techniques</a:t>
            </a:r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99060" y="1064894"/>
            <a:ext cx="4724400" cy="4510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SEY measurements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3790463" y="1623162"/>
                <a:ext cx="3836270" cy="717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 = </m:t>
                    </m:r>
                    <m:f>
                      <m:fPr>
                        <m:ctrlPr>
                          <a:rPr lang="fr-FR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𝑠𝑒𝑐</m:t>
                            </m:r>
                          </m:sub>
                        </m:sSub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fr-FR" sz="2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fr-FR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fr-FR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𝑝𝑟𝑖𝑚</m:t>
                            </m:r>
                          </m:sub>
                        </m:sSub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463" y="1623162"/>
                <a:ext cx="3836270" cy="71756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3790464" y="2711845"/>
                <a:ext cx="4465396" cy="490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𝑝𝑟𝑖𝑚</m:t>
                        </m:r>
                      </m:sub>
                    </m:sSub>
                    <m:r>
                      <a:rPr lang="fr-FR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</m:oMath>
                </a14:m>
                <a:r>
                  <a:rPr lang="en-GB" sz="2400" dirty="0" smtClean="0">
                    <a:solidFill>
                      <a:srgbClr val="000000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𝑠𝑎𝑚𝑝𝑙𝑒</m:t>
                        </m:r>
                      </m:sub>
                    </m:sSub>
                  </m:oMath>
                </a14:m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464" y="2711845"/>
                <a:ext cx="4465396" cy="490199"/>
              </a:xfrm>
              <a:prstGeom prst="rect">
                <a:avLst/>
              </a:prstGeom>
              <a:blipFill rotWithShape="0">
                <a:blip r:embed="rId3"/>
                <a:stretch>
                  <a:fillRect l="-1913" t="-10000" b="-2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107" y="1799570"/>
            <a:ext cx="2121762" cy="24915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90463" y="3727368"/>
            <a:ext cx="5496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Dose received by the sample during a measurement : 10</a:t>
            </a:r>
            <a:r>
              <a:rPr lang="en-GB" baseline="30000" dirty="0" smtClean="0">
                <a:solidFill>
                  <a:srgbClr val="000000"/>
                </a:solidFill>
              </a:rPr>
              <a:t>-7</a:t>
            </a:r>
            <a:r>
              <a:rPr lang="en-GB" dirty="0" smtClean="0">
                <a:solidFill>
                  <a:srgbClr val="000000"/>
                </a:solidFill>
              </a:rPr>
              <a:t> C/mm² (no conditioning effect)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Reproducibility (twice the same point) : ± 0.02</a:t>
            </a:r>
            <a:endParaRPr lang="en-GB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Reproducibility </a:t>
            </a:r>
            <a:r>
              <a:rPr lang="en-GB" dirty="0" smtClean="0">
                <a:solidFill>
                  <a:srgbClr val="000000"/>
                </a:solidFill>
              </a:rPr>
              <a:t>(day by day) : </a:t>
            </a:r>
            <a:r>
              <a:rPr lang="en-GB" dirty="0">
                <a:solidFill>
                  <a:srgbClr val="000000"/>
                </a:solidFill>
              </a:rPr>
              <a:t>± </a:t>
            </a:r>
            <a:r>
              <a:rPr lang="en-GB" dirty="0" smtClean="0">
                <a:solidFill>
                  <a:srgbClr val="000000"/>
                </a:solidFill>
              </a:rPr>
              <a:t>0.05</a:t>
            </a: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97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Characterisation techniques</a:t>
            </a:r>
            <a:endParaRPr lang="en-GB" dirty="0"/>
          </a:p>
        </p:txBody>
      </p:sp>
      <p:sp>
        <p:nvSpPr>
          <p:cNvPr id="94" name="Content Placeholder 5"/>
          <p:cNvSpPr txBox="1">
            <a:spLocks/>
          </p:cNvSpPr>
          <p:nvPr/>
        </p:nvSpPr>
        <p:spPr>
          <a:xfrm>
            <a:off x="267405" y="995705"/>
            <a:ext cx="4724400" cy="4510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Conditioning in laboratory </a:t>
            </a: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99" y="2236943"/>
            <a:ext cx="1015366" cy="1820138"/>
          </a:xfrm>
          <a:prstGeom prst="rect">
            <a:avLst/>
          </a:prstGeom>
        </p:spPr>
      </p:pic>
      <p:sp>
        <p:nvSpPr>
          <p:cNvPr id="168" name="TextBox 167"/>
          <p:cNvSpPr txBox="1"/>
          <p:nvPr/>
        </p:nvSpPr>
        <p:spPr>
          <a:xfrm>
            <a:off x="-169814" y="4087379"/>
            <a:ext cx="24500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Irradiation by electrons</a:t>
            </a:r>
          </a:p>
          <a:p>
            <a:pPr algn="ctr"/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GB" sz="1400" b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= 250 eV</a:t>
            </a:r>
            <a:endParaRPr lang="en-GB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352223" y="4089366"/>
            <a:ext cx="1989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SEY measurement</a:t>
            </a:r>
            <a:endParaRPr lang="en-GB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Right Arrow 173"/>
          <p:cNvSpPr/>
          <p:nvPr/>
        </p:nvSpPr>
        <p:spPr>
          <a:xfrm>
            <a:off x="1820124" y="2941263"/>
            <a:ext cx="670740" cy="229951"/>
          </a:xfrm>
          <a:prstGeom prst="rightArrow">
            <a:avLst>
              <a:gd name="adj1" fmla="val 31666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ight Arrow 175"/>
          <p:cNvSpPr/>
          <p:nvPr/>
        </p:nvSpPr>
        <p:spPr>
          <a:xfrm rot="10800000">
            <a:off x="1777822" y="3350629"/>
            <a:ext cx="670740" cy="229951"/>
          </a:xfrm>
          <a:prstGeom prst="rightArrow">
            <a:avLst>
              <a:gd name="adj1" fmla="val 31666"/>
              <a:gd name="adj2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7" name="Picture 1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548" y="2233276"/>
            <a:ext cx="1218440" cy="1820138"/>
          </a:xfrm>
          <a:prstGeom prst="rect">
            <a:avLst/>
          </a:prstGeom>
        </p:spPr>
      </p:pic>
      <p:sp>
        <p:nvSpPr>
          <p:cNvPr id="178" name="TextBox 177"/>
          <p:cNvSpPr txBox="1"/>
          <p:nvPr/>
        </p:nvSpPr>
        <p:spPr>
          <a:xfrm>
            <a:off x="267405" y="1536287"/>
            <a:ext cx="686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Follow up of maximum SEY versus irradiation dose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117236"/>
              </p:ext>
            </p:extLst>
          </p:nvPr>
        </p:nvGraphicFramePr>
        <p:xfrm>
          <a:off x="4549888" y="2704400"/>
          <a:ext cx="4518660" cy="3319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5046390" y="3465605"/>
            <a:ext cx="6120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046390" y="4174655"/>
            <a:ext cx="7200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605672" y="3459480"/>
            <a:ext cx="36000" cy="36000"/>
          </a:xfrm>
          <a:prstGeom prst="ellipse">
            <a:avLst/>
          </a:prstGeom>
          <a:solidFill>
            <a:srgbClr val="FF0000"/>
          </a:solidFill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768340" y="4153095"/>
            <a:ext cx="36000" cy="36000"/>
          </a:xfrm>
          <a:prstGeom prst="ellipse">
            <a:avLst/>
          </a:prstGeom>
          <a:solidFill>
            <a:srgbClr val="FF0000"/>
          </a:solidFill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5924622"/>
              </p:ext>
            </p:extLst>
          </p:nvPr>
        </p:nvGraphicFramePr>
        <p:xfrm>
          <a:off x="4466068" y="2608750"/>
          <a:ext cx="4572000" cy="333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Characterisation techniques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518160" y="3904835"/>
                <a:ext cx="3307080" cy="425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fr-F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𝑏𝑖𝑛𝑑𝑖𝑛𝑔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sz="20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fr-FR" sz="20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" y="3904835"/>
                <a:ext cx="3307080" cy="425053"/>
              </a:xfrm>
              <a:prstGeom prst="rect">
                <a:avLst/>
              </a:prstGeom>
              <a:blipFill rotWithShape="0">
                <a:blip r:embed="rId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Arrow Connector 91"/>
          <p:cNvCxnSpPr/>
          <p:nvPr/>
        </p:nvCxnSpPr>
        <p:spPr>
          <a:xfrm>
            <a:off x="2423160" y="4443176"/>
            <a:ext cx="0" cy="324000"/>
          </a:xfrm>
          <a:prstGeom prst="straightConnector1">
            <a:avLst/>
          </a:prstGeom>
          <a:ln w="34925">
            <a:solidFill>
              <a:schemeClr val="tx2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131570" y="4767176"/>
            <a:ext cx="277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chemical environment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specific for each element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99060" y="1118693"/>
            <a:ext cx="4724400" cy="4510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X-Ray photoelectron spectroscopy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18135" y="1984174"/>
            <a:ext cx="475488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Analysis of surface chemical composition</a:t>
            </a:r>
          </a:p>
          <a:p>
            <a:pPr lvl="1">
              <a:spcAft>
                <a:spcPts val="60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Probed thickness : few nm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Irradiation with photons E = 1486.6 eV</a:t>
            </a:r>
            <a:endParaRPr lang="fr-FR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Emission of </a:t>
            </a:r>
            <a:r>
              <a:rPr lang="fr-FR" dirty="0" err="1" smtClean="0">
                <a:solidFill>
                  <a:srgbClr val="000000"/>
                </a:solidFill>
              </a:rPr>
              <a:t>photoelectrons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927860" y="3907173"/>
            <a:ext cx="990600" cy="457720"/>
          </a:xfrm>
          <a:prstGeom prst="ellipse">
            <a:avLst/>
          </a:prstGeom>
          <a:noFill/>
          <a:ln w="15875"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3888" y="3202001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Cu 2p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0233" y="4571563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O 1s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3866030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O KLL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8950" y="4162573"/>
            <a:ext cx="1120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Cu LMM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76018" y="4687226"/>
            <a:ext cx="1120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 1s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30348" y="4783340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Cu 3s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82581" y="4848562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Cu 3p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23702" y="4087894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C KVV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24308" y="4361302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N</a:t>
            </a:r>
            <a:r>
              <a:rPr lang="en-GB" sz="1200" dirty="0" smtClean="0">
                <a:solidFill>
                  <a:srgbClr val="000000"/>
                </a:solidFill>
              </a:rPr>
              <a:t> KLL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91969" y="4868000"/>
            <a:ext cx="80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N</a:t>
            </a:r>
            <a:r>
              <a:rPr lang="en-GB" sz="1200" dirty="0" smtClean="0">
                <a:solidFill>
                  <a:srgbClr val="000000"/>
                </a:solidFill>
              </a:rPr>
              <a:t> 1s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Analysed components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2" b="42573"/>
          <a:stretch/>
        </p:blipFill>
        <p:spPr>
          <a:xfrm>
            <a:off x="459946" y="1148202"/>
            <a:ext cx="3252019" cy="2057656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2384249" y="3444820"/>
            <a:ext cx="1217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 panose="020F0502020204030204"/>
              </a:rPr>
              <a:t>Beam screen</a:t>
            </a:r>
            <a:endParaRPr lang="en-GB" sz="1400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10891" y="3368624"/>
            <a:ext cx="1033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 panose="020F0502020204030204"/>
              </a:rPr>
              <a:t>Pumping slot shield</a:t>
            </a:r>
            <a:endParaRPr lang="en-GB" sz="1400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2588088" y="4057283"/>
            <a:ext cx="167353" cy="29775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81" name="Straight Arrow Connector 80"/>
          <p:cNvCxnSpPr/>
          <p:nvPr/>
        </p:nvCxnSpPr>
        <p:spPr>
          <a:xfrm>
            <a:off x="2314869" y="2925803"/>
            <a:ext cx="328109" cy="53930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90" name="Straight Arrow Connector 89"/>
          <p:cNvCxnSpPr/>
          <p:nvPr/>
        </p:nvCxnSpPr>
        <p:spPr>
          <a:xfrm flipH="1" flipV="1">
            <a:off x="1250383" y="3647788"/>
            <a:ext cx="396000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headEnd type="none"/>
            <a:tailEnd type="none"/>
          </a:ln>
          <a:effectLst/>
        </p:spPr>
      </p:cxnSp>
      <p:cxnSp>
        <p:nvCxnSpPr>
          <p:cNvPr id="93" name="Straight Arrow Connector 92"/>
          <p:cNvCxnSpPr/>
          <p:nvPr/>
        </p:nvCxnSpPr>
        <p:spPr>
          <a:xfrm flipH="1">
            <a:off x="1219200" y="2232509"/>
            <a:ext cx="803535" cy="1221562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259471" y="3146294"/>
            <a:ext cx="317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 panose="020F0502020204030204"/>
              </a:rPr>
              <a:t>Transition tube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/>
              </a:rPr>
              <a:t>(Dipole </a:t>
            </a:r>
            <a:r>
              <a:rPr lang="en-GB" sz="1400" dirty="0">
                <a:solidFill>
                  <a:srgbClr val="000000"/>
                </a:solidFill>
                <a:latin typeface="Calibri" panose="020F0502020204030204"/>
              </a:rPr>
              <a:t>–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/>
              </a:rPr>
              <a:t>Quadrupole) </a:t>
            </a:r>
            <a:endParaRPr lang="en-GB" sz="1400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10" name="Rectangle à coins arrondis 11"/>
          <p:cNvSpPr/>
          <p:nvPr/>
        </p:nvSpPr>
        <p:spPr>
          <a:xfrm>
            <a:off x="3520797" y="3655517"/>
            <a:ext cx="5574375" cy="250002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Transition tube </a:t>
            </a: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(copper)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lvl="1">
              <a:spcAft>
                <a:spcPts val="120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magnetic field free region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Beam </a:t>
            </a: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screen </a:t>
            </a: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en-US" sz="1600" kern="0" dirty="0" err="1" smtClean="0">
                <a:solidFill>
                  <a:prstClr val="black"/>
                </a:solidFill>
                <a:latin typeface="Calibri" panose="020F0502020204030204"/>
              </a:rPr>
              <a:t>colaminated</a:t>
            </a: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 copper on stainless steel)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lvl="1">
              <a:spcAft>
                <a:spcPts val="1200"/>
              </a:spcAft>
              <a:defRPr/>
            </a:pP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Looking for SEY </a:t>
            </a: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differences due to electron </a:t>
            </a:r>
            <a:r>
              <a:rPr lang="en-US" sz="1600" kern="0" dirty="0" smtClean="0">
                <a:solidFill>
                  <a:prstClr val="black"/>
                </a:solidFill>
                <a:latin typeface="Calibri" panose="020F0502020204030204"/>
              </a:rPr>
              <a:t>confinement and synchrotron radiations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 slot shield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(copper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beryllium alloy)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1">
              <a:spcAft>
                <a:spcPts val="1200"/>
              </a:spcAf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Looking for SEY differences due to masking by beam screen</a:t>
            </a:r>
          </a:p>
        </p:txBody>
      </p:sp>
      <p:cxnSp>
        <p:nvCxnSpPr>
          <p:cNvPr id="120" name="Straight Arrow Connector 119"/>
          <p:cNvCxnSpPr/>
          <p:nvPr/>
        </p:nvCxnSpPr>
        <p:spPr>
          <a:xfrm>
            <a:off x="2755441" y="3717976"/>
            <a:ext cx="0" cy="347736"/>
          </a:xfrm>
          <a:prstGeom prst="straightConnector1">
            <a:avLst/>
          </a:prstGeom>
          <a:noFill/>
          <a:ln w="22225" cap="flat" cmpd="sng" algn="ctr">
            <a:solidFill>
              <a:schemeClr val="accent6">
                <a:lumMod val="50000"/>
              </a:schemeClr>
            </a:solidFill>
            <a:prstDash val="solid"/>
            <a:miter lim="800000"/>
            <a:headEnd type="none"/>
            <a:tailEnd type="none"/>
          </a:ln>
          <a:effectLst/>
        </p:spPr>
      </p:cxnSp>
      <p:grpSp>
        <p:nvGrpSpPr>
          <p:cNvPr id="4" name="Group 3"/>
          <p:cNvGrpSpPr/>
          <p:nvPr/>
        </p:nvGrpSpPr>
        <p:grpSpPr>
          <a:xfrm>
            <a:off x="1181658" y="3891844"/>
            <a:ext cx="1581804" cy="1678276"/>
            <a:chOff x="1319234" y="3845880"/>
            <a:chExt cx="1581804" cy="1678276"/>
          </a:xfrm>
        </p:grpSpPr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1319234" y="3845880"/>
              <a:ext cx="1581804" cy="1678276"/>
              <a:chOff x="2320974" y="1436914"/>
              <a:chExt cx="2340000" cy="2482714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2392974" y="1644576"/>
                <a:ext cx="2196000" cy="2196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662974" y="3465813"/>
                <a:ext cx="1656000" cy="45381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662974" y="1436914"/>
                <a:ext cx="1656000" cy="58242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2320974" y="1572906"/>
                <a:ext cx="2340000" cy="233934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 rot="10800000">
                <a:off x="2730695" y="1739895"/>
                <a:ext cx="1511613" cy="424558"/>
                <a:chOff x="6080999" y="3365254"/>
                <a:chExt cx="1511613" cy="424558"/>
              </a:xfrm>
            </p:grpSpPr>
            <p:sp>
              <p:nvSpPr>
                <p:cNvPr id="65" name="Oval 64"/>
                <p:cNvSpPr/>
                <p:nvPr/>
              </p:nvSpPr>
              <p:spPr>
                <a:xfrm>
                  <a:off x="6674337" y="3465812"/>
                  <a:ext cx="324000" cy="324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6514599" y="3365254"/>
                  <a:ext cx="571475" cy="21600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6980612" y="3582094"/>
                  <a:ext cx="612000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6080999" y="3585814"/>
                  <a:ext cx="612000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2727043" y="3322487"/>
                <a:ext cx="1515266" cy="424558"/>
                <a:chOff x="6069727" y="3365254"/>
                <a:chExt cx="1515266" cy="424558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6663065" y="3465812"/>
                  <a:ext cx="324000" cy="324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6514599" y="3365254"/>
                  <a:ext cx="571475" cy="21600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6972992" y="3574475"/>
                  <a:ext cx="612001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6069727" y="3578194"/>
                  <a:ext cx="612000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49" name="Oval 48"/>
              <p:cNvSpPr/>
              <p:nvPr/>
            </p:nvSpPr>
            <p:spPr>
              <a:xfrm>
                <a:off x="3382312" y="3466473"/>
                <a:ext cx="216000" cy="21600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2658969" y="3465813"/>
                <a:ext cx="165600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662974" y="2019339"/>
                <a:ext cx="165600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</p:cxnSp>
          <p:sp>
            <p:nvSpPr>
              <p:cNvPr id="52" name="Oval 51"/>
              <p:cNvSpPr/>
              <p:nvPr/>
            </p:nvSpPr>
            <p:spPr>
              <a:xfrm>
                <a:off x="3382312" y="1803339"/>
                <a:ext cx="216000" cy="21600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833819" y="1991174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079170" y="2006986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793840" y="1986634"/>
                <a:ext cx="102635" cy="23326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039191" y="1991174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833819" y="3254661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079170" y="3270473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793840" y="3253784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039191" y="3254661"/>
                <a:ext cx="102636" cy="23326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" name="Arc 2"/>
            <p:cNvSpPr/>
            <p:nvPr/>
          </p:nvSpPr>
          <p:spPr>
            <a:xfrm>
              <a:off x="1388852" y="3992949"/>
              <a:ext cx="1483200" cy="1483200"/>
            </a:xfrm>
            <a:prstGeom prst="arc">
              <a:avLst>
                <a:gd name="adj1" fmla="val 9533859"/>
                <a:gd name="adj2" fmla="val 12292714"/>
              </a:avLst>
            </a:prstGeom>
            <a:ln w="25400">
              <a:solidFill>
                <a:srgbClr val="80808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403" y="1148202"/>
            <a:ext cx="2491055" cy="191975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99166" y="4770364"/>
            <a:ext cx="42672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1309183" y="4770364"/>
            <a:ext cx="42672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 flipV="1">
            <a:off x="1809082" y="4505644"/>
            <a:ext cx="32400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-5400000" flipV="1">
            <a:off x="1809082" y="5072438"/>
            <a:ext cx="32400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367895" y="4025895"/>
            <a:ext cx="517264" cy="46601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H="1" flipV="1">
            <a:off x="1637447" y="3655517"/>
            <a:ext cx="1" cy="32768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222831" y="4469509"/>
            <a:ext cx="94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rgbClr val="000000"/>
                </a:solidFill>
              </a:rPr>
              <a:t>Sawtooth</a:t>
            </a:r>
            <a:r>
              <a:rPr lang="en-GB" sz="1400" dirty="0" smtClean="0">
                <a:solidFill>
                  <a:srgbClr val="000000"/>
                </a:solidFill>
              </a:rPr>
              <a:t> side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94308" y="3668513"/>
            <a:ext cx="94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Top side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494311" y="5558349"/>
            <a:ext cx="94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Bottom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658644" y="4570877"/>
            <a:ext cx="94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Welding side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0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 tube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245266"/>
              </p:ext>
            </p:extLst>
          </p:nvPr>
        </p:nvGraphicFramePr>
        <p:xfrm>
          <a:off x="282913" y="1093470"/>
          <a:ext cx="6115050" cy="369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6345829" y="104887"/>
            <a:ext cx="2627430" cy="2221414"/>
            <a:chOff x="6351049" y="1943100"/>
            <a:chExt cx="2627430" cy="2221414"/>
          </a:xfrm>
        </p:grpSpPr>
        <p:sp>
          <p:nvSpPr>
            <p:cNvPr id="14" name="TextBox 13"/>
            <p:cNvSpPr txBox="1"/>
            <p:nvPr/>
          </p:nvSpPr>
          <p:spPr>
            <a:xfrm>
              <a:off x="6351049" y="2846308"/>
              <a:ext cx="704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5"/>
                  </a:solidFill>
                </a:rPr>
                <a:t>-90°</a:t>
              </a:r>
              <a:endParaRPr lang="en-GB" dirty="0">
                <a:solidFill>
                  <a:schemeClr val="accent5"/>
                </a:solidFill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940354" y="1943100"/>
              <a:ext cx="2038125" cy="2221414"/>
              <a:chOff x="6940354" y="1943100"/>
              <a:chExt cx="2038125" cy="222141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6996088" y="2301240"/>
                <a:ext cx="1440000" cy="1440180"/>
              </a:xfrm>
              <a:prstGeom prst="ellipse">
                <a:avLst/>
              </a:prstGeom>
              <a:noFill/>
              <a:ln w="190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495108" y="1943100"/>
                <a:ext cx="4419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5"/>
                    </a:solidFill>
                  </a:rPr>
                  <a:t>0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436088" y="2836664"/>
                <a:ext cx="5423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5"/>
                    </a:solidFill>
                  </a:rPr>
                  <a:t>90°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277796" y="3795182"/>
                <a:ext cx="8699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5"/>
                    </a:solidFill>
                  </a:rPr>
                  <a:t>±180°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6940354" y="3021330"/>
                <a:ext cx="108000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8382088" y="3021330"/>
                <a:ext cx="108000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7658114" y="2301002"/>
                <a:ext cx="108000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7658788" y="3741182"/>
                <a:ext cx="108000" cy="0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ctangle à coins arrondis 11"/>
          <p:cNvSpPr/>
          <p:nvPr/>
        </p:nvSpPr>
        <p:spPr>
          <a:xfrm>
            <a:off x="1485900" y="5105548"/>
            <a:ext cx="6009208" cy="94077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lvl="0" algn="ctr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No difference between 0°/180° and ±90° positions 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10409" y="2580046"/>
            <a:ext cx="25628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Fully conditioned + 3 weeks air exposed sample: lowest possible limit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171871" y="2476500"/>
            <a:ext cx="76326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3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Screen : A31L2 magnet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à coins arrondis 11"/>
          <p:cNvSpPr/>
          <p:nvPr/>
        </p:nvSpPr>
        <p:spPr>
          <a:xfrm>
            <a:off x="1256754" y="4656988"/>
            <a:ext cx="6420688" cy="859809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53A1"/>
            </a:solidFill>
            <a:prstDash val="solid"/>
            <a:miter lim="800000"/>
          </a:ln>
          <a:effectLst/>
        </p:spPr>
        <p:txBody>
          <a:bodyPr rtlCol="0" anchor="ctr" anchorCtr="1"/>
          <a:lstStyle/>
          <a:p>
            <a:pPr marL="285750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No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difference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between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flat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sides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/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welding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side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in spite of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dipole</a:t>
            </a:r>
            <a:r>
              <a:rPr lang="fr-FR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fr-FR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field</a:t>
            </a:r>
            <a:endParaRPr lang="fr-FR" sz="1600" kern="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34108" y="1752777"/>
            <a:ext cx="1203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595959"/>
                </a:solidFill>
              </a:rPr>
              <a:t>Distance from beam screen extremity</a:t>
            </a:r>
            <a:endParaRPr lang="en-GB" sz="1200" dirty="0">
              <a:solidFill>
                <a:srgbClr val="595959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740006"/>
              </p:ext>
            </p:extLst>
          </p:nvPr>
        </p:nvGraphicFramePr>
        <p:xfrm>
          <a:off x="31853" y="1555909"/>
          <a:ext cx="8959747" cy="2642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6" name="Straight Arrow Connector 85"/>
          <p:cNvCxnSpPr/>
          <p:nvPr/>
        </p:nvCxnSpPr>
        <p:spPr>
          <a:xfrm>
            <a:off x="3516630" y="1700981"/>
            <a:ext cx="142875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945380" y="1700981"/>
            <a:ext cx="203454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1482090" y="1700981"/>
            <a:ext cx="2034540" cy="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98090" y="1700981"/>
            <a:ext cx="684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>
            <a:off x="6993443" y="1700981"/>
            <a:ext cx="684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615090" y="1368889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Top side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738074" y="1362427"/>
            <a:ext cx="1596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0000"/>
                </a:solidFill>
              </a:rPr>
              <a:t>Sawtooth</a:t>
            </a:r>
            <a:r>
              <a:rPr lang="en-GB" sz="1600" dirty="0" smtClean="0">
                <a:solidFill>
                  <a:srgbClr val="000000"/>
                </a:solidFill>
              </a:rPr>
              <a:t> side 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089148" y="1368889"/>
            <a:ext cx="1534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Welding side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908" y="47083"/>
            <a:ext cx="1832936" cy="1253659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6733607" y="1368889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Bottom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82409" y="1362952"/>
            <a:ext cx="1322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Side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151" y="5827305"/>
            <a:ext cx="7653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kern="0" dirty="0">
                <a:solidFill>
                  <a:prstClr val="black"/>
                </a:solidFill>
                <a:latin typeface="Calibri" panose="020F0502020204030204" pitchFamily="34" charset="0"/>
              </a:rPr>
              <a:t>NB : ranking of SEY of samples does not correspond to chronology of measurements</a:t>
            </a:r>
          </a:p>
        </p:txBody>
      </p:sp>
    </p:spTree>
    <p:extLst>
      <p:ext uri="{BB962C8B-B14F-4D97-AF65-F5344CB8AC3E}">
        <p14:creationId xmlns:p14="http://schemas.microsoft.com/office/powerpoint/2010/main" val="234717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2281</TotalTime>
  <Words>1047</Words>
  <Application>Microsoft Office PowerPoint</Application>
  <PresentationFormat>On-screen Show (4:3)</PresentationFormat>
  <Paragraphs>277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Optima</vt:lpstr>
      <vt:lpstr>Times New Roman</vt:lpstr>
      <vt:lpstr>CERNCorporate4-3</vt:lpstr>
      <vt:lpstr>SEY measurements of the arc 1-2 removed-magnet beam screen</vt:lpstr>
      <vt:lpstr>Outline</vt:lpstr>
      <vt:lpstr>Global configuration and aim of the study</vt:lpstr>
      <vt:lpstr>Characterisation techniques</vt:lpstr>
      <vt:lpstr>Characterisation techniques</vt:lpstr>
      <vt:lpstr>Characterisation techniques</vt:lpstr>
      <vt:lpstr>Analysed components</vt:lpstr>
      <vt:lpstr>Transition tube</vt:lpstr>
      <vt:lpstr>Beam Screen : A31L2 magnet</vt:lpstr>
      <vt:lpstr>Beam Screen : A31L2 magnet</vt:lpstr>
      <vt:lpstr>Beam Screen : comparison LHC A31L2 and “not installed”</vt:lpstr>
      <vt:lpstr>Beam Screen : comparison LHC A31L2 and “not installed”</vt:lpstr>
      <vt:lpstr>Pumping Slot Shield</vt:lpstr>
      <vt:lpstr>Pumping Slot Shield</vt:lpstr>
      <vt:lpstr>Pumping Slot Shield</vt:lpstr>
      <vt:lpstr>Conclusions</vt:lpstr>
      <vt:lpstr>Perspectives</vt:lpstr>
      <vt:lpstr>Acknowledgments</vt:lpstr>
      <vt:lpstr>PowerPoint Presentation</vt:lpstr>
      <vt:lpstr>Spares</vt:lpstr>
      <vt:lpstr>Transition tube</vt:lpstr>
      <vt:lpstr>Transition tube</vt:lpstr>
      <vt:lpstr>Beam Screen : A31L2 magnet</vt:lpstr>
      <vt:lpstr>Beam Screen : A31L2 magnet</vt:lpstr>
      <vt:lpstr>Heat load</vt:lpstr>
      <vt:lpstr>Magnetic field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Valentine Petit</cp:lastModifiedBy>
  <cp:revision>168</cp:revision>
  <cp:lastPrinted>2017-03-29T09:49:03Z</cp:lastPrinted>
  <dcterms:created xsi:type="dcterms:W3CDTF">2012-11-30T11:04:26Z</dcterms:created>
  <dcterms:modified xsi:type="dcterms:W3CDTF">2017-04-05T09:52:11Z</dcterms:modified>
</cp:coreProperties>
</file>