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3" r:id="rId2"/>
    <p:sldId id="274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99"/>
    <p:restoredTop sz="86401"/>
  </p:normalViewPr>
  <p:slideViewPr>
    <p:cSldViewPr snapToGrid="0" snapToObjects="1">
      <p:cViewPr varScale="1">
        <p:scale>
          <a:sx n="66" d="100"/>
          <a:sy n="66" d="100"/>
        </p:scale>
        <p:origin x="-1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32C8-E9A9-44E0-B796-0C87A46ABEE6}" type="datetimeFigureOut">
              <a:rPr lang="en-GB" smtClean="0"/>
              <a:t>11/05/17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41E11-D19A-4233-9426-5F26890A24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954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41E11-D19A-4233-9426-5F26890A24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214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41E11-D19A-4233-9426-5F26890A24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214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41E11-D19A-4233-9426-5F26890A24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214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9FEB3-D93E-4D78-9CF2-9334555B2763}" type="datetime3">
              <a:rPr lang="en-US" smtClean="0"/>
              <a:t>11 May 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F7BF6-FF5A-4F35-9ED1-4F816D1D5C37}" type="datetime3">
              <a:rPr lang="en-US" smtClean="0"/>
              <a:t>11 May 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A5270-0C89-436C-B8E5-95ADD4F7B582}" type="datetime3">
              <a:rPr lang="en-US" smtClean="0"/>
              <a:t>11 May 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F4946-9703-4902-B056-EC4A8F0F036D}" type="datetime3">
              <a:rPr lang="en-US" smtClean="0"/>
              <a:t>11 May 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D7FB4-2A8A-44F5-9F57-A0531333F95B}" type="datetime3">
              <a:rPr lang="en-US" smtClean="0"/>
              <a:t>11 May 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EF5B5-A285-4F45-88DA-68BDA43379F8}" type="datetime3">
              <a:rPr lang="en-US" smtClean="0"/>
              <a:t>11 May 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3509B-1107-485F-BD18-6F85CBBB4670}" type="datetime3">
              <a:rPr lang="en-US" smtClean="0"/>
              <a:t>11 May 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27D13-2BE5-4E3E-B202-D2B2A8B015B0}" type="datetime3">
              <a:rPr lang="en-US" smtClean="0"/>
              <a:t>11 May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697" y="1222672"/>
            <a:ext cx="3778859" cy="753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7680" y="2552508"/>
            <a:ext cx="76668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How to configure Event </a:t>
            </a:r>
            <a:r>
              <a:rPr lang="en-US" sz="2800" dirty="0"/>
              <a:t>Reminders &amp; import into Calendaring Tools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53341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697" y="1222672"/>
            <a:ext cx="3778859" cy="753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7680" y="2552508"/>
            <a:ext cx="7666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How to configure Event </a:t>
            </a:r>
            <a:r>
              <a:rPr lang="en-US" sz="2000" dirty="0"/>
              <a:t>Reminders &amp; import into Calendaring Tools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60080" y="3697821"/>
            <a:ext cx="7666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How to configure Event Reminders</a:t>
            </a:r>
            <a:endParaRPr lang="en-US" b="1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0895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Powered by CERN IT supported tools                                                cern.ch/copyright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697" y="1222672"/>
            <a:ext cx="3778859" cy="753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7680" y="2552508"/>
            <a:ext cx="7666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How to configure Event </a:t>
            </a:r>
            <a:r>
              <a:rPr lang="en-US" sz="2000" dirty="0"/>
              <a:t>Reminders &amp; import into Calendaring Tools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60080" y="3697821"/>
            <a:ext cx="7666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How to configure Event Reminders</a:t>
            </a:r>
            <a:endParaRPr lang="en-US" dirty="0" smtClean="0"/>
          </a:p>
          <a:p>
            <a:pPr algn="ctr"/>
            <a:r>
              <a:rPr lang="en-US" b="1" dirty="0"/>
              <a:t>I</a:t>
            </a:r>
            <a:r>
              <a:rPr lang="en-US" b="1" dirty="0" smtClean="0"/>
              <a:t>mport </a:t>
            </a:r>
            <a:r>
              <a:rPr lang="en-US" b="1" dirty="0"/>
              <a:t>into Calendaring Tools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0895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1751</TotalTime>
  <Words>74</Words>
  <Application>Microsoft Macintosh PowerPoint</Application>
  <PresentationFormat>On-screen Show (4:3)</PresentationFormat>
  <Paragraphs>12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CERNCorporate4-3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Alberto Aimar</dc:creator>
  <cp:lastModifiedBy>Alex Manzoni</cp:lastModifiedBy>
  <cp:revision>121</cp:revision>
  <dcterms:created xsi:type="dcterms:W3CDTF">2015-01-26T14:46:24Z</dcterms:created>
  <dcterms:modified xsi:type="dcterms:W3CDTF">2017-05-11T07:46:21Z</dcterms:modified>
</cp:coreProperties>
</file>