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0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8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2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8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3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9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7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88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2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3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7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C2B18-F2BE-4BC5-A786-B3D0C0802761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5DA31-06F6-4F14-980A-936E7EB10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30344/attachments/1446935/2229620/be-seminar-2017042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cSys_2Q96Yww0ifOdBEcVKkcvBqbx-13W86xFaoKzOLZYMRQ/viewform?c=0&amp;w=1" TargetMode="External"/><Relationship Id="rId2" Type="http://schemas.openxmlformats.org/officeDocument/2006/relationships/hyperlink" Target="https://indico.cern.ch/event/63034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ST/pyLSA+brainstorming" TargetMode="External"/><Relationship Id="rId2" Type="http://schemas.openxmlformats.org/officeDocument/2006/relationships/hyperlink" Target="https://wikis.cern.ch/pages/viewpage.action?pageId=9455382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Python News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De Maria 27/04/2017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2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Python Focus group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0432" y="1978025"/>
            <a:ext cx="593156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/>
              <a:t>First outcome </a:t>
            </a:r>
          </a:p>
          <a:p>
            <a:pPr marL="0" indent="0">
              <a:buNone/>
            </a:pPr>
            <a:r>
              <a:rPr lang="en-US" sz="1600" dirty="0" smtClean="0"/>
              <a:t>• On distribution: Community agreement upon a common Python</a:t>
            </a:r>
          </a:p>
          <a:p>
            <a:pPr marL="0" indent="0">
              <a:buNone/>
            </a:pPr>
            <a:r>
              <a:rPr lang="en-US" sz="1600" dirty="0" smtClean="0"/>
              <a:t>distribution endorsed by BE-CO (3.6 + a frozen 2.7)</a:t>
            </a:r>
          </a:p>
          <a:p>
            <a:pPr marL="0" indent="0">
              <a:buNone/>
            </a:pPr>
            <a:r>
              <a:rPr lang="en-US" sz="1600" dirty="0" smtClean="0"/>
              <a:t>• endorsed = </a:t>
            </a:r>
            <a:r>
              <a:rPr lang="en-US" sz="1600" dirty="0" err="1" smtClean="0"/>
              <a:t>PyFG</a:t>
            </a:r>
            <a:r>
              <a:rPr lang="en-US" sz="1600" dirty="0" smtClean="0"/>
              <a:t> agrees and validates on the distro, CO distributes</a:t>
            </a:r>
          </a:p>
          <a:p>
            <a:pPr marL="0" indent="0">
              <a:buNone/>
            </a:pPr>
            <a:r>
              <a:rPr lang="en-US" sz="1600" dirty="0" smtClean="0"/>
              <a:t>on target systems (servers, consoles &amp; FECs)</a:t>
            </a:r>
          </a:p>
          <a:p>
            <a:pPr marL="0" indent="0">
              <a:buNone/>
            </a:pPr>
            <a:r>
              <a:rPr lang="en-US" sz="1600" dirty="0" smtClean="0"/>
              <a:t>• On </a:t>
            </a:r>
            <a:r>
              <a:rPr lang="en-US" sz="1600" dirty="0" err="1" smtClean="0"/>
              <a:t>PyJAPC</a:t>
            </a:r>
            <a:r>
              <a:rPr lang="en-US" sz="1600" dirty="0" smtClean="0"/>
              <a:t>/</a:t>
            </a:r>
            <a:r>
              <a:rPr lang="en-US" sz="1600" dirty="0" err="1" smtClean="0"/>
              <a:t>pytimber</a:t>
            </a:r>
            <a:r>
              <a:rPr lang="en-US" sz="1600" dirty="0" smtClean="0"/>
              <a:t>: BE-CO willing to collaborate in the evolution of current wrappers (e.g. NXCALS will offer a Python API apt for </a:t>
            </a:r>
            <a:r>
              <a:rPr lang="en-US" sz="1600" dirty="0" err="1" smtClean="0"/>
              <a:t>pytimber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r>
              <a:rPr lang="en-US" sz="1600" dirty="0" smtClean="0"/>
              <a:t>• On the future: Collaborative model of support, which means</a:t>
            </a:r>
          </a:p>
          <a:p>
            <a:pPr marL="0" indent="0">
              <a:buNone/>
            </a:pPr>
            <a:r>
              <a:rPr lang="en-US" sz="1600" dirty="0" smtClean="0"/>
              <a:t>• BE-CO would love to get involved from the beginning (e.g. </a:t>
            </a:r>
            <a:r>
              <a:rPr lang="en-US" sz="1600" dirty="0" err="1" smtClean="0"/>
              <a:t>PyLSA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r>
              <a:rPr lang="en-US" sz="1600" dirty="0" smtClean="0"/>
              <a:t>• BE-CO cannot take over products it did not develop</a:t>
            </a:r>
          </a:p>
          <a:p>
            <a:pPr marL="0" indent="0">
              <a:buNone/>
            </a:pPr>
            <a:r>
              <a:rPr lang="en-US" sz="1600" dirty="0" smtClean="0"/>
              <a:t>• Community support for non-operational uses (not meant for it!)</a:t>
            </a:r>
            <a:endParaRPr lang="en-US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986799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 smtClean="0"/>
              <a:t>Objectives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• Establish a common foundation for the Python community, such as, a development environment baseline (version, distribution, etc.) and a set of best practices;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• Agree on the collaborative development model for the evolution of the Python platform and components in the A&amp;T sector;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• Identify and agree on the development of new components or the evolution of existing ones;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• Establish a community support model taking into account the specificities of CERN’s accelerator and technical infrastructure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/>
              <a:t>operation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828674" y="6329363"/>
            <a:ext cx="2024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Cobas</a:t>
            </a:r>
            <a:r>
              <a:rPr lang="en-US" dirty="0" smtClean="0"/>
              <a:t>, </a:t>
            </a:r>
            <a:r>
              <a:rPr lang="en-US" dirty="0" smtClean="0">
                <a:hlinkClick r:id="rId2"/>
              </a:rPr>
              <a:t>slides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2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 </a:t>
            </a:r>
            <a:r>
              <a:rPr lang="en-US" dirty="0" smtClean="0"/>
              <a:t>Python tools for machine data analysis and equipment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https://indico.cern.ch/event/630344/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83 participants, 6 speakers</a:t>
            </a:r>
          </a:p>
          <a:p>
            <a:r>
              <a:rPr lang="en-US" dirty="0" smtClean="0"/>
              <a:t>covering Python Focus Group, EP/SFT Software, SWAN, </a:t>
            </a:r>
            <a:r>
              <a:rPr lang="en-US" dirty="0" err="1" smtClean="0"/>
              <a:t>pytimber</a:t>
            </a:r>
            <a:r>
              <a:rPr lang="en-US" dirty="0" smtClean="0"/>
              <a:t>, </a:t>
            </a:r>
            <a:r>
              <a:rPr lang="en-US" dirty="0" err="1" smtClean="0"/>
              <a:t>pyjapcs</a:t>
            </a:r>
            <a:r>
              <a:rPr lang="en-US" dirty="0" smtClean="0"/>
              <a:t>, </a:t>
            </a:r>
            <a:r>
              <a:rPr lang="en-US" dirty="0" err="1" smtClean="0"/>
              <a:t>cmmnbuild</a:t>
            </a:r>
            <a:r>
              <a:rPr lang="en-US" dirty="0" smtClean="0"/>
              <a:t>-dep-manager, Pandas, </a:t>
            </a:r>
            <a:r>
              <a:rPr lang="en-US" dirty="0" err="1" smtClean="0"/>
              <a:t>NXCals</a:t>
            </a:r>
            <a:r>
              <a:rPr lang="en-US" dirty="0" smtClean="0"/>
              <a:t> with </a:t>
            </a:r>
            <a:r>
              <a:rPr lang="en-US" dirty="0" err="1" smtClean="0"/>
              <a:t>PySpark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python survey</a:t>
            </a:r>
            <a:endParaRPr lang="en-US" dirty="0" smtClean="0"/>
          </a:p>
          <a:p>
            <a:r>
              <a:rPr lang="en-US" dirty="0" smtClean="0"/>
              <a:t>CO management attended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30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Actions and Follows-up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4660"/>
            <a:ext cx="10515600" cy="50323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Consensus on using LCG software distribution:</a:t>
            </a:r>
          </a:p>
          <a:p>
            <a:pPr lvl="1"/>
            <a:r>
              <a:rPr lang="en-US" dirty="0" smtClean="0"/>
              <a:t>LCG88 for Python2.7 and </a:t>
            </a:r>
            <a:r>
              <a:rPr lang="en-US" dirty="0" smtClean="0"/>
              <a:t>LCG88Py3 </a:t>
            </a:r>
            <a:r>
              <a:rPr lang="en-US" dirty="0" smtClean="0"/>
              <a:t>for Python 3 installed in </a:t>
            </a:r>
            <a:r>
              <a:rPr lang="en-US" dirty="0" smtClean="0"/>
              <a:t>CVMFS and maintained by EP/SFT</a:t>
            </a:r>
            <a:endParaRPr lang="en-US" dirty="0" smtClean="0"/>
          </a:p>
          <a:p>
            <a:pPr lvl="1"/>
            <a:r>
              <a:rPr lang="en-US" dirty="0" err="1" smtClean="0"/>
              <a:t>Pytimber</a:t>
            </a:r>
            <a:r>
              <a:rPr lang="en-US" dirty="0" smtClean="0"/>
              <a:t>, </a:t>
            </a:r>
            <a:r>
              <a:rPr lang="en-US" dirty="0" err="1" smtClean="0"/>
              <a:t>pyjapc</a:t>
            </a:r>
            <a:r>
              <a:rPr lang="en-US" dirty="0" smtClean="0"/>
              <a:t> already </a:t>
            </a:r>
            <a:r>
              <a:rPr lang="en-US" dirty="0" smtClean="0"/>
              <a:t>available</a:t>
            </a:r>
          </a:p>
          <a:p>
            <a:pPr lvl="1"/>
            <a:r>
              <a:rPr lang="en-US" dirty="0"/>
              <a:t>Usage: source /cvmfs/sft.cern.ch/lcg/views/LCG_88Py3/x86_64-slc6-gcc62-opt/setup.sh</a:t>
            </a:r>
          </a:p>
          <a:p>
            <a:pPr lvl="1"/>
            <a:r>
              <a:rPr lang="en-US" dirty="0" smtClean="0"/>
              <a:t>To </a:t>
            </a:r>
            <a:r>
              <a:rPr lang="en-US" dirty="0" smtClean="0"/>
              <a:t>be tested the compatibility with TN/CO specific applications</a:t>
            </a:r>
          </a:p>
          <a:p>
            <a:pPr lvl="1"/>
            <a:r>
              <a:rPr lang="en-US" dirty="0" smtClean="0"/>
              <a:t>Prepare a statement from ABP to have CVMFS and EOS installed in the TN (BI is doing the same). Trusted virtual machines can already do this: see instructions in: </a:t>
            </a:r>
            <a:r>
              <a:rPr lang="en-US" dirty="0" smtClean="0">
                <a:hlinkClick r:id="rId2"/>
              </a:rPr>
              <a:t>https://wikis.cern.ch/pages/viewpage.action?pageId=94553821</a:t>
            </a:r>
            <a:endParaRPr lang="en-US" dirty="0" smtClean="0"/>
          </a:p>
          <a:p>
            <a:pPr lvl="1"/>
            <a:r>
              <a:rPr lang="en-US" dirty="0" smtClean="0"/>
              <a:t>No one  from BE volunteered to take care of this (yet), P. Mendez from EP/SFT is willing to help. Guido has been volunteered to give her access to the TN such that she could perform some tests. </a:t>
            </a:r>
          </a:p>
          <a:p>
            <a:r>
              <a:rPr lang="en-US" dirty="0" smtClean="0"/>
              <a:t>CO want to be involved in a </a:t>
            </a:r>
            <a:r>
              <a:rPr lang="en-US" dirty="0" err="1" smtClean="0"/>
              <a:t>pyLSA</a:t>
            </a:r>
            <a:r>
              <a:rPr lang="en-US" dirty="0" smtClean="0"/>
              <a:t> package:</a:t>
            </a:r>
          </a:p>
          <a:p>
            <a:pPr lvl="1"/>
            <a:r>
              <a:rPr lang="en-US" dirty="0" smtClean="0"/>
              <a:t>Mock-up available in https://github.com/rdemaria/pylsa</a:t>
            </a:r>
          </a:p>
          <a:p>
            <a:pPr lvl="1"/>
            <a:r>
              <a:rPr lang="en-US" dirty="0" smtClean="0"/>
              <a:t>Specifications being drafted here: </a:t>
            </a:r>
            <a:r>
              <a:rPr lang="en-US" dirty="0" smtClean="0">
                <a:hlinkClick r:id="rId3"/>
              </a:rPr>
              <a:t>https://wikis.cern.ch/display/ST/pyLSA+brainstorming</a:t>
            </a:r>
            <a:endParaRPr lang="en-US" dirty="0" smtClean="0"/>
          </a:p>
          <a:p>
            <a:pPr lvl="1"/>
            <a:r>
              <a:rPr lang="en-US" dirty="0" smtClean="0"/>
              <a:t>Meeting with </a:t>
            </a:r>
            <a:r>
              <a:rPr lang="en-US" dirty="0" err="1" smtClean="0"/>
              <a:t>Riccardo+Michi+CO</a:t>
            </a:r>
            <a:r>
              <a:rPr lang="en-US" dirty="0" smtClean="0"/>
              <a:t> expert being arranged</a:t>
            </a:r>
          </a:p>
          <a:p>
            <a:pPr lvl="1"/>
            <a:r>
              <a:rPr lang="en-US" dirty="0" smtClean="0"/>
              <a:t>Volunteers are welcome</a:t>
            </a:r>
          </a:p>
          <a:p>
            <a:r>
              <a:rPr lang="en-US" dirty="0" err="1" smtClean="0"/>
              <a:t>PyTimber</a:t>
            </a:r>
            <a:endParaRPr lang="en-US" dirty="0" smtClean="0"/>
          </a:p>
          <a:p>
            <a:pPr lvl="1"/>
            <a:r>
              <a:rPr lang="en-US" dirty="0" err="1" smtClean="0"/>
              <a:t>Michi</a:t>
            </a:r>
            <a:r>
              <a:rPr lang="en-US" dirty="0" smtClean="0"/>
              <a:t> to review the BSRT class and include an ATLAS/CMS Luminosity class</a:t>
            </a:r>
          </a:p>
          <a:p>
            <a:pPr lvl="1"/>
            <a:r>
              <a:rPr lang="en-US" dirty="0" smtClean="0"/>
              <a:t>Xavier to import his BBQ class</a:t>
            </a:r>
          </a:p>
          <a:p>
            <a:pPr lvl="1"/>
            <a:r>
              <a:rPr lang="en-US" dirty="0" smtClean="0"/>
              <a:t>Anyone with a nice instrument class very welcome to include it in the </a:t>
            </a:r>
            <a:r>
              <a:rPr lang="en-US" dirty="0" smtClean="0"/>
              <a:t>distribution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536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462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Python News</vt:lpstr>
      <vt:lpstr>First Python Focus group meeting</vt:lpstr>
      <vt:lpstr>2nd Python tools for machine data analysis and equipment control</vt:lpstr>
      <vt:lpstr>Python Actions and Follows-up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News</dc:title>
  <dc:creator>Riccardo De Maria</dc:creator>
  <cp:lastModifiedBy>Riccardo De Maria</cp:lastModifiedBy>
  <cp:revision>7</cp:revision>
  <dcterms:created xsi:type="dcterms:W3CDTF">2017-04-26T11:14:12Z</dcterms:created>
  <dcterms:modified xsi:type="dcterms:W3CDTF">2017-04-26T13:11:14Z</dcterms:modified>
</cp:coreProperties>
</file>