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7" autoAdjust="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C86E4-A854-4659-AF01-EC7075917D1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46DA-CBC3-429F-A707-A89E300C2A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535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C86E4-A854-4659-AF01-EC7075917D1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46DA-CBC3-429F-A707-A89E300C2A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87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C86E4-A854-4659-AF01-EC7075917D1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46DA-CBC3-429F-A707-A89E300C2A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287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C86E4-A854-4659-AF01-EC7075917D1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46DA-CBC3-429F-A707-A89E300C2A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085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C86E4-A854-4659-AF01-EC7075917D1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46DA-CBC3-429F-A707-A89E300C2A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875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C86E4-A854-4659-AF01-EC7075917D1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46DA-CBC3-429F-A707-A89E300C2A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211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C86E4-A854-4659-AF01-EC7075917D1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46DA-CBC3-429F-A707-A89E300C2A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078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C86E4-A854-4659-AF01-EC7075917D1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46DA-CBC3-429F-A707-A89E300C2A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78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C86E4-A854-4659-AF01-EC7075917D1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46DA-CBC3-429F-A707-A89E300C2A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012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C86E4-A854-4659-AF01-EC7075917D1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46DA-CBC3-429F-A707-A89E300C2A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78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C86E4-A854-4659-AF01-EC7075917D1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646DA-CBC3-429F-A707-A89E300C2A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207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C86E4-A854-4659-AF01-EC7075917D16}" type="datetimeFigureOut">
              <a:rPr lang="en-GB" smtClean="0"/>
              <a:t>10/05/2017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646DA-CBC3-429F-A707-A89E300C2A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473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IOP Seminar Notes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87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</a:t>
            </a:r>
            <a:endParaRPr lang="en-GB" dirty="0"/>
          </a:p>
        </p:txBody>
      </p:sp>
      <p:pic>
        <p:nvPicPr>
          <p:cNvPr id="6" name="Content Placeholder 5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63203"/>
            <a:ext cx="5340278" cy="4351338"/>
          </a:xfr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714" y="2602348"/>
            <a:ext cx="6302286" cy="361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06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Medical application </a:t>
            </a:r>
            <a:r>
              <a:rPr lang="en-US" dirty="0" smtClean="0"/>
              <a:t>uses HPC</a:t>
            </a:r>
            <a:r>
              <a:rPr lang="en-US" dirty="0" smtClean="0"/>
              <a:t>, google service (e.g. 10$ core-month, paid by the minute, very short queue regardless of number of cores) , turn-around-time, verification.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FEL: framework for particle exchange (</a:t>
            </a:r>
            <a:r>
              <a:rPr lang="en-US" dirty="0" err="1" smtClean="0"/>
              <a:t>Desy</a:t>
            </a:r>
            <a:r>
              <a:rPr lang="en-US" dirty="0" smtClean="0"/>
              <a:t>, </a:t>
            </a:r>
            <a:r>
              <a:rPr lang="en-US" dirty="0" err="1" smtClean="0"/>
              <a:t>swissFell</a:t>
            </a:r>
            <a:r>
              <a:rPr lang="en-US" dirty="0" smtClean="0"/>
              <a:t>) and lattice description, 1-1 simulation (1e9 particles)  to get micro-bunch shot noise right. Automatic optimization works better than human, but computational expensive. Cluster needs are very discontinuous in time.</a:t>
            </a:r>
          </a:p>
        </p:txBody>
      </p:sp>
    </p:spTree>
    <p:extLst>
      <p:ext uri="{BB962C8B-B14F-4D97-AF65-F5344CB8AC3E}">
        <p14:creationId xmlns:p14="http://schemas.microsoft.com/office/powerpoint/2010/main" val="2782443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EPOCH, OSIRIS, SMILEI open sources code for </a:t>
            </a:r>
            <a:r>
              <a:rPr lang="en-US" dirty="0" smtClean="0"/>
              <a:t>plasma. </a:t>
            </a:r>
            <a:r>
              <a:rPr lang="en-US" dirty="0" smtClean="0"/>
              <a:t>ARC: </a:t>
            </a:r>
            <a:r>
              <a:rPr lang="en-US" dirty="0" smtClean="0"/>
              <a:t>0.01$ </a:t>
            </a:r>
            <a:r>
              <a:rPr lang="en-US" dirty="0" smtClean="0"/>
              <a:t>core-hour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Visualization: use topological analysis on </a:t>
            </a:r>
            <a:r>
              <a:rPr lang="en-US" dirty="0" err="1" smtClean="0"/>
              <a:t>isosurface</a:t>
            </a:r>
            <a:r>
              <a:rPr lang="en-US" dirty="0" smtClean="0"/>
              <a:t>, </a:t>
            </a:r>
            <a:r>
              <a:rPr lang="en-US" dirty="0" smtClean="0"/>
              <a:t>continuous </a:t>
            </a:r>
            <a:r>
              <a:rPr lang="en-US" dirty="0" smtClean="0"/>
              <a:t>scatter plot, fiber surfaces, topological analyses (&lt;10GB data)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Software engineer, data science: formation and career.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DIRAC 2.5: 76k cores 1PFlops, 149k cores, 17k cores, 75 </a:t>
            </a:r>
            <a:r>
              <a:rPr lang="en-US" dirty="0" err="1" smtClean="0"/>
              <a:t>Tflops</a:t>
            </a:r>
            <a:r>
              <a:rPr lang="en-US" dirty="0" smtClean="0"/>
              <a:t> KNL, 150TFlops GPU, 7000 cores. Classification: Loosely (no inter-core communication), Weakly (sporadic communication), Strongly (constant communication) Parallel, Data Intensive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3118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178</Words>
  <Application>Microsoft Office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IOP Seminar Notes</vt:lpstr>
      <vt:lpstr>Program</vt:lpstr>
      <vt:lpstr>Notes</vt:lpstr>
      <vt:lpstr>Notes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Riccardo De Maria</dc:creator>
  <cp:lastModifiedBy>Riccardo De Maria</cp:lastModifiedBy>
  <cp:revision>22</cp:revision>
  <dcterms:created xsi:type="dcterms:W3CDTF">2017-04-27T10:33:53Z</dcterms:created>
  <dcterms:modified xsi:type="dcterms:W3CDTF">2017-05-10T21:24:09Z</dcterms:modified>
</cp:coreProperties>
</file>