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11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style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5/10/17</a:t>
            </a:r>
            <a:endParaRPr lang="en-US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06C3258-B76A-4DE7-9093-0AD74F409D47}" type="slidenum">
              <a:rPr lang="en-US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style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2286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LevelClick to edit Master text styles</a:t>
            </a:r>
          </a:p>
          <a:p>
            <a:pPr marL="685800" lvl="1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lang="en-US" sz="2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5/10/17</a:t>
            </a:r>
            <a:endParaRPr lang="en-US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8C8F410-0AF2-4FAD-98D0-C233D0189E27}" type="slidenum">
              <a:rPr lang="en-US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rlrupp.net/2016/08/flops-per-cycle-for-cpus-gpus-and-xeon-phi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karlrupp.net/author/karlrup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GPU Benchmarks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n-US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838080" y="23688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Benchmark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838080" y="1478880"/>
            <a:ext cx="10515240" cy="484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LHC: 8k drifts, 4.6k &gt;11th multipoles, 20000 particles, 10 turns </a:t>
            </a:r>
          </a:p>
        </p:txBody>
      </p:sp>
      <p:graphicFrame>
        <p:nvGraphicFramePr>
          <p:cNvPr id="82" name="Table 3"/>
          <p:cNvGraphicFramePr/>
          <p:nvPr/>
        </p:nvGraphicFramePr>
        <p:xfrm>
          <a:off x="1858680" y="1963440"/>
          <a:ext cx="7566480" cy="3931920"/>
        </p:xfrm>
        <a:graphic>
          <a:graphicData uri="http://schemas.openxmlformats.org/drawingml/2006/table">
            <a:tbl>
              <a:tblPr/>
              <a:tblGrid>
                <a:gridCol w="1784880"/>
                <a:gridCol w="741960"/>
                <a:gridCol w="784080"/>
                <a:gridCol w="1075320"/>
                <a:gridCol w="860400"/>
                <a:gridCol w="663480"/>
                <a:gridCol w="1656360"/>
              </a:tblGrid>
              <a:tr h="5518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Cores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Clock [MHz]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Cost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[$]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GFlops FP64 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Year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Bench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[us/part/turn]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i7 920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2670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260/4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5.2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2009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545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Xeon E5-2630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2200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660/10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17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2016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364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2x Xeon E5-2630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2x10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2200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2x660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2x340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2016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16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GTX 1080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2560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1700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600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288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2016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12.8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K20x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2688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732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3000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1312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2015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10.8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R9 280x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2048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300</a:t>
                      </a:r>
                      <a:r>
                        <a:rPr lang="en-US" sz="1800" i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(150)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1.024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2013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4.3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W8100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2560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824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2110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4.0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P100-12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3584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1330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4600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4670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2016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(~2)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346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P100-nv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3584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1480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7000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5300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2016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1.8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</a:tbl>
          </a:graphicData>
        </a:graphic>
      </p:graphicFrame>
      <p:sp>
        <p:nvSpPr>
          <p:cNvPr id="83" name="CustomShape 4"/>
          <p:cNvSpPr/>
          <p:nvPr/>
        </p:nvSpPr>
        <p:spPr>
          <a:xfrm>
            <a:off x="1858680" y="6157440"/>
            <a:ext cx="81810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GPU Bottleneck seems to be the number of registers that brings occupancy to 20%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CPU vs GPU double precision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5" name="Picture 3"/>
          <p:cNvPicPr/>
          <p:nvPr/>
        </p:nvPicPr>
        <p:blipFill>
          <a:blip r:embed="rId2"/>
          <a:stretch/>
        </p:blipFill>
        <p:spPr>
          <a:xfrm>
            <a:off x="838080" y="1448640"/>
            <a:ext cx="5952600" cy="415260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930600" y="5781600"/>
            <a:ext cx="89928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https://www.karlrupp.net/2016/08/flops-per-cycle-for-cpus-gpus-and-xeon-phis/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1261080" y="1870560"/>
            <a:ext cx="30085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u="sng" strike="noStrike" spc="-1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August 19, 2016</a:t>
            </a: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by </a:t>
            </a:r>
            <a:r>
              <a:rPr lang="en-US" sz="1800" u="sng" strike="noStrike" spc="-1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Karl Rupp</a:t>
            </a:r>
            <a:r>
              <a:rPr lang="en-US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en-US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88" name="Table 4"/>
          <p:cNvGraphicFramePr/>
          <p:nvPr/>
        </p:nvGraphicFramePr>
        <p:xfrm>
          <a:off x="7122960" y="1870560"/>
          <a:ext cx="4100760" cy="2837160"/>
        </p:xfrm>
        <a:graphic>
          <a:graphicData uri="http://schemas.openxmlformats.org/drawingml/2006/table">
            <a:tbl>
              <a:tblPr/>
              <a:tblGrid>
                <a:gridCol w="1538640"/>
                <a:gridCol w="882720"/>
                <a:gridCol w="1679400"/>
              </a:tblGrid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Processor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Clock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GHz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Cost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E5 2699 v4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2.2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1700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Phi 7290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1.5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6294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Phi 7120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1.2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1500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P100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1.3-1.5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4600-7000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W9100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0.9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3200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S9150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0.9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3300</a:t>
                      </a:r>
                      <a:endParaRPr lang="en-US" sz="180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163</Words>
  <Application>Microsoft Office PowerPoint</Application>
  <PresentationFormat>Widescreen</PresentationFormat>
  <Paragraphs>101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SixTrackLib on GPU</dc:title>
  <dc:creator>Riccardo De Maria</dc:creator>
  <cp:lastModifiedBy>Riccardo De Maria</cp:lastModifiedBy>
  <cp:revision>22</cp:revision>
  <dcterms:created xsi:type="dcterms:W3CDTF">2017-04-24T08:17:23Z</dcterms:created>
  <dcterms:modified xsi:type="dcterms:W3CDTF">2017-05-11T12:29:44Z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