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2" r:id="rId3"/>
    <p:sldId id="268" r:id="rId4"/>
    <p:sldId id="269" r:id="rId5"/>
    <p:sldId id="270" r:id="rId6"/>
    <p:sldId id="259" r:id="rId7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4" autoAdjust="0"/>
    <p:restoredTop sz="94660"/>
  </p:normalViewPr>
  <p:slideViewPr>
    <p:cSldViewPr snapToGrid="0" snapToObjects="1">
      <p:cViewPr>
        <p:scale>
          <a:sx n="150" d="100"/>
          <a:sy n="150" d="100"/>
        </p:scale>
        <p:origin x="222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5471818"/>
            <a:ext cx="3075535" cy="11521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Ubuntu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Ubuntu"/>
                <a:cs typeface="Ubuntu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400" y="2796780"/>
            <a:ext cx="3075535" cy="115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5-01-13_CERN_ENdept 13% h12mm 300dpi.png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6335170"/>
            <a:ext cx="1152182" cy="43283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Ubuntu Medium"/>
                <a:cs typeface="Ubuntu Medium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5" r:id="rId3"/>
    <p:sldLayoutId id="2147483682" r:id="rId4"/>
    <p:sldLayoutId id="2147483684" r:id="rId5"/>
    <p:sldLayoutId id="2147483680" r:id="rId6"/>
    <p:sldLayoutId id="2147483676" r:id="rId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Ubuntu Medium"/>
          <a:ea typeface="+mj-ea"/>
          <a:cs typeface="Ubuntu Medium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Ubuntu Ligh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12" Type="http://schemas.openxmlformats.org/officeDocument/2006/relationships/image" Target="../media/image1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1736521"/>
            <a:ext cx="8265984" cy="1967851"/>
          </a:xfrm>
        </p:spPr>
        <p:txBody>
          <a:bodyPr/>
          <a:lstStyle/>
          <a:p>
            <a:r>
              <a:rPr lang="en-US" dirty="0" smtClean="0"/>
              <a:t>Cleaning AD Hall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71828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260430"/>
            <a:ext cx="8226425" cy="6015638"/>
          </a:xfrm>
        </p:spPr>
        <p:txBody>
          <a:bodyPr/>
          <a:lstStyle/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/>
          </a:p>
          <a:p>
            <a:pPr marL="0" indent="0" algn="just">
              <a:buNone/>
            </a:pPr>
            <a:r>
              <a:rPr lang="en-GB" dirty="0"/>
              <a:t>A </a:t>
            </a:r>
            <a:r>
              <a:rPr lang="en-GB" dirty="0" smtClean="0"/>
              <a:t>cleaning </a:t>
            </a:r>
            <a:r>
              <a:rPr lang="en-GB" dirty="0"/>
              <a:t>of the AD Hall must be done quickly to improve the visit circuit.</a:t>
            </a:r>
          </a:p>
          <a:p>
            <a:pPr marL="0" indent="0" algn="just">
              <a:buNone/>
            </a:pPr>
            <a:r>
              <a:rPr lang="en-GB" dirty="0"/>
              <a:t>Many areas are concerned by this </a:t>
            </a:r>
            <a:r>
              <a:rPr lang="en-GB" dirty="0" smtClean="0"/>
              <a:t>cleaning</a:t>
            </a:r>
            <a:r>
              <a:rPr lang="en-GB" dirty="0"/>
              <a:t>.</a:t>
            </a:r>
          </a:p>
          <a:p>
            <a:pPr marL="0" indent="0" algn="just">
              <a:buNone/>
            </a:pPr>
            <a:r>
              <a:rPr lang="en-GB" dirty="0"/>
              <a:t>All users of the AD hall must contribute by storing their </a:t>
            </a:r>
            <a:r>
              <a:rPr lang="en-GB" dirty="0" smtClean="0"/>
              <a:t>equipment </a:t>
            </a:r>
            <a:r>
              <a:rPr lang="en-GB" dirty="0"/>
              <a:t>and disposing of all unnecessary </a:t>
            </a:r>
            <a:r>
              <a:rPr lang="en-GB" dirty="0" smtClean="0"/>
              <a:t>equipment.</a:t>
            </a:r>
            <a:endParaRPr lang="en-GB" dirty="0"/>
          </a:p>
          <a:p>
            <a:pPr marL="0" indent="0" algn="just">
              <a:buNone/>
            </a:pPr>
            <a:r>
              <a:rPr lang="en-GB" dirty="0"/>
              <a:t>Week </a:t>
            </a:r>
            <a:r>
              <a:rPr lang="en-GB" dirty="0" smtClean="0"/>
              <a:t>16 (from 18 of </a:t>
            </a:r>
            <a:r>
              <a:rPr lang="en-GB" dirty="0" err="1" smtClean="0"/>
              <a:t>april</a:t>
            </a:r>
            <a:r>
              <a:rPr lang="en-GB" dirty="0" smtClean="0"/>
              <a:t> to 21 of </a:t>
            </a:r>
            <a:r>
              <a:rPr lang="en-GB" dirty="0" err="1" smtClean="0"/>
              <a:t>april</a:t>
            </a:r>
            <a:r>
              <a:rPr lang="en-GB" dirty="0" smtClean="0"/>
              <a:t>) </a:t>
            </a:r>
            <a:r>
              <a:rPr lang="en-GB" dirty="0"/>
              <a:t>any </a:t>
            </a:r>
            <a:r>
              <a:rPr lang="en-GB" dirty="0" smtClean="0"/>
              <a:t>equipment </a:t>
            </a:r>
            <a:r>
              <a:rPr lang="en-GB" dirty="0"/>
              <a:t>remaining in the areas to be cleaned will be evacuated.</a:t>
            </a:r>
          </a:p>
        </p:txBody>
      </p:sp>
    </p:spTree>
    <p:extLst>
      <p:ext uri="{BB962C8B-B14F-4D97-AF65-F5344CB8AC3E}">
        <p14:creationId xmlns:p14="http://schemas.microsoft.com/office/powerpoint/2010/main" val="3570316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dirty="0" smtClean="0"/>
              <a:t>Area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cleaned</a:t>
            </a:r>
            <a:endParaRPr lang="fr-FR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752109" y="1266164"/>
            <a:ext cx="4121727" cy="501606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endParaRPr lang="fr-FR" sz="2400" dirty="0" smtClean="0"/>
          </a:p>
          <a:p>
            <a:pPr marL="231775" lvl="1" indent="0">
              <a:buFont typeface="Arial"/>
              <a:buNone/>
            </a:pPr>
            <a:endParaRPr lang="fr-FR" sz="2400" dirty="0" smtClean="0"/>
          </a:p>
          <a:p>
            <a:pPr marL="0" indent="0">
              <a:buFont typeface="Arial"/>
              <a:buNone/>
            </a:pPr>
            <a:endParaRPr lang="fr-FR" sz="2400" dirty="0" smtClean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lvl="1"/>
            <a:endParaRPr lang="fr-FR" sz="2000" dirty="0" smtClean="0"/>
          </a:p>
          <a:p>
            <a:pPr lvl="1"/>
            <a:endParaRPr lang="fr-FR" sz="2000" dirty="0" smtClean="0"/>
          </a:p>
          <a:p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456771" y="1260000"/>
            <a:ext cx="8226854" cy="4262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lnSpc>
                <a:spcPct val="130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fr-FR" sz="9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FR" sz="1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678"/>
          <a:stretch/>
        </p:blipFill>
        <p:spPr>
          <a:xfrm>
            <a:off x="180109" y="1073770"/>
            <a:ext cx="8259041" cy="516178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7477041" y="1872501"/>
            <a:ext cx="210393" cy="3419690"/>
          </a:xfrm>
          <a:prstGeom prst="rect">
            <a:avLst/>
          </a:prstGeom>
          <a:pattFill prst="dkUpDiag">
            <a:fgClr>
              <a:srgbClr val="FF0000"/>
            </a:fgClr>
            <a:bgClr>
              <a:schemeClr val="bg1"/>
            </a:bgClr>
          </a:pattFill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4351505" y="4777117"/>
            <a:ext cx="400604" cy="326019"/>
          </a:xfrm>
          <a:prstGeom prst="rect">
            <a:avLst/>
          </a:prstGeom>
          <a:pattFill prst="dkUpDiag">
            <a:fgClr>
              <a:srgbClr val="FF0000"/>
            </a:fgClr>
            <a:bgClr>
              <a:schemeClr val="bg1"/>
            </a:bgClr>
          </a:pattFill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 rot="3170002">
            <a:off x="6490358" y="5374289"/>
            <a:ext cx="210393" cy="646539"/>
          </a:xfrm>
          <a:prstGeom prst="rect">
            <a:avLst/>
          </a:prstGeom>
          <a:pattFill prst="dkUpDiag">
            <a:fgClr>
              <a:srgbClr val="FF0000"/>
            </a:fgClr>
            <a:bgClr>
              <a:schemeClr val="bg1"/>
            </a:bgClr>
          </a:pattFill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 rot="7597638">
            <a:off x="2688090" y="5382132"/>
            <a:ext cx="84400" cy="347876"/>
          </a:xfrm>
          <a:prstGeom prst="rect">
            <a:avLst/>
          </a:prstGeom>
          <a:pattFill prst="dkUpDiag">
            <a:fgClr>
              <a:srgbClr val="FF0000"/>
            </a:fgClr>
            <a:bgClr>
              <a:schemeClr val="bg1"/>
            </a:bgClr>
          </a:pattFill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Oval 10"/>
          <p:cNvSpPr/>
          <p:nvPr/>
        </p:nvSpPr>
        <p:spPr>
          <a:xfrm>
            <a:off x="7269325" y="1412497"/>
            <a:ext cx="207716" cy="184571"/>
          </a:xfrm>
          <a:prstGeom prst="ellipse">
            <a:avLst/>
          </a:prstGeom>
          <a:pattFill prst="dkUpDiag">
            <a:fgClr>
              <a:srgbClr val="FF0000"/>
            </a:fgClr>
            <a:bgClr>
              <a:schemeClr val="bg1"/>
            </a:bgClr>
          </a:pattFill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Oval 11"/>
          <p:cNvSpPr/>
          <p:nvPr/>
        </p:nvSpPr>
        <p:spPr>
          <a:xfrm>
            <a:off x="7133100" y="5556070"/>
            <a:ext cx="207716" cy="184571"/>
          </a:xfrm>
          <a:prstGeom prst="ellipse">
            <a:avLst/>
          </a:prstGeom>
          <a:pattFill prst="dkUpDiag">
            <a:fgClr>
              <a:srgbClr val="FF0000"/>
            </a:fgClr>
            <a:bgClr>
              <a:schemeClr val="bg1"/>
            </a:bgClr>
          </a:pattFill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3575380" y="4671837"/>
            <a:ext cx="248204" cy="210560"/>
          </a:xfrm>
          <a:prstGeom prst="rect">
            <a:avLst/>
          </a:prstGeom>
          <a:pattFill prst="dkUpDiag">
            <a:fgClr>
              <a:srgbClr val="FF0000"/>
            </a:fgClr>
            <a:bgClr>
              <a:schemeClr val="bg1"/>
            </a:bgClr>
          </a:pattFill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/>
          <p:cNvSpPr/>
          <p:nvPr/>
        </p:nvSpPr>
        <p:spPr>
          <a:xfrm rot="10295580">
            <a:off x="3076270" y="5316570"/>
            <a:ext cx="161355" cy="356890"/>
          </a:xfrm>
          <a:prstGeom prst="rect">
            <a:avLst/>
          </a:prstGeom>
          <a:pattFill prst="dkUpDiag">
            <a:fgClr>
              <a:srgbClr val="FF0000"/>
            </a:fgClr>
            <a:bgClr>
              <a:schemeClr val="bg1"/>
            </a:bgClr>
          </a:pattFill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/>
          <p:cNvSpPr/>
          <p:nvPr/>
        </p:nvSpPr>
        <p:spPr>
          <a:xfrm>
            <a:off x="2488558" y="5861567"/>
            <a:ext cx="248204" cy="145969"/>
          </a:xfrm>
          <a:prstGeom prst="rect">
            <a:avLst/>
          </a:prstGeom>
          <a:pattFill prst="dkUpDiag">
            <a:fgClr>
              <a:srgbClr val="FF0000"/>
            </a:fgClr>
            <a:bgClr>
              <a:schemeClr val="bg1"/>
            </a:bgClr>
          </a:pattFill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3738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60" t="11775" r="8977" b="7469"/>
          <a:stretch/>
        </p:blipFill>
        <p:spPr>
          <a:xfrm rot="16200000">
            <a:off x="-877550" y="1616788"/>
            <a:ext cx="5376440" cy="3184582"/>
          </a:xfrm>
        </p:spPr>
      </p:pic>
      <p:sp>
        <p:nvSpPr>
          <p:cNvPr id="5" name="Rectangle 4"/>
          <p:cNvSpPr/>
          <p:nvPr/>
        </p:nvSpPr>
        <p:spPr>
          <a:xfrm>
            <a:off x="3090236" y="1247468"/>
            <a:ext cx="210393" cy="3799094"/>
          </a:xfrm>
          <a:prstGeom prst="rect">
            <a:avLst/>
          </a:prstGeom>
          <a:pattFill prst="dkUpDiag">
            <a:fgClr>
              <a:srgbClr val="FF0000"/>
            </a:fgClr>
            <a:bgClr>
              <a:schemeClr val="bg1"/>
            </a:bgClr>
          </a:pattFill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 rot="3170002">
            <a:off x="2022015" y="5181032"/>
            <a:ext cx="233736" cy="646539"/>
          </a:xfrm>
          <a:prstGeom prst="rect">
            <a:avLst/>
          </a:prstGeom>
          <a:pattFill prst="dkUpDiag">
            <a:fgClr>
              <a:srgbClr val="FF0000"/>
            </a:fgClr>
            <a:bgClr>
              <a:schemeClr val="bg1"/>
            </a:bgClr>
          </a:pattFill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1481" y="3209079"/>
            <a:ext cx="1515907" cy="113693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698695" y="390313"/>
            <a:ext cx="1661377" cy="124603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6119" y="3235907"/>
            <a:ext cx="1511919" cy="113394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1480" y="1938892"/>
            <a:ext cx="1515908" cy="113693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2130" y="1938892"/>
            <a:ext cx="1515908" cy="113693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426630" y="387579"/>
            <a:ext cx="1661378" cy="124603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332450" y="4671467"/>
            <a:ext cx="1653968" cy="124047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V="1">
            <a:off x="5711389" y="4672393"/>
            <a:ext cx="1661377" cy="124603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307879" y="2817131"/>
            <a:ext cx="1935468" cy="145160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8143" y="48610"/>
            <a:ext cx="1367554" cy="1025666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180652" y="4807761"/>
            <a:ext cx="1650088" cy="1237567"/>
          </a:xfrm>
          <a:prstGeom prst="rect">
            <a:avLst/>
          </a:prstGeom>
        </p:spPr>
      </p:pic>
      <p:cxnSp>
        <p:nvCxnSpPr>
          <p:cNvPr id="20" name="Straight Arrow Connector 19"/>
          <p:cNvCxnSpPr/>
          <p:nvPr/>
        </p:nvCxnSpPr>
        <p:spPr>
          <a:xfrm flipH="1">
            <a:off x="3300629" y="2226949"/>
            <a:ext cx="2400069" cy="34824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endCxn id="6" idx="0"/>
          </p:cNvCxnSpPr>
          <p:nvPr/>
        </p:nvCxnSpPr>
        <p:spPr>
          <a:xfrm flipH="1">
            <a:off x="2396491" y="4510665"/>
            <a:ext cx="1153322" cy="79833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5700696" y="121325"/>
            <a:ext cx="3320135" cy="613026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Oval 34"/>
          <p:cNvSpPr/>
          <p:nvPr/>
        </p:nvSpPr>
        <p:spPr>
          <a:xfrm>
            <a:off x="2882520" y="665093"/>
            <a:ext cx="207716" cy="184571"/>
          </a:xfrm>
          <a:prstGeom prst="ellipse">
            <a:avLst/>
          </a:prstGeom>
          <a:pattFill prst="dkUpDiag">
            <a:fgClr>
              <a:srgbClr val="FF0000"/>
            </a:fgClr>
            <a:bgClr>
              <a:schemeClr val="bg1"/>
            </a:bgClr>
          </a:pattFill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9" name="Straight Arrow Connector 18"/>
          <p:cNvCxnSpPr>
            <a:stCxn id="16" idx="1"/>
            <a:endCxn id="35" idx="6"/>
          </p:cNvCxnSpPr>
          <p:nvPr/>
        </p:nvCxnSpPr>
        <p:spPr>
          <a:xfrm flipH="1">
            <a:off x="3090236" y="561443"/>
            <a:ext cx="547907" cy="19593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/>
        </p:nvSpPr>
        <p:spPr>
          <a:xfrm>
            <a:off x="2673882" y="5334258"/>
            <a:ext cx="207716" cy="184571"/>
          </a:xfrm>
          <a:prstGeom prst="ellipse">
            <a:avLst/>
          </a:prstGeom>
          <a:pattFill prst="dkUpDiag">
            <a:fgClr>
              <a:srgbClr val="FF0000"/>
            </a:fgClr>
            <a:bgClr>
              <a:schemeClr val="bg1"/>
            </a:bgClr>
          </a:pattFill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2" name="Straight Arrow Connector 21"/>
          <p:cNvCxnSpPr>
            <a:stCxn id="17" idx="2"/>
            <a:endCxn id="36" idx="6"/>
          </p:cNvCxnSpPr>
          <p:nvPr/>
        </p:nvCxnSpPr>
        <p:spPr>
          <a:xfrm flipH="1" flipV="1">
            <a:off x="2881598" y="5426544"/>
            <a:ext cx="1505315" cy="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2203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4" t="4778" r="8797" b="12100"/>
          <a:stretch/>
        </p:blipFill>
        <p:spPr>
          <a:xfrm rot="16200000">
            <a:off x="-891149" y="1611822"/>
            <a:ext cx="5455404" cy="3270142"/>
          </a:xfrm>
        </p:spPr>
      </p:pic>
      <p:sp>
        <p:nvSpPr>
          <p:cNvPr id="6" name="Rectangle 5"/>
          <p:cNvSpPr/>
          <p:nvPr/>
        </p:nvSpPr>
        <p:spPr>
          <a:xfrm>
            <a:off x="2793925" y="4544365"/>
            <a:ext cx="400604" cy="326019"/>
          </a:xfrm>
          <a:prstGeom prst="rect">
            <a:avLst/>
          </a:prstGeom>
          <a:pattFill prst="dkUpDiag">
            <a:fgClr>
              <a:srgbClr val="FF0000"/>
            </a:fgClr>
            <a:bgClr>
              <a:schemeClr val="bg1"/>
            </a:bgClr>
          </a:pattFill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 rot="7597638">
            <a:off x="965742" y="5279270"/>
            <a:ext cx="84400" cy="347876"/>
          </a:xfrm>
          <a:prstGeom prst="rect">
            <a:avLst/>
          </a:prstGeom>
          <a:pattFill prst="dkUpDiag">
            <a:fgClr>
              <a:srgbClr val="FF0000"/>
            </a:fgClr>
            <a:bgClr>
              <a:schemeClr val="bg1"/>
            </a:bgClr>
          </a:pattFill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2431" y="4577468"/>
            <a:ext cx="1633724" cy="122529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3744" y="4937014"/>
            <a:ext cx="1743558" cy="130766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3744" y="3313151"/>
            <a:ext cx="1730700" cy="1298025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1915688" y="4505896"/>
            <a:ext cx="248204" cy="210560"/>
          </a:xfrm>
          <a:prstGeom prst="rect">
            <a:avLst/>
          </a:prstGeom>
          <a:pattFill prst="dkUpDiag">
            <a:fgClr>
              <a:srgbClr val="FF0000"/>
            </a:fgClr>
            <a:bgClr>
              <a:schemeClr val="bg1"/>
            </a:bgClr>
          </a:pattFill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6341" y="1732416"/>
            <a:ext cx="1730698" cy="129802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587459" y="740256"/>
            <a:ext cx="2053525" cy="1540144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 rot="10295580">
            <a:off x="1360141" y="5150629"/>
            <a:ext cx="161355" cy="356890"/>
          </a:xfrm>
          <a:prstGeom prst="rect">
            <a:avLst/>
          </a:prstGeom>
          <a:pattFill prst="dkUpDiag">
            <a:fgClr>
              <a:srgbClr val="FF0000"/>
            </a:fgClr>
            <a:bgClr>
              <a:schemeClr val="bg1"/>
            </a:bgClr>
          </a:pattFill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/>
          <p:cNvSpPr/>
          <p:nvPr/>
        </p:nvSpPr>
        <p:spPr>
          <a:xfrm>
            <a:off x="759738" y="5695626"/>
            <a:ext cx="248204" cy="145969"/>
          </a:xfrm>
          <a:prstGeom prst="rect">
            <a:avLst/>
          </a:prstGeom>
          <a:pattFill prst="dkUpDiag">
            <a:fgClr>
              <a:srgbClr val="FF0000"/>
            </a:fgClr>
            <a:bgClr>
              <a:schemeClr val="bg1"/>
            </a:bgClr>
          </a:pattFill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6340" y="186563"/>
            <a:ext cx="1730699" cy="1298024"/>
          </a:xfrm>
          <a:prstGeom prst="rect">
            <a:avLst/>
          </a:prstGeom>
        </p:spPr>
      </p:pic>
      <p:cxnSp>
        <p:nvCxnSpPr>
          <p:cNvPr id="17" name="Straight Arrow Connector 16"/>
          <p:cNvCxnSpPr>
            <a:endCxn id="11" idx="0"/>
          </p:cNvCxnSpPr>
          <p:nvPr/>
        </p:nvCxnSpPr>
        <p:spPr>
          <a:xfrm flipH="1">
            <a:off x="2039790" y="1662728"/>
            <a:ext cx="1804360" cy="284316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endCxn id="6" idx="3"/>
          </p:cNvCxnSpPr>
          <p:nvPr/>
        </p:nvCxnSpPr>
        <p:spPr>
          <a:xfrm flipH="1">
            <a:off x="3194529" y="1624259"/>
            <a:ext cx="3686719" cy="308311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endCxn id="14" idx="1"/>
          </p:cNvCxnSpPr>
          <p:nvPr/>
        </p:nvCxnSpPr>
        <p:spPr>
          <a:xfrm flipH="1">
            <a:off x="1520629" y="3955408"/>
            <a:ext cx="4226796" cy="136187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8" idx="1"/>
            <a:endCxn id="7" idx="1"/>
          </p:cNvCxnSpPr>
          <p:nvPr/>
        </p:nvCxnSpPr>
        <p:spPr>
          <a:xfrm flipH="1">
            <a:off x="1033119" y="5190115"/>
            <a:ext cx="2839312" cy="22922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endCxn id="15" idx="3"/>
          </p:cNvCxnSpPr>
          <p:nvPr/>
        </p:nvCxnSpPr>
        <p:spPr>
          <a:xfrm flipH="1" flipV="1">
            <a:off x="1007942" y="5768611"/>
            <a:ext cx="4739483" cy="17015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6881247" y="123986"/>
            <a:ext cx="2185261" cy="304183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6045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433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CERN_ENdept_Presentation_UbuntuFont</Template>
  <TotalTime>12084</TotalTime>
  <Words>75</Words>
  <Application>Microsoft Office PowerPoint</Application>
  <PresentationFormat>On-screen Show (4:3)</PresentationFormat>
  <Paragraphs>11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Ubuntu</vt:lpstr>
      <vt:lpstr>Ubuntu Light</vt:lpstr>
      <vt:lpstr>Ubuntu Medium</vt:lpstr>
      <vt:lpstr>CERN_ENdept_Presentation_ArialFont copy</vt:lpstr>
      <vt:lpstr>Cleaning AD Hall</vt:lpstr>
      <vt:lpstr>PowerPoint Presentation</vt:lpstr>
      <vt:lpstr>Area to be cleaned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EYETS AD RING WORKS Extension ASACUSA/ALPHA meeting 2016-08-19</dc:title>
  <dc:creator>Aymeric Bouvard</dc:creator>
  <cp:lastModifiedBy>Aymeric Bouvard</cp:lastModifiedBy>
  <cp:revision>217</cp:revision>
  <cp:lastPrinted>2017-03-17T12:15:21Z</cp:lastPrinted>
  <dcterms:created xsi:type="dcterms:W3CDTF">2016-08-10T14:06:18Z</dcterms:created>
  <dcterms:modified xsi:type="dcterms:W3CDTF">2017-04-06T14:31:45Z</dcterms:modified>
</cp:coreProperties>
</file>