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3"/>
  </p:sldMasterIdLst>
  <p:notesMasterIdLst>
    <p:notesMasterId r:id="rId12"/>
  </p:notesMasterIdLst>
  <p:handoutMasterIdLst>
    <p:handoutMasterId r:id="rId13"/>
  </p:handoutMasterIdLst>
  <p:sldIdLst>
    <p:sldId id="256" r:id="rId4"/>
    <p:sldId id="274" r:id="rId5"/>
    <p:sldId id="275" r:id="rId6"/>
    <p:sldId id="268" r:id="rId7"/>
    <p:sldId id="269" r:id="rId8"/>
    <p:sldId id="272" r:id="rId9"/>
    <p:sldId id="270" r:id="rId10"/>
    <p:sldId id="266" r:id="rId11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2199"/>
    <a:srgbClr val="FF9900"/>
    <a:srgbClr val="376092"/>
    <a:srgbClr val="0000FF"/>
    <a:srgbClr val="9EA6B2"/>
    <a:srgbClr val="6444AD"/>
    <a:srgbClr val="6946A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117"/>
    <p:restoredTop sz="92775"/>
  </p:normalViewPr>
  <p:slideViewPr>
    <p:cSldViewPr>
      <p:cViewPr varScale="1">
        <p:scale>
          <a:sx n="170" d="100"/>
          <a:sy n="170" d="100"/>
        </p:scale>
        <p:origin x="238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9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8" tIns="45929" rIns="91858" bIns="45929" numCol="1" anchor="t" anchorCtr="0" compatLnSpc="1">
            <a:prstTxWarp prst="textNoShape">
              <a:avLst/>
            </a:prstTxWarp>
          </a:bodyPr>
          <a:lstStyle>
            <a:lvl1pPr algn="l" defTabSz="91837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8" tIns="45929" rIns="91858" bIns="45929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Arial" charset="0"/>
              </a:defRPr>
            </a:lvl1pPr>
          </a:lstStyle>
          <a:p>
            <a:pPr>
              <a:defRPr/>
            </a:pPr>
            <a:fld id="{B47742FC-8717-C24E-975C-8EBB146B2F67}" type="datetimeFigureOut">
              <a:rPr lang="en-US" altLang="fr-FR"/>
              <a:pPr>
                <a:defRPr/>
              </a:pPr>
              <a:t>5/9/17</a:t>
            </a:fld>
            <a:endParaRPr lang="en-US" altLang="fr-FR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8" tIns="45929" rIns="91858" bIns="45929" numCol="1" anchor="b" anchorCtr="0" compatLnSpc="1">
            <a:prstTxWarp prst="textNoShape">
              <a:avLst/>
            </a:prstTxWarp>
          </a:bodyPr>
          <a:lstStyle>
            <a:lvl1pPr algn="l" defTabSz="91837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8" tIns="45929" rIns="91858" bIns="45929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Arial" charset="0"/>
              </a:defRPr>
            </a:lvl1pPr>
          </a:lstStyle>
          <a:p>
            <a:pPr>
              <a:defRPr/>
            </a:pPr>
            <a:fld id="{23A997D7-A3A9-C946-BFC4-F2B2B7A0FA39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522350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8" tIns="45929" rIns="91858" bIns="45929" numCol="1" anchor="t" anchorCtr="0" compatLnSpc="1">
            <a:prstTxWarp prst="textNoShape">
              <a:avLst/>
            </a:prstTxWarp>
          </a:bodyPr>
          <a:lstStyle>
            <a:lvl1pPr algn="l" defTabSz="918370" eaLnBrk="1" hangingPunct="1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8" tIns="45929" rIns="91858" bIns="45929" numCol="1" anchor="t" anchorCtr="0" compatLnSpc="1">
            <a:prstTxWarp prst="textNoShape">
              <a:avLst/>
            </a:prstTxWarp>
          </a:bodyPr>
          <a:lstStyle>
            <a:lvl1pPr algn="r" defTabSz="918370" eaLnBrk="1" hangingPunct="1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87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8" tIns="45929" rIns="91858" bIns="459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8" tIns="45929" rIns="91858" bIns="45929" numCol="1" anchor="b" anchorCtr="0" compatLnSpc="1">
            <a:prstTxWarp prst="textNoShape">
              <a:avLst/>
            </a:prstTxWarp>
          </a:bodyPr>
          <a:lstStyle>
            <a:lvl1pPr algn="l" defTabSz="918370" eaLnBrk="1" hangingPunct="1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8" tIns="45929" rIns="91858" bIns="45929" numCol="1" anchor="b" anchorCtr="0" compatLnSpc="1">
            <a:prstTxWarp prst="textNoShape">
              <a:avLst/>
            </a:prstTxWarp>
          </a:bodyPr>
          <a:lstStyle>
            <a:lvl1pPr algn="r" defTabSz="917575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CFD100CD-BD54-3245-B61C-CECD776057C9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9665599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No 1082781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1157092  v.1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61687-6EBD-5D4D-831C-91BC4E9D6CD3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383635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No 1082781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1157092  v.1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F9FF5-142A-1C4C-A1CE-7783222DF9D3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9822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No 1082781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1157092  v.1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B4C7F-AD94-0248-A35B-3EAFD8341BD0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216227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No 1082781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1157092  v.1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A14CA-619B-E641-8F77-8D7CA8FA9B9E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41308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No 1082781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1157092  v.1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C366C-4D50-8044-9B04-335750278AD5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7120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No 1082781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1157092  v.1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D3D2C-3168-CC4E-9072-5B3F62B6D8A7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257505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No 1082781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1157092  v.1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B14CA-0682-6243-BC23-B711294C8792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506200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No 1082781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1157092  v.1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3B137-CE0A-A845-98A6-04F1D3CA2734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0707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No 1082781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1157092  v.1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62750-7D04-EE40-B870-224213EAF169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5304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437"/>
            <a:ext cx="3008313" cy="596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60437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573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No 1082781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1157092  v.1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3B1B-5236-3649-8E79-D3B13968C266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651967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4399"/>
            <a:ext cx="5486400" cy="38131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No 1082781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EDMS 1157092  v.1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9676C-9FC0-0F47-84CE-6D52EEC9776A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15670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14400"/>
            <a:ext cx="822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EDMS No 1082781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EDMS 1157092  v.1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Arial" charset="0"/>
              </a:defRPr>
            </a:lvl1pPr>
          </a:lstStyle>
          <a:p>
            <a:pPr>
              <a:defRPr/>
            </a:pPr>
            <a:fld id="{15AEAE16-9CAA-164C-A602-F7966FBB01B1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  <p:pic>
        <p:nvPicPr>
          <p:cNvPr id="1031" name="Picture 7" descr="banner-bleu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ＭＳ Ｐゴシック" charset="0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ＭＳ Ｐゴシック" charset="0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Arial" charset="0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Arial" charset="0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Arial" charset="0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Arial" charset="0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NULL" TargetMode="Externa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mpact.cern.ch/impact/secure/?place=searchActivity" TargetMode="Externa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ctrTitle"/>
          </p:nvPr>
        </p:nvSpPr>
        <p:spPr>
          <a:xfrm>
            <a:off x="381000" y="2667000"/>
            <a:ext cx="8123238" cy="2133600"/>
          </a:xfrm>
        </p:spPr>
        <p:txBody>
          <a:bodyPr/>
          <a:lstStyle/>
          <a:p>
            <a:r>
              <a:rPr lang="en-GB" altLang="fr-FR" u="sng" dirty="0" smtClean="0">
                <a:latin typeface="Helvetica" charset="0"/>
                <a:ea typeface="Helvetica" charset="0"/>
                <a:cs typeface="Helvetica" charset="0"/>
              </a:rPr>
              <a:t>Public and Professional Visit on AD Hall</a:t>
            </a:r>
            <a:br>
              <a:rPr lang="en-GB" altLang="fr-FR" u="sng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GB" altLang="fr-FR" u="sng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GB" altLang="fr-FR" u="sng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GB" altLang="fr-FR" u="sng" dirty="0" smtClean="0">
                <a:latin typeface="Helvetica" charset="0"/>
                <a:ea typeface="Helvetica" charset="0"/>
                <a:cs typeface="Helvetica" charset="0"/>
              </a:rPr>
              <a:t>Reminder</a:t>
            </a:r>
            <a:endParaRPr lang="en-GB" altLang="fr-FR" u="sng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15362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7938"/>
            <a:ext cx="8556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ous-titre 2"/>
          <p:cNvSpPr txBox="1">
            <a:spLocks/>
          </p:cNvSpPr>
          <p:nvPr/>
        </p:nvSpPr>
        <p:spPr bwMode="auto">
          <a:xfrm>
            <a:off x="76201" y="6477000"/>
            <a:ext cx="914399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Alexandre DESMAREST EP-DI 		    2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nd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 EXSO meeting		                            May 10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th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, 2017</a:t>
            </a:r>
            <a:endParaRPr lang="en-GB" sz="1400" b="0" dirty="0">
              <a:ln>
                <a:solidFill>
                  <a:schemeClr val="accent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Few incidents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last year:</a:t>
            </a:r>
          </a:p>
          <a:p>
            <a:pPr lvl="1"/>
            <a:r>
              <a:rPr lang="en-GB" dirty="0" smtClean="0"/>
              <a:t>Pregnant woman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Visitors in experimental area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Guide without DMC</a:t>
            </a:r>
          </a:p>
          <a:p>
            <a:pPr lvl="1"/>
            <a:r>
              <a:rPr lang="en-GB" dirty="0" smtClean="0"/>
              <a:t>People eating or drinking</a:t>
            </a:r>
          </a:p>
          <a:p>
            <a:pPr lvl="1"/>
            <a:r>
              <a:rPr lang="en-GB" dirty="0" smtClean="0"/>
              <a:t>Far more than 12 visitors per guide</a:t>
            </a:r>
          </a:p>
          <a:p>
            <a:pPr lvl="1"/>
            <a:r>
              <a:rPr lang="en-GB" dirty="0" smtClean="0"/>
              <a:t>No respect of visit itinerary (opposite direction)</a:t>
            </a:r>
          </a:p>
          <a:p>
            <a:pPr marL="0" indent="0" algn="ctr">
              <a:buNone/>
            </a:pPr>
            <a:r>
              <a:rPr lang="en-GB" dirty="0" smtClean="0">
                <a:solidFill>
                  <a:srgbClr val="FF0000"/>
                </a:solidFill>
              </a:rPr>
              <a:t>THIS SITUATION IS NOT ACCEPTABLE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1A14CA-619B-E641-8F77-8D7CA8FA9B9E}" type="slidenum">
              <a:rPr lang="en-US" altLang="fr-FR" smtClean="0"/>
              <a:pPr>
                <a:defRPr/>
              </a:pPr>
              <a:t>2</a:t>
            </a:fld>
            <a:endParaRPr lang="en-US" altLang="fr-FR"/>
          </a:p>
        </p:txBody>
      </p:sp>
      <p:sp>
        <p:nvSpPr>
          <p:cNvPr id="6" name="Sous-titre 2"/>
          <p:cNvSpPr txBox="1">
            <a:spLocks/>
          </p:cNvSpPr>
          <p:nvPr/>
        </p:nvSpPr>
        <p:spPr bwMode="auto">
          <a:xfrm>
            <a:off x="76201" y="6477000"/>
            <a:ext cx="914399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Alexandre DESMAREST EP-DI 		    2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nd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 EXSO meeting		                            May 10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th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, 2017</a:t>
            </a:r>
            <a:endParaRPr lang="en-GB" sz="1400" b="0" dirty="0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7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7938"/>
            <a:ext cx="8556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9954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General information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25963"/>
          </a:xfrm>
        </p:spPr>
        <p:txBody>
          <a:bodyPr/>
          <a:lstStyle/>
          <a:p>
            <a:r>
              <a:rPr lang="en-GB" sz="2000" dirty="0" smtClean="0"/>
              <a:t>EDMS: 1092940</a:t>
            </a:r>
          </a:p>
          <a:p>
            <a:r>
              <a:rPr lang="en-GB" sz="2000" dirty="0" smtClean="0"/>
              <a:t>Authorized since September 2010</a:t>
            </a:r>
          </a:p>
          <a:p>
            <a:r>
              <a:rPr lang="en-GB" sz="2000" dirty="0" smtClean="0"/>
              <a:t>No visitor below 16</a:t>
            </a:r>
          </a:p>
          <a:p>
            <a:r>
              <a:rPr lang="en-GB" sz="2000" dirty="0" smtClean="0"/>
              <a:t>No pregnant woman</a:t>
            </a:r>
          </a:p>
          <a:p>
            <a:r>
              <a:rPr lang="en-GB" sz="2000" dirty="0"/>
              <a:t>Strictly forbidden </a:t>
            </a:r>
            <a:endParaRPr lang="en-GB" sz="2000" dirty="0" smtClean="0"/>
          </a:p>
          <a:p>
            <a:pPr lvl="1"/>
            <a:r>
              <a:rPr lang="en-GB" sz="1800" dirty="0" smtClean="0"/>
              <a:t>eat </a:t>
            </a:r>
          </a:p>
          <a:p>
            <a:pPr lvl="1"/>
            <a:r>
              <a:rPr lang="en-GB" sz="1800" dirty="0" smtClean="0"/>
              <a:t>drink </a:t>
            </a:r>
          </a:p>
          <a:p>
            <a:pPr lvl="1"/>
            <a:r>
              <a:rPr lang="en-GB" sz="1800" dirty="0" smtClean="0"/>
              <a:t>smoke</a:t>
            </a:r>
            <a:endParaRPr lang="en-GB" sz="1800" dirty="0"/>
          </a:p>
          <a:p>
            <a:r>
              <a:rPr lang="en-GB" sz="2000" dirty="0" smtClean="0"/>
              <a:t>Wear an operational dosimeter (DMC)</a:t>
            </a:r>
          </a:p>
          <a:p>
            <a:r>
              <a:rPr lang="en-GB" sz="2000" dirty="0" smtClean="0"/>
              <a:t>60 min max in the hall</a:t>
            </a:r>
          </a:p>
          <a:p>
            <a:r>
              <a:rPr lang="en-GB" sz="2000" dirty="0" smtClean="0"/>
              <a:t>Max 12 visitors per guide, up to 3 groups</a:t>
            </a:r>
            <a:endParaRPr lang="en-GB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1A14CA-619B-E641-8F77-8D7CA8FA9B9E}" type="slidenum">
              <a:rPr lang="en-US" altLang="fr-FR" smtClean="0"/>
              <a:pPr>
                <a:defRPr/>
              </a:pPr>
              <a:t>3</a:t>
            </a:fld>
            <a:endParaRPr lang="en-US" altLang="fr-FR"/>
          </a:p>
        </p:txBody>
      </p:sp>
      <p:sp>
        <p:nvSpPr>
          <p:cNvPr id="6" name="Sous-titre 2"/>
          <p:cNvSpPr txBox="1">
            <a:spLocks/>
          </p:cNvSpPr>
          <p:nvPr/>
        </p:nvSpPr>
        <p:spPr bwMode="auto">
          <a:xfrm>
            <a:off x="76201" y="6477000"/>
            <a:ext cx="914399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Alexandre DESMAREST EP-DI 		    2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nd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 EXSO meeting		                            May 10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th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, 2017</a:t>
            </a:r>
            <a:endParaRPr lang="en-GB" sz="1400" b="0" dirty="0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676400"/>
            <a:ext cx="3727511" cy="4267200"/>
          </a:xfrm>
          <a:prstGeom prst="rect">
            <a:avLst/>
          </a:prstGeom>
        </p:spPr>
      </p:pic>
      <p:pic>
        <p:nvPicPr>
          <p:cNvPr id="7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7938"/>
            <a:ext cx="8556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1880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 rules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74837"/>
            <a:ext cx="6248400" cy="4525963"/>
          </a:xfrm>
        </p:spPr>
        <p:txBody>
          <a:bodyPr/>
          <a:lstStyle/>
          <a:p>
            <a:r>
              <a:rPr lang="en-GB" sz="2800" dirty="0" smtClean="0"/>
              <a:t>All visit must be declare on </a:t>
            </a:r>
            <a:r>
              <a:rPr lang="en-GB" sz="2800" dirty="0"/>
              <a:t>the </a:t>
            </a:r>
            <a:r>
              <a:rPr lang="en-GB" sz="2800" dirty="0">
                <a:hlinkClick r:id="rId2" invalidUrl="https://espace.cern.ch/sba-workspace/Lists/AD Visits Agenda/calendar.aspx"/>
              </a:rPr>
              <a:t>calendar</a:t>
            </a:r>
            <a:r>
              <a:rPr lang="en-GB" sz="2800" dirty="0"/>
              <a:t> </a:t>
            </a:r>
          </a:p>
          <a:p>
            <a:pPr lvl="1"/>
            <a:r>
              <a:rPr lang="en-GB" sz="1600" dirty="0" smtClean="0"/>
              <a:t>Date and time</a:t>
            </a:r>
          </a:p>
          <a:p>
            <a:pPr lvl="1"/>
            <a:r>
              <a:rPr lang="en-GB" sz="1600" dirty="0" smtClean="0"/>
              <a:t>Identification of the group</a:t>
            </a:r>
          </a:p>
          <a:p>
            <a:pPr lvl="1"/>
            <a:r>
              <a:rPr lang="en-GB" sz="1600" dirty="0" smtClean="0"/>
              <a:t>Number of visitors (max 12/guide)</a:t>
            </a:r>
          </a:p>
          <a:p>
            <a:pPr lvl="1"/>
            <a:r>
              <a:rPr lang="en-GB" sz="1600" dirty="0" smtClean="0"/>
              <a:t>Name of the guide (official guide only!)</a:t>
            </a:r>
          </a:p>
          <a:p>
            <a:endParaRPr lang="en-GB" sz="2400" dirty="0"/>
          </a:p>
          <a:p>
            <a:r>
              <a:rPr lang="en-GB" sz="2800" dirty="0" smtClean="0"/>
              <a:t>If you want to become an official guide contact F. </a:t>
            </a:r>
            <a:r>
              <a:rPr lang="en-GB" sz="2800" dirty="0" err="1" smtClean="0"/>
              <a:t>Butin</a:t>
            </a: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1A14CA-619B-E641-8F77-8D7CA8FA9B9E}" type="slidenum">
              <a:rPr lang="en-US" altLang="fr-FR" smtClean="0"/>
              <a:pPr>
                <a:defRPr/>
              </a:pPr>
              <a:t>4</a:t>
            </a:fld>
            <a:endParaRPr lang="en-US" altLang="fr-FR"/>
          </a:p>
        </p:txBody>
      </p:sp>
      <p:sp>
        <p:nvSpPr>
          <p:cNvPr id="6" name="Sous-titre 2"/>
          <p:cNvSpPr txBox="1">
            <a:spLocks/>
          </p:cNvSpPr>
          <p:nvPr/>
        </p:nvSpPr>
        <p:spPr bwMode="auto">
          <a:xfrm>
            <a:off x="76201" y="6477000"/>
            <a:ext cx="914399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Alexandre DESMAREST EP-DI 		    2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nd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 EXSO meeting		                            May 10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th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, 2017</a:t>
            </a:r>
            <a:endParaRPr lang="en-GB" sz="1400" b="0" dirty="0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7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7938"/>
            <a:ext cx="8556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1895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59" b="2486"/>
          <a:stretch/>
        </p:blipFill>
        <p:spPr>
          <a:xfrm>
            <a:off x="0" y="914400"/>
            <a:ext cx="6645507" cy="520635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Itinerary 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1A14CA-619B-E641-8F77-8D7CA8FA9B9E}" type="slidenum">
              <a:rPr lang="en-US" altLang="fr-FR" smtClean="0"/>
              <a:pPr>
                <a:defRPr/>
              </a:pPr>
              <a:t>5</a:t>
            </a:fld>
            <a:endParaRPr lang="en-US" altLang="fr-FR"/>
          </a:p>
        </p:txBody>
      </p:sp>
      <p:sp>
        <p:nvSpPr>
          <p:cNvPr id="6" name="Sous-titre 2"/>
          <p:cNvSpPr txBox="1">
            <a:spLocks/>
          </p:cNvSpPr>
          <p:nvPr/>
        </p:nvSpPr>
        <p:spPr bwMode="auto">
          <a:xfrm>
            <a:off x="76201" y="6477000"/>
            <a:ext cx="914399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Alexandre DESMAREST EP-DI 		    2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nd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 EXSO meeting		                            May 10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th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, 2017</a:t>
            </a:r>
            <a:endParaRPr lang="en-GB" sz="1400" b="0" dirty="0">
              <a:ln>
                <a:solidFill>
                  <a:schemeClr val="accent1"/>
                </a:solidFill>
              </a:ln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6096000" y="4768620"/>
            <a:ext cx="2667000" cy="114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0" dirty="0" smtClean="0"/>
              <a:t>Outside shutdown of the machine</a:t>
            </a:r>
            <a:endParaRPr lang="en-GB" sz="2400" b="0" dirty="0"/>
          </a:p>
        </p:txBody>
      </p:sp>
      <p:pic>
        <p:nvPicPr>
          <p:cNvPr id="8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7938"/>
            <a:ext cx="8556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719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8" t="4161" r="2209" b="4923"/>
          <a:stretch/>
        </p:blipFill>
        <p:spPr>
          <a:xfrm>
            <a:off x="-47978" y="914400"/>
            <a:ext cx="6524978" cy="51816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Itinerary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1A14CA-619B-E641-8F77-8D7CA8FA9B9E}" type="slidenum">
              <a:rPr lang="en-US" altLang="fr-FR" smtClean="0"/>
              <a:pPr>
                <a:defRPr/>
              </a:pPr>
              <a:t>6</a:t>
            </a:fld>
            <a:endParaRPr lang="en-US" altLang="fr-FR"/>
          </a:p>
        </p:txBody>
      </p:sp>
      <p:sp>
        <p:nvSpPr>
          <p:cNvPr id="6" name="Sous-titre 2"/>
          <p:cNvSpPr txBox="1">
            <a:spLocks/>
          </p:cNvSpPr>
          <p:nvPr/>
        </p:nvSpPr>
        <p:spPr bwMode="auto">
          <a:xfrm>
            <a:off x="76201" y="6477000"/>
            <a:ext cx="914399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Alexandre DESMAREST EP-DI 		    2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nd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 EXSO meeting		                            May 10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th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, 2017</a:t>
            </a:r>
            <a:endParaRPr lang="en-GB" sz="1400" b="0" dirty="0">
              <a:ln>
                <a:solidFill>
                  <a:schemeClr val="accent1"/>
                </a:solidFill>
              </a:ln>
            </a:endParaRP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6019800" y="4876800"/>
            <a:ext cx="2413986" cy="114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0" dirty="0" smtClean="0"/>
              <a:t>During shutdown of the machine</a:t>
            </a:r>
            <a:endParaRPr lang="en-GB" sz="2400" b="0" dirty="0"/>
          </a:p>
        </p:txBody>
      </p:sp>
      <p:pic>
        <p:nvPicPr>
          <p:cNvPr id="7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7938"/>
            <a:ext cx="8556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85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Professional visit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Declare via </a:t>
            </a:r>
            <a:r>
              <a:rPr lang="en-GB" dirty="0" smtClean="0">
                <a:hlinkClick r:id="rId2"/>
              </a:rPr>
              <a:t>IMPACT</a:t>
            </a:r>
            <a:endParaRPr lang="en-GB" dirty="0" smtClean="0"/>
          </a:p>
          <a:p>
            <a:pPr lvl="1"/>
            <a:r>
              <a:rPr lang="en-GB" dirty="0" smtClean="0"/>
              <a:t>What?</a:t>
            </a:r>
          </a:p>
          <a:p>
            <a:pPr lvl="1"/>
            <a:r>
              <a:rPr lang="en-GB" dirty="0" smtClean="0"/>
              <a:t>Where?</a:t>
            </a:r>
          </a:p>
          <a:p>
            <a:pPr lvl="1"/>
            <a:r>
              <a:rPr lang="en-GB" dirty="0" smtClean="0"/>
              <a:t>When?</a:t>
            </a:r>
          </a:p>
          <a:p>
            <a:pPr lvl="1"/>
            <a:r>
              <a:rPr lang="en-GB" dirty="0" smtClean="0"/>
              <a:t>Who?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Must wear closed shoes and helmet</a:t>
            </a:r>
          </a:p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1A14CA-619B-E641-8F77-8D7CA8FA9B9E}" type="slidenum">
              <a:rPr lang="en-US" altLang="fr-FR" smtClean="0"/>
              <a:pPr>
                <a:defRPr/>
              </a:pPr>
              <a:t>7</a:t>
            </a:fld>
            <a:endParaRPr lang="en-US" altLang="fr-FR"/>
          </a:p>
        </p:txBody>
      </p:sp>
      <p:sp>
        <p:nvSpPr>
          <p:cNvPr id="6" name="Sous-titre 2"/>
          <p:cNvSpPr txBox="1">
            <a:spLocks/>
          </p:cNvSpPr>
          <p:nvPr/>
        </p:nvSpPr>
        <p:spPr bwMode="auto">
          <a:xfrm>
            <a:off x="76201" y="6477000"/>
            <a:ext cx="914399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Alexandre DESMAREST EP-DI 		    2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nd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 EXSO meeting		                            May 10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th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, 2017</a:t>
            </a:r>
            <a:endParaRPr lang="en-GB" sz="1400" b="0" dirty="0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7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7938"/>
            <a:ext cx="8556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0100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u contenu 4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19050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GB" altLang="fr-FR">
                <a:latin typeface="Times New Roman" charset="0"/>
                <a:ea typeface="ＭＳ Ｐゴシック" charset="-128"/>
                <a:cs typeface="Arial" charset="0"/>
              </a:rPr>
              <a:t>Thank you for your attention</a:t>
            </a:r>
          </a:p>
          <a:p>
            <a:pPr marL="0" indent="0" algn="ctr">
              <a:buFont typeface="Arial" charset="0"/>
              <a:buNone/>
            </a:pPr>
            <a:endParaRPr lang="en-GB" altLang="fr-FR">
              <a:latin typeface="Times New Roman" charset="0"/>
              <a:ea typeface="ＭＳ Ｐゴシック" charset="-128"/>
              <a:cs typeface="Arial" charset="0"/>
            </a:endParaRPr>
          </a:p>
          <a:p>
            <a:pPr marL="0" indent="0" algn="ctr">
              <a:buFont typeface="Arial" charset="0"/>
              <a:buNone/>
            </a:pPr>
            <a:r>
              <a:rPr lang="en-GB" altLang="fr-FR">
                <a:latin typeface="Times New Roman" charset="0"/>
                <a:ea typeface="ＭＳ Ｐゴシック" charset="-128"/>
                <a:cs typeface="Arial" charset="0"/>
              </a:rPr>
              <a:t>Questions ?</a:t>
            </a:r>
          </a:p>
        </p:txBody>
      </p:sp>
      <p:sp>
        <p:nvSpPr>
          <p:cNvPr id="25602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718EFF0-3C9A-4B4C-B967-DF6EDDBB16BA}" type="slidenum">
              <a:rPr lang="en-US" altLang="fr-FR" sz="1200">
                <a:solidFill>
                  <a:srgbClr val="898989"/>
                </a:solidFill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fr-FR" sz="1200">
              <a:solidFill>
                <a:srgbClr val="898989"/>
              </a:solidFill>
              <a:latin typeface="Arial" charset="0"/>
            </a:endParaRPr>
          </a:p>
        </p:txBody>
      </p:sp>
      <p:pic>
        <p:nvPicPr>
          <p:cNvPr id="25603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7938"/>
            <a:ext cx="8556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3886200"/>
            <a:ext cx="35052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ous-titre 2"/>
          <p:cNvSpPr txBox="1">
            <a:spLocks/>
          </p:cNvSpPr>
          <p:nvPr/>
        </p:nvSpPr>
        <p:spPr bwMode="auto">
          <a:xfrm>
            <a:off x="76201" y="6477000"/>
            <a:ext cx="914399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Arial" charset="0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Alexandre DESMAREST EP-DI 		    2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nd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 EXSO meeting		                            May 10</a:t>
            </a:r>
            <a:r>
              <a:rPr lang="en-GB" sz="1400" b="0" baseline="30000" dirty="0" smtClean="0">
                <a:ln>
                  <a:solidFill>
                    <a:schemeClr val="accent1"/>
                  </a:solidFill>
                </a:ln>
              </a:rPr>
              <a:t>th</a:t>
            </a:r>
            <a:r>
              <a:rPr lang="en-GB" sz="1400" b="0" dirty="0" smtClean="0">
                <a:ln>
                  <a:solidFill>
                    <a:schemeClr val="accent1"/>
                  </a:solidFill>
                </a:ln>
              </a:rPr>
              <a:t>, 2017</a:t>
            </a:r>
            <a:endParaRPr lang="en-GB" sz="1400" b="0" dirty="0">
              <a:ln>
                <a:solidFill>
                  <a:schemeClr val="accent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CA4079C4EA274B80347F76F187EF3B" ma:contentTypeVersion="1" ma:contentTypeDescription="Create a new document." ma:contentTypeScope="" ma:versionID="77a614d2e00f6dee08757c5dd4a5c5b8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86533a62e7d20e8465a499d4f659b7a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SummaryLink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SummaryLinks" ma:index="8" nillable="true" ma:displayName="Summary Links" ma:internalName="SummaryLink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3BE0DE56-9081-4709-A381-0CB180BF583D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87CE08D3-3905-4AD6-A60A-200B788BB9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807</TotalTime>
  <Words>206</Words>
  <Application>Microsoft Macintosh PowerPoint</Application>
  <PresentationFormat>Présentation à l'écran (4:3)</PresentationFormat>
  <Paragraphs>60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Calibri</vt:lpstr>
      <vt:lpstr>Helvetica</vt:lpstr>
      <vt:lpstr>ＭＳ Ｐゴシック</vt:lpstr>
      <vt:lpstr>Times New Roman</vt:lpstr>
      <vt:lpstr>Arial</vt:lpstr>
      <vt:lpstr>Office Theme</vt:lpstr>
      <vt:lpstr>Public and Professional Visit on AD Hall  Reminder</vt:lpstr>
      <vt:lpstr>Few incidents </vt:lpstr>
      <vt:lpstr>General information</vt:lpstr>
      <vt:lpstr>Specific rules</vt:lpstr>
      <vt:lpstr>Itinerary </vt:lpstr>
      <vt:lpstr>Itinerary</vt:lpstr>
      <vt:lpstr>Professional visit</vt:lpstr>
      <vt:lpstr>Présentation PowerPoint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Visite AEGIS</dc:title>
  <dc:creator>alexandre.desmarest@gmail.com</dc:creator>
  <dc:description>Version reducida para el ACCU V08</dc:description>
  <cp:lastModifiedBy>alexandre.desmarest@gmail.com</cp:lastModifiedBy>
  <cp:revision>90</cp:revision>
  <cp:lastPrinted>2016-11-02T10:55:45Z</cp:lastPrinted>
  <dcterms:created xsi:type="dcterms:W3CDTF">2016-07-21T08:32:30Z</dcterms:created>
  <dcterms:modified xsi:type="dcterms:W3CDTF">2017-05-09T11:39:33Z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0x0101005A06F24564D3FF43A428AA1F2982D51D</vt:lpwstr>
  </property>
  <property fmtid="{D5CDD505-2E9C-101B-9397-08002B2CF9AE}" pid="3" name="ContentType">
    <vt:lpwstr>Document</vt:lpwstr>
  </property>
  <property fmtid="{D5CDD505-2E9C-101B-9397-08002B2CF9AE}" pid="4" name="SummaryLinks">
    <vt:lpwstr/>
  </property>
</Properties>
</file>