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8" r:id="rId3"/>
    <p:sldId id="257" r:id="rId4"/>
    <p:sldId id="259" r:id="rId5"/>
    <p:sldId id="266" r:id="rId6"/>
    <p:sldId id="265" r:id="rId7"/>
    <p:sldId id="263" r:id="rId8"/>
    <p:sldId id="268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82" y="40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E44C1-ED9D-4083-91B4-ED43DA9431EC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EECEA7-9063-44D2-B693-1980F886DE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25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782D3-E501-4A0C-BB1F-993A93340B87}" type="datetimeFigureOut">
              <a:rPr lang="en-GB" smtClean="0"/>
              <a:t>19/09/2017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82DAB-B2A2-4B51-975A-1886A42C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87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82DAB-B2A2-4B51-975A-1886A42CCF7C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47944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82DAB-B2A2-4B51-975A-1886A42CCF7C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62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CA03C-4722-4132-8C7D-5FF9977218EE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471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4FFC90-972C-4F85-9280-18CEFCBDDDAB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74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B231-76A1-4F7B-95E0-83A51389097F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235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510B-64C4-4D0E-8D3E-58B06CA70652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96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98BE6-CB59-40FA-9DB6-D27B7E5F207F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53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FBA16-76E3-4CA4-B54A-8EB9CCFD5CD5}" type="datetime1">
              <a:rPr lang="fr-FR" smtClean="0"/>
              <a:t>19/09/2017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03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D3AB6-4D24-4423-871F-EF5027AD19DF}" type="datetime1">
              <a:rPr lang="fr-FR" smtClean="0"/>
              <a:t>19/09/2017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12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CDA57-9092-454A-9FE2-D3C359F4E6B0}" type="datetime1">
              <a:rPr lang="fr-FR" smtClean="0"/>
              <a:t>19/09/2017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393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067A-F138-4FA5-AEA3-E9CC661D5D6F}" type="datetime1">
              <a:rPr lang="fr-FR" smtClean="0"/>
              <a:t>19/09/2017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91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04FEB-3E74-401B-A52B-81B82E936D26}" type="datetime1">
              <a:rPr lang="fr-FR" smtClean="0"/>
              <a:t>19/09/2017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0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27538E-8A9A-451B-A990-3957FB75D952}" type="datetime1">
              <a:rPr lang="fr-FR" smtClean="0"/>
              <a:t>19/09/2017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33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FE3BA-1DC6-4067-8110-6E0FB89DBC6F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5C33E-2803-4725-A20B-37185258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36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5846" y="1755409"/>
            <a:ext cx="9144000" cy="2387600"/>
          </a:xfrm>
          <a:solidFill>
            <a:schemeClr val="accent1"/>
          </a:solidFill>
        </p:spPr>
        <p:txBody>
          <a:bodyPr anchor="ctr" anchorCtr="0"/>
          <a:lstStyle/>
          <a:p>
            <a:r>
              <a:rPr lang="fr-FR" dirty="0" smtClean="0"/>
              <a:t>HSSIP 2017 – FRANCE </a:t>
            </a:r>
            <a:br>
              <a:rPr lang="fr-FR" dirty="0" smtClean="0"/>
            </a:br>
            <a:r>
              <a:rPr lang="fr-FR" dirty="0" smtClean="0"/>
              <a:t>Département / Group #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31935" y="4414838"/>
            <a:ext cx="9144000" cy="1655762"/>
          </a:xfrm>
        </p:spPr>
        <p:txBody>
          <a:bodyPr anchor="ctr" anchorCtr="1"/>
          <a:lstStyle/>
          <a:p>
            <a:r>
              <a:rPr lang="fr-FR" dirty="0" smtClean="0"/>
              <a:t>Ressenti &amp; Retour d’expérience</a:t>
            </a:r>
          </a:p>
          <a:p>
            <a:r>
              <a:rPr lang="fr-FR" dirty="0" smtClean="0"/>
              <a:t>Lycéen 1 </a:t>
            </a:r>
            <a:r>
              <a:rPr lang="fr-FR" dirty="0" smtClean="0"/>
              <a:t>&amp; </a:t>
            </a:r>
            <a:r>
              <a:rPr lang="fr-FR" dirty="0" smtClean="0"/>
              <a:t>Lycéen 2</a:t>
            </a:r>
          </a:p>
        </p:txBody>
      </p:sp>
      <p:pic>
        <p:nvPicPr>
          <p:cNvPr id="4" name="Image 2" descr="C:\Users\narnaud\AppData\Local\Temp\LOGO bleu FILAIRE_png-1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4089" y="490538"/>
            <a:ext cx="1079500" cy="107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1" descr="http://design-guidelines.web.cern.ch/sites/design-guidelines.web.cern.ch/files/u6/CERN-logo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690" y="490538"/>
            <a:ext cx="1083310" cy="1079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228907" y="6070600"/>
            <a:ext cx="9888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Important : la présentation devra durer 10 minutes et sera suivie par 5 minutes de questions / réponses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728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514012" cy="885825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ctr" anchorCtr="1">
            <a:normAutofit/>
          </a:bodyPr>
          <a:lstStyle/>
          <a:p>
            <a:pPr algn="ctr"/>
            <a:r>
              <a:rPr lang="fr-FR" sz="3600" b="1" dirty="0" smtClean="0">
                <a:latin typeface="Bodoni MT Black" panose="02070A03080606020203" pitchFamily="18" charset="0"/>
              </a:rPr>
              <a:t>Qui sommes </a:t>
            </a:r>
            <a:r>
              <a:rPr lang="fr-FR" sz="3600" b="1" dirty="0">
                <a:latin typeface="Bodoni MT Black" panose="02070A03080606020203" pitchFamily="18" charset="0"/>
              </a:rPr>
              <a:t>n</a:t>
            </a:r>
            <a:r>
              <a:rPr lang="fr-FR" sz="3600" b="1" dirty="0" smtClean="0">
                <a:latin typeface="Bodoni MT Black" panose="02070A03080606020203" pitchFamily="18" charset="0"/>
              </a:rPr>
              <a:t>ous?</a:t>
            </a:r>
            <a:endParaRPr lang="fr-FR" sz="3600" b="1" dirty="0">
              <a:latin typeface="Bodoni MT Black" panose="02070A03080606020203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501417"/>
            <a:ext cx="6172200" cy="487362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fr-FR" sz="2000" dirty="0" smtClean="0"/>
              <a:t>Carte de France ou du monde avec la situation des deux lycées</a:t>
            </a:r>
            <a:endParaRPr lang="fr-FR" sz="2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501417"/>
            <a:ext cx="4341812" cy="4873625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X</a:t>
            </a:r>
            <a:r>
              <a:rPr lang="fr-FR" dirty="0" smtClean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Ville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Lycée d’origine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Classe actuelle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Centres d’intérêts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Si vous le désirez: un extrait de la vidéo de candidature (30 sec)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Y</a:t>
            </a:r>
            <a:r>
              <a:rPr lang="fr-FR" dirty="0" smtClean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Ville</a:t>
            </a:r>
            <a:endParaRPr lang="fr-FR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Lycée d’origine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Classe actuelle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/>
              <a:t>Centres </a:t>
            </a:r>
            <a:r>
              <a:rPr lang="fr-FR" sz="1600" dirty="0" smtClean="0"/>
              <a:t>d’intérêts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/>
              <a:t>Si vous le désirez: un </a:t>
            </a:r>
            <a:r>
              <a:rPr lang="fr-FR" sz="1600" dirty="0"/>
              <a:t>extrait de la vidéo de </a:t>
            </a:r>
            <a:r>
              <a:rPr lang="fr-FR" sz="1600" dirty="0" smtClean="0"/>
              <a:t>candidature (30 sec)?</a:t>
            </a:r>
            <a:endParaRPr lang="fr-FR" sz="1600" dirty="0"/>
          </a:p>
          <a:p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6584-DA60-4683-8F4B-BB5ACB7C755F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84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 anchor="ctr" anchorCtr="1">
            <a:normAutofit/>
          </a:bodyPr>
          <a:lstStyle/>
          <a:p>
            <a:pPr algn="ctr"/>
            <a:r>
              <a:rPr lang="fr-FR" b="1" dirty="0" smtClean="0"/>
              <a:t>Notre groupe/section d’accueil:</a:t>
            </a:r>
            <a:br>
              <a:rPr lang="fr-FR" b="1" dirty="0" smtClean="0"/>
            </a:br>
            <a:r>
              <a:rPr lang="fr-FR" b="1" dirty="0" smtClean="0"/>
              <a:t>DD-GG/SS</a:t>
            </a:r>
            <a:endParaRPr lang="fr-FR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589307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Résume du mandat du groupe et de l’activité principale de la section d’accueil </a:t>
            </a:r>
          </a:p>
          <a:p>
            <a:r>
              <a:rPr lang="fr-FR" dirty="0"/>
              <a:t>R</a:t>
            </a:r>
            <a:r>
              <a:rPr lang="fr-FR" dirty="0" smtClean="0"/>
              <a:t>éflexions / observations sur les activités de ce groupe / section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F87E2-FA3B-46B0-87E0-E0E81B99C538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46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6939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Notre ressenti sur </a:t>
            </a:r>
            <a:r>
              <a:rPr lang="fr-FR" b="1" u="sng" dirty="0" smtClean="0"/>
              <a:t>le programme proposé </a:t>
            </a:r>
            <a:r>
              <a:rPr lang="fr-FR" sz="2800" b="1" dirty="0" smtClean="0"/>
              <a:t>(séminaires/visites/activités…)</a:t>
            </a:r>
            <a:endParaRPr lang="fr-F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62064"/>
            <a:ext cx="10515600" cy="4314899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Lycéen 1: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Lycéen 2: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A38FE-31B8-426D-8D02-8DDD0D70CC60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576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548734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Notre ressenti sur la </a:t>
            </a:r>
            <a:r>
              <a:rPr lang="fr-FR" b="1" u="sng" dirty="0"/>
              <a:t>l</a:t>
            </a:r>
            <a:r>
              <a:rPr lang="fr-FR" b="1" u="sng" dirty="0" smtClean="0"/>
              <a:t>ogistique </a:t>
            </a:r>
            <a:r>
              <a:rPr lang="fr-FR" b="1" u="sng" dirty="0" smtClean="0">
                <a:solidFill>
                  <a:srgbClr val="FF0000"/>
                </a:solidFill>
              </a:rPr>
              <a:t/>
            </a:r>
            <a:br>
              <a:rPr lang="fr-FR" b="1" u="sng" dirty="0" smtClean="0">
                <a:solidFill>
                  <a:srgbClr val="FF0000"/>
                </a:solidFill>
              </a:rPr>
            </a:br>
            <a:r>
              <a:rPr lang="fr-FR" sz="3100" b="1" dirty="0" smtClean="0"/>
              <a:t>(bus, hôtel, restaurants, organisation des journées…)</a:t>
            </a:r>
            <a:endParaRPr lang="fr-FR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18012-772E-4F43-A6F5-E8E69079F0C9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5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38200" y="2041451"/>
            <a:ext cx="10515600" cy="413551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Lycéen 1: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 smtClean="0"/>
          </a:p>
          <a:p>
            <a:r>
              <a:rPr lang="fr-FR" dirty="0" smtClean="0"/>
              <a:t>Lycéen 2: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10831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Notre retour d’expérience générale sur le stage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100" dirty="0" smtClean="0"/>
              <a:t>Qu’est ce qui m’a le moins intéressé et, au contraire, ce qui m’a le plus accroché?</a:t>
            </a:r>
            <a:endParaRPr lang="fr-FR" sz="3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24E52-9472-49A0-88A7-203439B0148E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6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Lycéen 1: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Lycéen 2: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9039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fr-FR" b="1" dirty="0" smtClean="0"/>
              <a:t>Notre retour d’expérience générale sur </a:t>
            </a:r>
            <a:r>
              <a:rPr lang="fr-FR" b="1" dirty="0"/>
              <a:t>le stage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smtClean="0"/>
              <a:t>Que pourrait-on ajouter à ce programme?</a:t>
            </a:r>
            <a:endParaRPr lang="fr-F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C708-0A49-464A-BC6B-62C67736B717}" type="datetime1">
              <a:rPr lang="fr-FR" smtClean="0"/>
              <a:t>19/09/2017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HSSIP FR-2017 : X, 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7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Lycéen 1: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Lycéen 2: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4825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fr-FR" b="1" dirty="0" smtClean="0"/>
              <a:t>Un dernier mot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smtClean="0"/>
              <a:t>Si vous souhaitez ajouter un message…</a:t>
            </a:r>
            <a:endParaRPr lang="fr-FR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4C708-0A49-464A-BC6B-62C67736B717}" type="datetime1">
              <a:rPr lang="fr-FR" smtClean="0"/>
              <a:t>19/09/2017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HSSIP FR-2017 : X, 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33E-2803-4725-A20B-37185258F0DC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fr-FR" dirty="0" smtClean="0"/>
              <a:t>Lycéen 1: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Lycéen 2: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7911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794</TotalTime>
  <Words>246</Words>
  <Application>Microsoft Office PowerPoint</Application>
  <PresentationFormat>Widescreen</PresentationFormat>
  <Paragraphs>66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Bodoni MT Black</vt:lpstr>
      <vt:lpstr>Calibri</vt:lpstr>
      <vt:lpstr>Calibri Light</vt:lpstr>
      <vt:lpstr>Office Theme</vt:lpstr>
      <vt:lpstr>HSSIP 2017 – FRANCE  Département / Group #</vt:lpstr>
      <vt:lpstr>Qui sommes nous?</vt:lpstr>
      <vt:lpstr>Notre groupe/section d’accueil: DD-GG/SS</vt:lpstr>
      <vt:lpstr>Notre ressenti sur le programme proposé (séminaires/visites/activités…)</vt:lpstr>
      <vt:lpstr>Notre ressenti sur la logistique  (bus, hôtel, restaurants, organisation des journées…)</vt:lpstr>
      <vt:lpstr>Notre retour d’expérience générale sur le stage Qu’est ce qui m’a le moins intéressé et, au contraire, ce qui m’a le plus accroché?</vt:lpstr>
      <vt:lpstr>Notre retour d’expérience générale sur le stage Que pourrait-on ajouter à ce programme?</vt:lpstr>
      <vt:lpstr>Un dernier mot Si vous souhaitez ajouter un message…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HSSIP – Group #</dc:title>
  <dc:creator>Jean-Jacques Gras</dc:creator>
  <cp:lastModifiedBy>Malika Meddahi</cp:lastModifiedBy>
  <cp:revision>28</cp:revision>
  <cp:lastPrinted>2017-05-08T08:29:17Z</cp:lastPrinted>
  <dcterms:created xsi:type="dcterms:W3CDTF">2017-05-05T08:53:54Z</dcterms:created>
  <dcterms:modified xsi:type="dcterms:W3CDTF">2017-09-19T13:08:31Z</dcterms:modified>
</cp:coreProperties>
</file>