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8" r:id="rId2"/>
    <p:sldId id="259" r:id="rId3"/>
    <p:sldId id="261" r:id="rId4"/>
    <p:sldId id="260" r:id="rId5"/>
    <p:sldId id="263" r:id="rId6"/>
    <p:sldId id="26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14" autoAdjust="0"/>
    <p:restoredTop sz="81455"/>
  </p:normalViewPr>
  <p:slideViewPr>
    <p:cSldViewPr snapToGrid="0">
      <p:cViewPr>
        <p:scale>
          <a:sx n="115" d="100"/>
          <a:sy n="115" d="100"/>
        </p:scale>
        <p:origin x="2816" y="920"/>
      </p:cViewPr>
      <p:guideLst/>
    </p:cSldViewPr>
  </p:slideViewPr>
  <p:notesTextViewPr>
    <p:cViewPr>
      <p:scale>
        <a:sx n="280" d="100"/>
        <a:sy n="280" d="100"/>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EBDA6D-DC69-4DCE-BAF7-6763517D3376}" type="datetimeFigureOut">
              <a:rPr lang="en-US"/>
              <a:t>10/27/17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977E94-A6AB-4E02-8E43-E89F9CF4757F}" type="slidenum">
              <a:rPr/>
              <a:t>‹#›</a:t>
            </a:fld>
            <a:endParaRPr/>
          </a:p>
        </p:txBody>
      </p:sp>
    </p:spTree>
    <p:extLst>
      <p:ext uri="{BB962C8B-B14F-4D97-AF65-F5344CB8AC3E}">
        <p14:creationId xmlns:p14="http://schemas.microsoft.com/office/powerpoint/2010/main" val="2154258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F6C43-988E-4257-9A1C-C162EF036D58}" type="datetimeFigureOut">
              <a:rPr lang="en-US"/>
              <a:t>10/27/17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91D0-8E1B-49C7-849B-A28568D94497}" type="slidenum">
              <a:rPr/>
              <a:t>‹#›</a:t>
            </a:fld>
            <a:endParaRPr/>
          </a:p>
        </p:txBody>
      </p:sp>
    </p:spTree>
    <p:extLst>
      <p:ext uri="{BB962C8B-B14F-4D97-AF65-F5344CB8AC3E}">
        <p14:creationId xmlns:p14="http://schemas.microsoft.com/office/powerpoint/2010/main" val="17263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Day 1: Cooling related activities</a:t>
            </a:r>
          </a:p>
          <a:p>
            <a:pPr marL="171450" indent="-171450">
              <a:buFontTx/>
              <a:buChar char="-"/>
            </a:pPr>
            <a:r>
              <a:rPr lang="en-US" dirty="0" smtClean="0"/>
              <a:t>2 face cooling system</a:t>
            </a:r>
            <a:r>
              <a:rPr lang="en-US" baseline="0" dirty="0" smtClean="0"/>
              <a:t> using CO2 for the silicon </a:t>
            </a:r>
            <a:r>
              <a:rPr lang="en-US" baseline="0" dirty="0" smtClean="0"/>
              <a:t>detectors. 2 face is that you use both the liquid and the </a:t>
            </a:r>
            <a:r>
              <a:rPr lang="en-US" baseline="0" dirty="0" err="1" smtClean="0"/>
              <a:t>gass</a:t>
            </a:r>
            <a:r>
              <a:rPr lang="en-US" baseline="0" dirty="0" smtClean="0"/>
              <a:t> form of CO2 in the cooling process</a:t>
            </a:r>
            <a:endParaRPr lang="en-US" baseline="0" dirty="0" smtClean="0"/>
          </a:p>
          <a:p>
            <a:pPr marL="171450" indent="-171450">
              <a:buFontTx/>
              <a:buChar char="-"/>
            </a:pPr>
            <a:endParaRPr lang="en-US" dirty="0" smtClean="0"/>
          </a:p>
          <a:p>
            <a:r>
              <a:rPr lang="en-US" dirty="0" smtClean="0"/>
              <a:t>Day 2: Carbon-composites</a:t>
            </a:r>
          </a:p>
          <a:p>
            <a:pPr marL="171450" indent="-171450">
              <a:buFontTx/>
              <a:buChar char="-"/>
            </a:pPr>
            <a:r>
              <a:rPr lang="en-US" dirty="0" smtClean="0"/>
              <a:t>Carbon fibers used in mechanical support</a:t>
            </a:r>
            <a:r>
              <a:rPr lang="en-US" baseline="0" dirty="0" smtClean="0"/>
              <a:t>, in the detectors. Carbon, because really light and strong. </a:t>
            </a:r>
          </a:p>
          <a:p>
            <a:pPr marL="171450" indent="-171450">
              <a:buFontTx/>
              <a:buChar char="-"/>
            </a:pPr>
            <a:endParaRPr lang="en-US" dirty="0" smtClean="0"/>
          </a:p>
          <a:p>
            <a:r>
              <a:rPr lang="en-US" dirty="0" smtClean="0"/>
              <a:t>Day 3: </a:t>
            </a:r>
            <a:r>
              <a:rPr lang="en-US" dirty="0" err="1" smtClean="0"/>
              <a:t>LHCb</a:t>
            </a:r>
            <a:r>
              <a:rPr lang="en-US" dirty="0" smtClean="0"/>
              <a:t> </a:t>
            </a:r>
            <a:r>
              <a:rPr lang="en-US" dirty="0" err="1" smtClean="0"/>
              <a:t>scint</a:t>
            </a:r>
            <a:endParaRPr lang="en-US" dirty="0" smtClean="0"/>
          </a:p>
          <a:p>
            <a:pPr marL="171450" indent="-171450">
              <a:buFontTx/>
              <a:buChar char="-"/>
            </a:pPr>
            <a:r>
              <a:rPr lang="en-US" baseline="0" dirty="0" smtClean="0"/>
              <a:t>How the sensors looks and works in the </a:t>
            </a:r>
            <a:r>
              <a:rPr lang="en-US" baseline="0" dirty="0" err="1" smtClean="0"/>
              <a:t>LHCb</a:t>
            </a:r>
            <a:endParaRPr lang="en-US" baseline="0" dirty="0" smtClean="0"/>
          </a:p>
          <a:p>
            <a:pPr marL="171450" indent="-171450">
              <a:buFontTx/>
              <a:buChar char="-"/>
            </a:pPr>
            <a:endParaRPr lang="en-US" dirty="0" smtClean="0"/>
          </a:p>
          <a:p>
            <a:r>
              <a:rPr lang="en-US" dirty="0" smtClean="0"/>
              <a:t>Day 4: R&amp;D 51</a:t>
            </a:r>
          </a:p>
          <a:p>
            <a:pPr marL="171450" indent="-171450">
              <a:buFontTx/>
              <a:buChar char="-"/>
            </a:pPr>
            <a:r>
              <a:rPr lang="en-US" dirty="0" smtClean="0"/>
              <a:t>Developing detectors for photons</a:t>
            </a:r>
            <a:r>
              <a:rPr lang="en-US" baseline="0" dirty="0" smtClean="0"/>
              <a:t>, using electrical signals from electrons. </a:t>
            </a:r>
          </a:p>
          <a:p>
            <a:pPr marL="171450" indent="-171450">
              <a:buFontTx/>
              <a:buChar char="-"/>
            </a:pPr>
            <a:endParaRPr lang="en-US" dirty="0" smtClean="0"/>
          </a:p>
          <a:p>
            <a:r>
              <a:rPr lang="en-US" dirty="0" smtClean="0"/>
              <a:t>Day 5: TFG</a:t>
            </a:r>
          </a:p>
          <a:p>
            <a:pPr marL="171450" indent="-171450">
              <a:buFontTx/>
              <a:buChar char="-"/>
            </a:pPr>
            <a:r>
              <a:rPr lang="en-US" dirty="0" smtClean="0"/>
              <a:t>Thin Fiber</a:t>
            </a:r>
            <a:r>
              <a:rPr lang="en-US" baseline="0" dirty="0" smtClean="0"/>
              <a:t> Glass. How you can identify substance based on reflection and transition, by using a spectrometer.</a:t>
            </a:r>
          </a:p>
          <a:p>
            <a:pPr marL="171450" indent="-171450">
              <a:buFontTx/>
              <a:buChar char="-"/>
            </a:pPr>
            <a:endParaRPr lang="en-US" dirty="0" smtClean="0"/>
          </a:p>
          <a:p>
            <a:r>
              <a:rPr lang="en-US" dirty="0" smtClean="0"/>
              <a:t>Day 6: Magnets activities </a:t>
            </a:r>
          </a:p>
          <a:p>
            <a:pPr marL="171450" indent="-171450">
              <a:buFontTx/>
              <a:buChar char="-"/>
            </a:pPr>
            <a:r>
              <a:rPr lang="en-US" dirty="0" smtClean="0"/>
              <a:t>Magnet used</a:t>
            </a:r>
            <a:r>
              <a:rPr lang="en-US" baseline="0" dirty="0" smtClean="0"/>
              <a:t> right after the collision to detect charged particles. </a:t>
            </a:r>
          </a:p>
          <a:p>
            <a:pPr marL="171450" indent="-171450">
              <a:buFontTx/>
              <a:buChar char="-"/>
            </a:pPr>
            <a:endParaRPr lang="en-US" dirty="0" smtClean="0"/>
          </a:p>
          <a:p>
            <a:r>
              <a:rPr lang="en-US" dirty="0" smtClean="0"/>
              <a:t>Day 7: R&amp;D 50</a:t>
            </a:r>
          </a:p>
          <a:p>
            <a:pPr marL="171450" indent="-171450">
              <a:buFontTx/>
              <a:buChar char="-"/>
            </a:pPr>
            <a:r>
              <a:rPr lang="en-US" dirty="0" smtClean="0"/>
              <a:t>Silicon detectors and how they work </a:t>
            </a:r>
          </a:p>
          <a:p>
            <a:pPr marL="171450" indent="-171450">
              <a:buFontTx/>
              <a:buChar char="-"/>
            </a:pPr>
            <a:endParaRPr lang="en-US" dirty="0" smtClean="0"/>
          </a:p>
          <a:p>
            <a:r>
              <a:rPr lang="en-US" dirty="0" smtClean="0"/>
              <a:t>Day 8: Gas related activities</a:t>
            </a:r>
          </a:p>
          <a:p>
            <a:pPr marL="171450" indent="-171450">
              <a:buFontTx/>
              <a:buChar char="-"/>
            </a:pPr>
            <a:r>
              <a:rPr lang="en-US" dirty="0" smtClean="0"/>
              <a:t>We learned</a:t>
            </a:r>
            <a:r>
              <a:rPr lang="en-US" baseline="0" dirty="0" smtClean="0"/>
              <a:t> about the gasses they uses in the detectors (CO2, O2, Xeon)</a:t>
            </a:r>
          </a:p>
          <a:p>
            <a:pPr marL="171450" indent="-171450">
              <a:buFontTx/>
              <a:buChar char="-"/>
            </a:pPr>
            <a:endParaRPr lang="en-US" dirty="0" smtClean="0"/>
          </a:p>
          <a:p>
            <a:r>
              <a:rPr lang="en-US" dirty="0" smtClean="0"/>
              <a:t>Day 9: TFG</a:t>
            </a:r>
          </a:p>
          <a:p>
            <a:pPr marL="171450" indent="-171450">
              <a:buFontTx/>
              <a:buChar char="-"/>
            </a:pPr>
            <a:r>
              <a:rPr lang="en-US" dirty="0" smtClean="0"/>
              <a:t>Thin film and glass </a:t>
            </a:r>
          </a:p>
          <a:p>
            <a:pPr marL="171450" indent="-171450">
              <a:buFontTx/>
              <a:buChar char="-"/>
            </a:pPr>
            <a:r>
              <a:rPr lang="en-US" dirty="0" smtClean="0"/>
              <a:t>Coating</a:t>
            </a:r>
            <a:r>
              <a:rPr lang="en-US" baseline="0" dirty="0" smtClean="0"/>
              <a:t> of </a:t>
            </a:r>
            <a:r>
              <a:rPr lang="en-US" baseline="0" dirty="0" err="1" smtClean="0"/>
              <a:t>galss</a:t>
            </a:r>
            <a:r>
              <a:rPr lang="en-US" baseline="0" dirty="0" smtClean="0"/>
              <a:t> to increase or </a:t>
            </a:r>
            <a:r>
              <a:rPr lang="en-US" baseline="0" dirty="0" err="1" smtClean="0"/>
              <a:t>decreas</a:t>
            </a:r>
            <a:r>
              <a:rPr lang="en-US" baseline="0" dirty="0" smtClean="0"/>
              <a:t> the amount of light reflected.</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ED491D0-8E1B-49C7-849B-A28568D94497}" type="slidenum">
              <a:rPr lang="uk-UA" smtClean="0"/>
              <a:t>2</a:t>
            </a:fld>
            <a:endParaRPr lang="uk-UA"/>
          </a:p>
        </p:txBody>
      </p:sp>
    </p:spTree>
    <p:extLst>
      <p:ext uri="{BB962C8B-B14F-4D97-AF65-F5344CB8AC3E}">
        <p14:creationId xmlns:p14="http://schemas.microsoft.com/office/powerpoint/2010/main" val="1519367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of our time limit in</a:t>
            </a:r>
            <a:r>
              <a:rPr lang="en-US" baseline="0" dirty="0" smtClean="0"/>
              <a:t> one place, we haven’t received any big tasks so we have been thrown around to so many different labs in this short period of time, that we’re just overwhelmed by all the information we’ve received. Each day something new. </a:t>
            </a:r>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uk-UA" smtClean="0"/>
              <a:t>3</a:t>
            </a:fld>
            <a:endParaRPr lang="uk-UA"/>
          </a:p>
        </p:txBody>
      </p:sp>
    </p:spTree>
    <p:extLst>
      <p:ext uri="{BB962C8B-B14F-4D97-AF65-F5344CB8AC3E}">
        <p14:creationId xmlns:p14="http://schemas.microsoft.com/office/powerpoint/2010/main" val="1488292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step in technology </a:t>
            </a:r>
            <a:r>
              <a:rPr lang="en-US" dirty="0" smtClean="0"/>
              <a:t>here. </a:t>
            </a:r>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uk-UA" smtClean="0"/>
              <a:t>4</a:t>
            </a:fld>
            <a:endParaRPr lang="uk-UA"/>
          </a:p>
        </p:txBody>
      </p:sp>
    </p:spTree>
    <p:extLst>
      <p:ext uri="{BB962C8B-B14F-4D97-AF65-F5344CB8AC3E}">
        <p14:creationId xmlns:p14="http://schemas.microsoft.com/office/powerpoint/2010/main" val="1522418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future of CERN:</a:t>
            </a:r>
          </a:p>
          <a:p>
            <a:pPr marL="171450" indent="-171450">
              <a:buFontTx/>
              <a:buChar char="-"/>
            </a:pPr>
            <a:r>
              <a:rPr lang="en-US" dirty="0" smtClean="0"/>
              <a:t>More collaborations on</a:t>
            </a:r>
            <a:r>
              <a:rPr lang="en-US" baseline="0" dirty="0" smtClean="0"/>
              <a:t> a global scale =&gt; more experiments and broader expertise =&gt; more discoveries and greater scientific progress. </a:t>
            </a:r>
          </a:p>
          <a:p>
            <a:pPr marL="171450" indent="-171450">
              <a:buFontTx/>
              <a:buChar char="-"/>
            </a:pPr>
            <a:endParaRPr lang="en-US" dirty="0" smtClean="0"/>
          </a:p>
          <a:p>
            <a:endParaRPr lang="en-US" dirty="0" smtClean="0"/>
          </a:p>
          <a:p>
            <a:r>
              <a:rPr lang="en-US" dirty="0" smtClean="0"/>
              <a:t>The challenges CERN will face: </a:t>
            </a:r>
          </a:p>
          <a:p>
            <a:pPr marL="171450" indent="-171450">
              <a:buFontTx/>
              <a:buChar char="-"/>
            </a:pPr>
            <a:r>
              <a:rPr lang="en-US" dirty="0" smtClean="0"/>
              <a:t>Everything needs to be faster and better the further CERN comes with their research</a:t>
            </a:r>
            <a:r>
              <a:rPr lang="en-US" baseline="0" dirty="0" smtClean="0"/>
              <a:t> and this takes a lot of resources and energy</a:t>
            </a:r>
          </a:p>
          <a:p>
            <a:pPr marL="171450" indent="-171450">
              <a:buFontTx/>
              <a:buChar char="-"/>
            </a:pPr>
            <a:r>
              <a:rPr lang="en-US" baseline="0" dirty="0" smtClean="0"/>
              <a:t> Maybe sometime in the future upgrades aren’t good enough, and everything will have to be built again from scratch.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uk-UA" smtClean="0"/>
              <a:t>5</a:t>
            </a:fld>
            <a:endParaRPr lang="uk-UA"/>
          </a:p>
        </p:txBody>
      </p:sp>
    </p:spTree>
    <p:extLst>
      <p:ext uri="{BB962C8B-B14F-4D97-AF65-F5344CB8AC3E}">
        <p14:creationId xmlns:p14="http://schemas.microsoft.com/office/powerpoint/2010/main" val="707246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photos!</a:t>
            </a:r>
          </a:p>
          <a:p>
            <a:r>
              <a:rPr lang="en-US" dirty="0" smtClean="0"/>
              <a:t>Take notes or you will forget everything really fast</a:t>
            </a:r>
          </a:p>
          <a:p>
            <a:r>
              <a:rPr lang="en-US" dirty="0" smtClean="0"/>
              <a:t>Socialize with the others</a:t>
            </a:r>
          </a:p>
          <a:p>
            <a:r>
              <a:rPr lang="en-US" dirty="0" smtClean="0"/>
              <a:t>Go to bed early, or you</a:t>
            </a:r>
            <a:r>
              <a:rPr lang="en-US" baseline="0" dirty="0" smtClean="0"/>
              <a:t> will mentally become a zombie</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uk-UA" smtClean="0"/>
              <a:t>6</a:t>
            </a:fld>
            <a:endParaRPr lang="uk-UA"/>
          </a:p>
        </p:txBody>
      </p:sp>
    </p:spTree>
    <p:extLst>
      <p:ext uri="{BB962C8B-B14F-4D97-AF65-F5344CB8AC3E}">
        <p14:creationId xmlns:p14="http://schemas.microsoft.com/office/powerpoint/2010/main" val="1633349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2832533" y="1371600"/>
            <a:ext cx="9359467" cy="297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2832533" y="4462272"/>
            <a:ext cx="9359467" cy="1033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bwMode="black">
          <a:xfrm>
            <a:off x="3175199" y="1943842"/>
            <a:ext cx="8500062" cy="2387600"/>
          </a:xfrm>
        </p:spPr>
        <p:txBody>
          <a:bodyPr anchor="b"/>
          <a:lstStyle>
            <a:lvl1pPr algn="l">
              <a:lnSpc>
                <a:spcPct val="90000"/>
              </a:lnSpc>
              <a:defRPr sz="6000" b="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175199" y="4538659"/>
            <a:ext cx="8500062" cy="865321"/>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Date Placeholder 3"/>
          <p:cNvSpPr>
            <a:spLocks noGrp="1"/>
          </p:cNvSpPr>
          <p:nvPr>
            <p:ph type="dt" sz="half" idx="10"/>
          </p:nvPr>
        </p:nvSpPr>
        <p:spPr/>
        <p:txBody>
          <a:bodyPr/>
          <a:lstStyle>
            <a:lvl1pPr>
              <a:defRPr>
                <a:solidFill>
                  <a:schemeClr val="bg2"/>
                </a:solidFill>
              </a:defRPr>
            </a:lvl1pPr>
          </a:lstStyle>
          <a:p>
            <a:fld id="{2CCFE9AC-F15C-4FA0-A6F1-298829FA691D}" type="datetimeFigureOut">
              <a:rPr lang="en-US" smtClean="0"/>
              <a:pPr/>
              <a:t>10/27/17</a:t>
            </a:fld>
            <a:endParaRPr lang="en-US" dirty="0"/>
          </a:p>
        </p:txBody>
      </p:sp>
      <p:sp>
        <p:nvSpPr>
          <p:cNvPr id="12" name="Footer Placeholder 4"/>
          <p:cNvSpPr>
            <a:spLocks noGrp="1"/>
          </p:cNvSpPr>
          <p:nvPr>
            <p:ph type="ftr" sz="quarter" idx="11"/>
          </p:nvPr>
        </p:nvSpPr>
        <p:spPr/>
        <p:txBody>
          <a:bodyPr/>
          <a:lstStyle>
            <a:lvl1pPr>
              <a:defRPr>
                <a:solidFill>
                  <a:schemeClr val="bg2"/>
                </a:solidFill>
              </a:defRPr>
            </a:lvl1pPr>
          </a:lstStyle>
          <a:p>
            <a:endParaRPr lang="en-US"/>
          </a:p>
        </p:txBody>
      </p:sp>
      <p:sp>
        <p:nvSpPr>
          <p:cNvPr id="13" name="Slide Number Placeholder 5"/>
          <p:cNvSpPr>
            <a:spLocks noGrp="1"/>
          </p:cNvSpPr>
          <p:nvPr>
            <p:ph type="sldNum" sz="quarter" idx="12"/>
          </p:nvPr>
        </p:nvSpPr>
        <p:spPr/>
        <p:txBody>
          <a:bodyPr/>
          <a:lstStyle>
            <a:lvl1pPr>
              <a:defRPr>
                <a:solidFill>
                  <a:schemeClr val="bg2"/>
                </a:solidFill>
              </a:defRPr>
            </a:lvl1pPr>
          </a:lstStyle>
          <a:p>
            <a:fld id="{BD266BE7-899D-4075-917F-DBDE33B6B692}" type="slidenum">
              <a:rPr lang="en-US" smtClean="0"/>
              <a:pPr/>
              <a:t>‹#›</a:t>
            </a:fld>
            <a:endParaRPr lang="en-US"/>
          </a:p>
        </p:txBody>
      </p:sp>
    </p:spTree>
    <p:extLst>
      <p:ext uri="{BB962C8B-B14F-4D97-AF65-F5344CB8AC3E}">
        <p14:creationId xmlns:p14="http://schemas.microsoft.com/office/powerpoint/2010/main" val="304754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CCFE9AC-F15C-4FA0-A6F1-298829FA691D}" type="datetimeFigureOut">
              <a:rPr lang="en-US"/>
              <a:t>10/27/17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266440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0" name="Rectangle 9"/>
          <p:cNvSpPr/>
          <p:nvPr/>
        </p:nvSpPr>
        <p:spPr>
          <a:xfrm rot="5400000">
            <a:off x="8267671" y="3370131"/>
            <a:ext cx="6858000"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rot="5400000">
            <a:off x="7523375" y="2743540"/>
            <a:ext cx="6857433" cy="1371487"/>
          </a:xfrm>
          <a:prstGeom prst="rect">
            <a:avLst/>
          </a:prstGeom>
        </p:spPr>
      </p:pic>
      <p:sp>
        <p:nvSpPr>
          <p:cNvPr id="2" name="Vertical Title 1"/>
          <p:cNvSpPr>
            <a:spLocks noGrp="1"/>
          </p:cNvSpPr>
          <p:nvPr>
            <p:ph type="title" orient="vert"/>
          </p:nvPr>
        </p:nvSpPr>
        <p:spPr>
          <a:xfrm>
            <a:off x="10266348" y="462249"/>
            <a:ext cx="1370886" cy="571471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78199" y="462249"/>
            <a:ext cx="9693088" cy="57147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378199" y="6356350"/>
            <a:ext cx="1971947" cy="365125"/>
          </a:xfrm>
        </p:spPr>
        <p:txBody>
          <a:bodyPr/>
          <a:lstStyle/>
          <a:p>
            <a:fld id="{2CCFE9AC-F15C-4FA0-A6F1-298829FA691D}" type="datetimeFigureOut">
              <a:rPr lang="en-US"/>
              <a:t>10/27/17</a:t>
            </a:fld>
            <a:endParaRPr/>
          </a:p>
        </p:txBody>
      </p:sp>
      <p:sp>
        <p:nvSpPr>
          <p:cNvPr id="5" name="Footer Placeholder 4"/>
          <p:cNvSpPr>
            <a:spLocks noGrp="1"/>
          </p:cNvSpPr>
          <p:nvPr>
            <p:ph type="ftr" sz="quarter" idx="11"/>
          </p:nvPr>
        </p:nvSpPr>
        <p:spPr>
          <a:xfrm>
            <a:off x="2382374" y="6356350"/>
            <a:ext cx="5687786" cy="365125"/>
          </a:xfrm>
        </p:spPr>
        <p:txBody>
          <a:bodyPr/>
          <a:lstStyle/>
          <a:p>
            <a:endParaRPr/>
          </a:p>
        </p:txBody>
      </p:sp>
      <p:sp>
        <p:nvSpPr>
          <p:cNvPr id="6" name="Slide Number Placeholder 5"/>
          <p:cNvSpPr>
            <a:spLocks noGrp="1"/>
          </p:cNvSpPr>
          <p:nvPr>
            <p:ph type="sldNum" sz="quarter" idx="12"/>
          </p:nvPr>
        </p:nvSpPr>
        <p:spPr>
          <a:xfrm>
            <a:off x="8102389" y="6356350"/>
            <a:ext cx="1968898" cy="365125"/>
          </a:xfrm>
        </p:spPr>
        <p:txBody>
          <a:bodyPr/>
          <a:lstStyle/>
          <a:p>
            <a:fld id="{BD266BE7-899D-4075-917F-DBDE33B6B692}" type="slidenum">
              <a:rPr/>
              <a:t>‹#›</a:t>
            </a:fld>
            <a:endParaRPr/>
          </a:p>
        </p:txBody>
      </p:sp>
    </p:spTree>
    <p:extLst>
      <p:ext uri="{BB962C8B-B14F-4D97-AF65-F5344CB8AC3E}">
        <p14:creationId xmlns:p14="http://schemas.microsoft.com/office/powerpoint/2010/main" val="302941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CCFE9AC-F15C-4FA0-A6F1-298829FA691D}" type="datetimeFigureOut">
              <a:rPr lang="en-US"/>
              <a:t>10/27/17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54133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3502152" y="-20637"/>
            <a:ext cx="73152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3502152" y="4462272"/>
            <a:ext cx="7315200" cy="17190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bwMode="black">
          <a:xfrm>
            <a:off x="3838015" y="658346"/>
            <a:ext cx="6597464" cy="3664417"/>
          </a:xfrm>
        </p:spPr>
        <p:txBody>
          <a:bodyPr anchor="b">
            <a:normAutofit/>
          </a:bodyPr>
          <a:lstStyle>
            <a:lvl1pPr>
              <a:lnSpc>
                <a:spcPct val="90000"/>
              </a:lnSpc>
              <a:defRPr sz="5000" b="1">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3838014" y="4589463"/>
            <a:ext cx="6597465" cy="1500187"/>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2"/>
                </a:solidFill>
              </a:defRPr>
            </a:lvl1pPr>
          </a:lstStyle>
          <a:p>
            <a:fld id="{2CCFE9AC-F15C-4FA0-A6F1-298829FA691D}" type="datetimeFigureOut">
              <a:rPr lang="en-US" smtClean="0"/>
              <a:pPr/>
              <a:t>10/27/17</a:t>
            </a:fld>
            <a:endParaRPr lang="en-US"/>
          </a:p>
        </p:txBody>
      </p:sp>
      <p:sp>
        <p:nvSpPr>
          <p:cNvPr id="5" name="Footer Placeholder 4"/>
          <p:cNvSpPr>
            <a:spLocks noGrp="1"/>
          </p:cNvSpPr>
          <p:nvPr>
            <p:ph type="ftr" sz="quarter" idx="11"/>
          </p:nvPr>
        </p:nvSpPr>
        <p:spPr/>
        <p:txBody>
          <a:bodyPr/>
          <a:lstStyle>
            <a:lvl1pPr>
              <a:defRPr>
                <a:solidFill>
                  <a:schemeClr val="bg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D266BE7-899D-4075-917F-DBDE33B6B692}" type="slidenum">
              <a:rPr lang="en-US" smtClean="0"/>
              <a:pPr/>
              <a:t>‹#›</a:t>
            </a:fld>
            <a:endParaRPr lang="en-US"/>
          </a:p>
        </p:txBody>
      </p:sp>
    </p:spTree>
    <p:extLst>
      <p:ext uri="{BB962C8B-B14F-4D97-AF65-F5344CB8AC3E}">
        <p14:creationId xmlns:p14="http://schemas.microsoft.com/office/powerpoint/2010/main" val="4282452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80160" y="2194560"/>
            <a:ext cx="4489704" cy="3986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415368" y="2194560"/>
            <a:ext cx="4493424" cy="3986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CCFE9AC-F15C-4FA0-A6F1-298829FA691D}" type="datetimeFigureOut">
              <a:rPr lang="en-US"/>
              <a:t>10/27/17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320104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280160" y="1828456"/>
            <a:ext cx="4489704" cy="830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80160" y="2743194"/>
            <a:ext cx="4489704" cy="3433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419088" y="1828456"/>
            <a:ext cx="4489704" cy="830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9088" y="2743194"/>
            <a:ext cx="4489704" cy="3433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CCFE9AC-F15C-4FA0-A6F1-298829FA691D}" type="datetimeFigureOut">
              <a:rPr lang="en-US"/>
              <a:t>10/27/17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426128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CCFE9AC-F15C-4FA0-A6F1-298829FA691D}" type="datetimeFigureOut">
              <a:rPr lang="en-US"/>
              <a:t>10/27/17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264161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CFE9AC-F15C-4FA0-A6F1-298829FA691D}" type="datetimeFigureOut">
              <a:rPr lang="en-US"/>
              <a:t>10/27/17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183029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lang="en-US" smtClean="0"/>
              <a:t>Click to edit Master title style</a:t>
            </a:r>
            <a:endParaRPr/>
          </a:p>
        </p:txBody>
      </p:sp>
      <p:sp>
        <p:nvSpPr>
          <p:cNvPr id="4" name="Text Placeholder 2"/>
          <p:cNvSpPr>
            <a:spLocks noGrp="1"/>
          </p:cNvSpPr>
          <p:nvPr>
            <p:ph type="body" sz="half" idx="2"/>
          </p:nvPr>
        </p:nvSpPr>
        <p:spPr>
          <a:xfrm>
            <a:off x="1291818" y="2465294"/>
            <a:ext cx="3834874" cy="3711669"/>
          </a:xfrm>
        </p:spPr>
        <p:txBody>
          <a:bodyPr>
            <a:normAutofit/>
          </a:bodyPr>
          <a:lstStyle>
            <a:lvl1pPr marL="0" indent="0">
              <a:spcBef>
                <a:spcPts val="1500"/>
              </a:spcBef>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Content Placeholder 3"/>
          <p:cNvSpPr>
            <a:spLocks noGrp="1"/>
          </p:cNvSpPr>
          <p:nvPr>
            <p:ph idx="1"/>
          </p:nvPr>
        </p:nvSpPr>
        <p:spPr>
          <a:xfrm>
            <a:off x="5518897" y="2465294"/>
            <a:ext cx="5174504" cy="3711669"/>
          </a:xfrm>
        </p:spPr>
        <p:txBody>
          <a:bodyPr>
            <a:normAutofit/>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CCFE9AC-F15C-4FA0-A6F1-298829FA691D}" type="datetimeFigureOut">
              <a:rPr lang="en-US"/>
              <a:t>10/27/17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311474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lang="en-US" smtClean="0"/>
              <a:t>Click to edit Master title style</a:t>
            </a:r>
            <a:endParaRPr/>
          </a:p>
        </p:txBody>
      </p:sp>
      <p:sp>
        <p:nvSpPr>
          <p:cNvPr id="4" name="Text Placeholder 3"/>
          <p:cNvSpPr>
            <a:spLocks noGrp="1"/>
          </p:cNvSpPr>
          <p:nvPr>
            <p:ph type="body" sz="half" idx="2"/>
          </p:nvPr>
        </p:nvSpPr>
        <p:spPr>
          <a:xfrm>
            <a:off x="1291819" y="2465293"/>
            <a:ext cx="3834874" cy="3711669"/>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5518896" y="1828456"/>
            <a:ext cx="5389895" cy="5029544"/>
          </a:xfrm>
        </p:spPr>
        <p:txBody>
          <a:bodyPr tIns="13716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 name="Date Placeholder 4"/>
          <p:cNvSpPr>
            <a:spLocks noGrp="1"/>
          </p:cNvSpPr>
          <p:nvPr>
            <p:ph type="dt" sz="half" idx="10"/>
          </p:nvPr>
        </p:nvSpPr>
        <p:spPr/>
        <p:txBody>
          <a:bodyPr/>
          <a:lstStyle/>
          <a:p>
            <a:fld id="{2CCFE9AC-F15C-4FA0-A6F1-298829FA691D}" type="datetimeFigureOut">
              <a:rPr lang="en-US"/>
              <a:t>10/27/17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416136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347472"/>
            <a:ext cx="12188952"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invGray">
          <a:xfrm>
            <a:off x="0" y="457200"/>
            <a:ext cx="12188952" cy="1371257"/>
          </a:xfrm>
          <a:prstGeom prst="rect">
            <a:avLst/>
          </a:prstGeom>
        </p:spPr>
      </p:pic>
      <p:sp>
        <p:nvSpPr>
          <p:cNvPr id="2" name="Title Placeholder 1"/>
          <p:cNvSpPr>
            <a:spLocks noGrp="1"/>
          </p:cNvSpPr>
          <p:nvPr>
            <p:ph type="title"/>
          </p:nvPr>
        </p:nvSpPr>
        <p:spPr bwMode="black">
          <a:xfrm>
            <a:off x="1280160" y="466343"/>
            <a:ext cx="9628632" cy="1362113"/>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1280160" y="2190749"/>
            <a:ext cx="9628632" cy="39862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280160" y="6356350"/>
            <a:ext cx="1971947" cy="365125"/>
          </a:xfrm>
          <a:prstGeom prst="rect">
            <a:avLst/>
          </a:prstGeom>
        </p:spPr>
        <p:txBody>
          <a:bodyPr vert="horz" lIns="91440" tIns="45720" rIns="91440" bIns="45720" rtlCol="0" anchor="ctr"/>
          <a:lstStyle>
            <a:lvl1pPr algn="l">
              <a:defRPr sz="1200" baseline="0">
                <a:solidFill>
                  <a:schemeClr val="tx1"/>
                </a:solidFill>
              </a:defRPr>
            </a:lvl1pPr>
          </a:lstStyle>
          <a:p>
            <a:fld id="{2CCFE9AC-F15C-4FA0-A6F1-298829FA691D}" type="datetimeFigureOut">
              <a:rPr lang="en-US" smtClean="0"/>
              <a:pPr/>
              <a:t>10/27/17</a:t>
            </a:fld>
            <a:endParaRPr lang="en-US" dirty="0"/>
          </a:p>
        </p:txBody>
      </p:sp>
      <p:sp>
        <p:nvSpPr>
          <p:cNvPr id="5" name="Footer Placeholder 4"/>
          <p:cNvSpPr>
            <a:spLocks noGrp="1"/>
          </p:cNvSpPr>
          <p:nvPr>
            <p:ph type="ftr" sz="quarter" idx="3"/>
          </p:nvPr>
        </p:nvSpPr>
        <p:spPr>
          <a:xfrm>
            <a:off x="3252107" y="6356350"/>
            <a:ext cx="5687786" cy="365125"/>
          </a:xfrm>
          <a:prstGeom prst="rect">
            <a:avLst/>
          </a:prstGeom>
        </p:spPr>
        <p:txBody>
          <a:bodyPr vert="horz" lIns="91440" tIns="45720" rIns="91440" bIns="45720" rtlCol="0" anchor="ctr"/>
          <a:lstStyle>
            <a:lvl1pPr algn="ctr">
              <a:defRPr sz="1200" baseline="0">
                <a:solidFill>
                  <a:schemeClr val="tx1"/>
                </a:solidFill>
              </a:defRPr>
            </a:lvl1pPr>
          </a:lstStyle>
          <a:p>
            <a:endParaRPr lang="en-US"/>
          </a:p>
        </p:txBody>
      </p:sp>
      <p:sp>
        <p:nvSpPr>
          <p:cNvPr id="6" name="Slide Number Placeholder 5"/>
          <p:cNvSpPr>
            <a:spLocks noGrp="1"/>
          </p:cNvSpPr>
          <p:nvPr>
            <p:ph type="sldNum" sz="quarter" idx="4"/>
          </p:nvPr>
        </p:nvSpPr>
        <p:spPr>
          <a:xfrm>
            <a:off x="8939894" y="6356350"/>
            <a:ext cx="1968898" cy="365125"/>
          </a:xfrm>
          <a:prstGeom prst="rect">
            <a:avLst/>
          </a:prstGeom>
        </p:spPr>
        <p:txBody>
          <a:bodyPr vert="horz" lIns="91440" tIns="45720" rIns="91440" bIns="45720" rtlCol="0" anchor="ctr"/>
          <a:lstStyle>
            <a:lvl1pPr algn="r">
              <a:defRPr sz="1200" baseline="0">
                <a:solidFill>
                  <a:schemeClr val="tx1"/>
                </a:solidFill>
              </a:defRPr>
            </a:lvl1pPr>
          </a:lstStyle>
          <a:p>
            <a:fld id="{BD266BE7-899D-4075-917F-DBDE33B6B692}" type="slidenum">
              <a:rPr lang="en-US" smtClean="0"/>
              <a:pPr/>
              <a:t>‹#›</a:t>
            </a:fld>
            <a:endParaRPr lang="en-US"/>
          </a:p>
        </p:txBody>
      </p:sp>
    </p:spTree>
    <p:extLst>
      <p:ext uri="{BB962C8B-B14F-4D97-AF65-F5344CB8AC3E}">
        <p14:creationId xmlns:p14="http://schemas.microsoft.com/office/powerpoint/2010/main" val="2871921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1500"/>
        </a:spcBef>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300"/>
        </a:spcBef>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300"/>
        </a:spcBef>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6pPr>
      <a:lvl7pPr marL="29718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7pPr>
      <a:lvl8pPr marL="34290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8pPr>
      <a:lvl9pPr marL="3886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tiff"/></Relationships>
</file>

<file path=ppt/slides/_rels/slide4.xml.rels><?xml version="1.0" encoding="UTF-8" standalone="yes"?>
<Relationships xmlns="http://schemas.openxmlformats.org/package/2006/relationships"><Relationship Id="rId3" Type="http://schemas.openxmlformats.org/officeDocument/2006/relationships/image" Target="../media/image12.tiff"/><Relationship Id="rId4"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EP-DT: LAB </a:t>
            </a:r>
            <a:r>
              <a:rPr lang="en-US" dirty="0"/>
              <a:t>ROTATIONS</a:t>
            </a:r>
          </a:p>
        </p:txBody>
      </p:sp>
      <p:sp>
        <p:nvSpPr>
          <p:cNvPr id="3" name="Subtitle 2"/>
          <p:cNvSpPr>
            <a:spLocks noGrp="1"/>
          </p:cNvSpPr>
          <p:nvPr>
            <p:ph type="subTitle" idx="1"/>
          </p:nvPr>
        </p:nvSpPr>
        <p:spPr/>
        <p:txBody>
          <a:bodyPr/>
          <a:lstStyle/>
          <a:p>
            <a:r>
              <a:rPr lang="en-US" dirty="0" err="1" smtClean="0"/>
              <a:t>Kaja</a:t>
            </a:r>
            <a:r>
              <a:rPr lang="en-US" dirty="0" smtClean="0"/>
              <a:t> </a:t>
            </a:r>
            <a:r>
              <a:rPr lang="en-US" dirty="0" err="1" smtClean="0"/>
              <a:t>Hivand</a:t>
            </a:r>
            <a:r>
              <a:rPr lang="en-US" dirty="0" smtClean="0"/>
              <a:t> </a:t>
            </a:r>
            <a:r>
              <a:rPr lang="en-US" dirty="0" err="1" smtClean="0"/>
              <a:t>Hiorth</a:t>
            </a:r>
            <a:r>
              <a:rPr lang="en-US" dirty="0" smtClean="0"/>
              <a:t>, Elisabeth Koren Halvorsen</a:t>
            </a:r>
            <a:endParaRPr lang="en-US" dirty="0"/>
          </a:p>
        </p:txBody>
      </p:sp>
    </p:spTree>
    <p:extLst>
      <p:ext uri="{BB962C8B-B14F-4D97-AF65-F5344CB8AC3E}">
        <p14:creationId xmlns:p14="http://schemas.microsoft.com/office/powerpoint/2010/main" val="1732698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place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Day 1: Cooling related activities</a:t>
            </a:r>
          </a:p>
          <a:p>
            <a:r>
              <a:rPr lang="en-US" dirty="0" smtClean="0"/>
              <a:t>Day 2: Carbon-composites</a:t>
            </a:r>
          </a:p>
          <a:p>
            <a:r>
              <a:rPr lang="en-US" dirty="0" smtClean="0"/>
              <a:t>Day 3: </a:t>
            </a:r>
            <a:r>
              <a:rPr lang="en-US" dirty="0" err="1" smtClean="0"/>
              <a:t>LHCb</a:t>
            </a:r>
            <a:r>
              <a:rPr lang="en-US" dirty="0" smtClean="0"/>
              <a:t> </a:t>
            </a:r>
            <a:r>
              <a:rPr lang="en-US" dirty="0" err="1" smtClean="0"/>
              <a:t>scint</a:t>
            </a:r>
            <a:endParaRPr lang="en-US" dirty="0" smtClean="0"/>
          </a:p>
          <a:p>
            <a:r>
              <a:rPr lang="en-US" dirty="0" smtClean="0"/>
              <a:t>Day 4: R&amp;D 51</a:t>
            </a:r>
          </a:p>
          <a:p>
            <a:r>
              <a:rPr lang="en-US" dirty="0" smtClean="0"/>
              <a:t>Day 5: TFG</a:t>
            </a:r>
          </a:p>
          <a:p>
            <a:r>
              <a:rPr lang="en-US" dirty="0" smtClean="0"/>
              <a:t>Day 6: Magnets activities </a:t>
            </a:r>
          </a:p>
          <a:p>
            <a:r>
              <a:rPr lang="en-US" dirty="0" smtClean="0"/>
              <a:t>Day 7: R&amp;D 50</a:t>
            </a:r>
          </a:p>
          <a:p>
            <a:r>
              <a:rPr lang="en-US" dirty="0" smtClean="0"/>
              <a:t>Day 8: Gas related activities</a:t>
            </a:r>
          </a:p>
          <a:p>
            <a:r>
              <a:rPr lang="en-US" dirty="0" smtClean="0"/>
              <a:t>Day 9: TFG</a:t>
            </a:r>
            <a:r>
              <a:rPr lang="en-US" dirty="0"/>
              <a:t/>
            </a:r>
            <a:br>
              <a:rPr lang="en-US" dirty="0"/>
            </a:b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419840" y="1828456"/>
            <a:ext cx="3772159" cy="502954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7212" y="1828456"/>
            <a:ext cx="1961921" cy="2615894"/>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7212" y="4251337"/>
            <a:ext cx="1962722" cy="2616963"/>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78427" y="5155474"/>
            <a:ext cx="1284620" cy="1712826"/>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79134" y="1828456"/>
            <a:ext cx="1283207" cy="1710943"/>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78429" y="3539399"/>
            <a:ext cx="1284619" cy="1712825"/>
          </a:xfrm>
          <a:prstGeom prst="rect">
            <a:avLst/>
          </a:prstGeom>
        </p:spPr>
      </p:pic>
    </p:spTree>
    <p:extLst>
      <p:ext uri="{BB962C8B-B14F-4D97-AF65-F5344CB8AC3E}">
        <p14:creationId xmlns:p14="http://schemas.microsoft.com/office/powerpoint/2010/main" val="790130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Experiences </a:t>
            </a:r>
            <a:endParaRPr lang="en-US" dirty="0"/>
          </a:p>
        </p:txBody>
      </p:sp>
      <p:sp>
        <p:nvSpPr>
          <p:cNvPr id="3" name="Content Placeholder 2"/>
          <p:cNvSpPr>
            <a:spLocks noGrp="1"/>
          </p:cNvSpPr>
          <p:nvPr>
            <p:ph idx="1"/>
          </p:nvPr>
        </p:nvSpPr>
        <p:spPr/>
        <p:txBody>
          <a:bodyPr/>
          <a:lstStyle/>
          <a:p>
            <a:r>
              <a:rPr lang="en-US" dirty="0" smtClean="0"/>
              <a:t>Each day something new</a:t>
            </a:r>
          </a:p>
          <a:p>
            <a:pPr lvl="1"/>
            <a:r>
              <a:rPr lang="en-US" dirty="0" smtClean="0"/>
              <a:t>Information</a:t>
            </a:r>
          </a:p>
          <a:p>
            <a:pPr lvl="1"/>
            <a:r>
              <a:rPr lang="en-US" dirty="0" smtClean="0"/>
              <a:t>Thrown around</a:t>
            </a:r>
          </a:p>
          <a:p>
            <a:pPr lvl="1"/>
            <a:r>
              <a:rPr lang="en-US" dirty="0" smtClean="0"/>
              <a:t>Exciting</a:t>
            </a:r>
          </a:p>
          <a:p>
            <a:pPr lvl="1"/>
            <a:r>
              <a:rPr lang="en-US" dirty="0" smtClean="0"/>
              <a:t>Fun</a:t>
            </a:r>
            <a:endParaRPr lang="en-US" dirty="0"/>
          </a:p>
        </p:txBody>
      </p:sp>
      <p:pic>
        <p:nvPicPr>
          <p:cNvPr id="4" name="Picture 3"/>
          <p:cNvPicPr>
            <a:picLocks noChangeAspect="1"/>
          </p:cNvPicPr>
          <p:nvPr/>
        </p:nvPicPr>
        <p:blipFill>
          <a:blip r:embed="rId3"/>
          <a:stretch>
            <a:fillRect/>
          </a:stretch>
        </p:blipFill>
        <p:spPr>
          <a:xfrm>
            <a:off x="5341434" y="1831586"/>
            <a:ext cx="6850566" cy="5137925"/>
          </a:xfrm>
          <a:prstGeom prst="rect">
            <a:avLst/>
          </a:prstGeom>
        </p:spPr>
      </p:pic>
    </p:spTree>
    <p:extLst>
      <p:ext uri="{BB962C8B-B14F-4D97-AF65-F5344CB8AC3E}">
        <p14:creationId xmlns:p14="http://schemas.microsoft.com/office/powerpoint/2010/main" val="54617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3" name="Content Placeholder 2"/>
          <p:cNvSpPr>
            <a:spLocks noGrp="1"/>
          </p:cNvSpPr>
          <p:nvPr>
            <p:ph idx="1"/>
          </p:nvPr>
        </p:nvSpPr>
        <p:spPr/>
        <p:txBody>
          <a:bodyPr/>
          <a:lstStyle/>
          <a:p>
            <a:r>
              <a:rPr lang="en-US" dirty="0" smtClean="0"/>
              <a:t>EP-DT</a:t>
            </a:r>
          </a:p>
          <a:p>
            <a:r>
              <a:rPr lang="en-US" dirty="0" smtClean="0"/>
              <a:t>New technology</a:t>
            </a:r>
            <a:endParaRPr lang="en-US" dirty="0" smtClean="0"/>
          </a:p>
          <a:p>
            <a:r>
              <a:rPr lang="en-US" dirty="0" smtClean="0"/>
              <a:t>Upgrades</a:t>
            </a:r>
            <a:endParaRPr lang="en-US" dirty="0" smtClean="0"/>
          </a:p>
        </p:txBody>
      </p:sp>
      <p:pic>
        <p:nvPicPr>
          <p:cNvPr id="4" name="Picture 3"/>
          <p:cNvPicPr>
            <a:picLocks noChangeAspect="1"/>
          </p:cNvPicPr>
          <p:nvPr/>
        </p:nvPicPr>
        <p:blipFill>
          <a:blip r:embed="rId3"/>
          <a:stretch>
            <a:fillRect/>
          </a:stretch>
        </p:blipFill>
        <p:spPr>
          <a:xfrm>
            <a:off x="8419842" y="1828457"/>
            <a:ext cx="3772158" cy="502954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051063" y="2457148"/>
            <a:ext cx="5029544" cy="3772159"/>
          </a:xfrm>
          <a:prstGeom prst="rect">
            <a:avLst/>
          </a:prstGeom>
        </p:spPr>
      </p:pic>
    </p:spTree>
    <p:extLst>
      <p:ext uri="{BB962C8B-B14F-4D97-AF65-F5344CB8AC3E}">
        <p14:creationId xmlns:p14="http://schemas.microsoft.com/office/powerpoint/2010/main" val="1834982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of CERN</a:t>
            </a:r>
            <a:endParaRPr lang="en-US" dirty="0"/>
          </a:p>
        </p:txBody>
      </p:sp>
      <p:sp>
        <p:nvSpPr>
          <p:cNvPr id="3" name="Content Placeholder 2"/>
          <p:cNvSpPr>
            <a:spLocks noGrp="1"/>
          </p:cNvSpPr>
          <p:nvPr>
            <p:ph idx="1"/>
          </p:nvPr>
        </p:nvSpPr>
        <p:spPr/>
        <p:txBody>
          <a:bodyPr/>
          <a:lstStyle/>
          <a:p>
            <a:r>
              <a:rPr lang="en-US" dirty="0" smtClean="0"/>
              <a:t>Collaborations</a:t>
            </a:r>
          </a:p>
          <a:p>
            <a:r>
              <a:rPr lang="en-US" dirty="0" smtClean="0"/>
              <a:t>Faster and better </a:t>
            </a:r>
            <a:r>
              <a:rPr lang="mr-IN" dirty="0" smtClean="0"/>
              <a:t>–</a:t>
            </a:r>
            <a:r>
              <a:rPr lang="en-US" dirty="0" smtClean="0"/>
              <a:t>Demands more energy and resources</a:t>
            </a:r>
          </a:p>
          <a:p>
            <a:r>
              <a:rPr lang="en-US" dirty="0" smtClean="0"/>
              <a:t>Upgrades might not be enough</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9842" y="1828456"/>
            <a:ext cx="3772158" cy="5029544"/>
          </a:xfrm>
          <a:prstGeom prst="rect">
            <a:avLst/>
          </a:prstGeom>
        </p:spPr>
      </p:pic>
      <p:pic>
        <p:nvPicPr>
          <p:cNvPr id="7" name="Picture 6"/>
          <p:cNvPicPr>
            <a:picLocks noChangeAspect="1"/>
          </p:cNvPicPr>
          <p:nvPr/>
        </p:nvPicPr>
        <p:blipFill>
          <a:blip r:embed="rId4"/>
          <a:stretch>
            <a:fillRect/>
          </a:stretch>
        </p:blipFill>
        <p:spPr>
          <a:xfrm>
            <a:off x="4416554" y="3855534"/>
            <a:ext cx="4003288" cy="3002466"/>
          </a:xfrm>
          <a:prstGeom prst="rect">
            <a:avLst/>
          </a:prstGeom>
        </p:spPr>
      </p:pic>
    </p:spTree>
    <p:extLst>
      <p:ext uri="{BB962C8B-B14F-4D97-AF65-F5344CB8AC3E}">
        <p14:creationId xmlns:p14="http://schemas.microsoft.com/office/powerpoint/2010/main" val="115119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Advice to the next HSSIP students</a:t>
            </a:r>
            <a:endParaRPr lang="en-US" dirty="0"/>
          </a:p>
        </p:txBody>
      </p:sp>
      <p:sp>
        <p:nvSpPr>
          <p:cNvPr id="3" name="Content Placeholder 2"/>
          <p:cNvSpPr>
            <a:spLocks noGrp="1"/>
          </p:cNvSpPr>
          <p:nvPr>
            <p:ph idx="1"/>
          </p:nvPr>
        </p:nvSpPr>
        <p:spPr/>
        <p:txBody>
          <a:bodyPr/>
          <a:lstStyle/>
          <a:p>
            <a:r>
              <a:rPr lang="en-US" dirty="0" smtClean="0"/>
              <a:t>Photos</a:t>
            </a:r>
          </a:p>
          <a:p>
            <a:r>
              <a:rPr lang="en-US" dirty="0" smtClean="0"/>
              <a:t>Notes</a:t>
            </a:r>
          </a:p>
          <a:p>
            <a:r>
              <a:rPr lang="en-US" dirty="0" smtClean="0"/>
              <a:t>Socialize</a:t>
            </a:r>
          </a:p>
          <a:p>
            <a:r>
              <a:rPr lang="en-US" dirty="0" smtClean="0"/>
              <a:t>Sleep</a:t>
            </a:r>
          </a:p>
          <a:p>
            <a:r>
              <a:rPr lang="en-US" dirty="0" smtClean="0"/>
              <a:t>Eat a lot!!!!!!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5485940" y="1828455"/>
            <a:ext cx="6706060" cy="5029544"/>
          </a:xfrm>
          <a:prstGeom prst="rect">
            <a:avLst/>
          </a:prstGeom>
        </p:spPr>
      </p:pic>
    </p:spTree>
    <p:extLst>
      <p:ext uri="{BB962C8B-B14F-4D97-AF65-F5344CB8AC3E}">
        <p14:creationId xmlns:p14="http://schemas.microsoft.com/office/powerpoint/2010/main" val="138240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Educational subjects 16x9">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27.potx" id="{6B18C398-4F76-4BDC-B8A4-D02A96E0AA82}" vid="{FBF1AC64-E511-41D2-AA23-0E693E79CD77}"/>
    </a:ext>
  </a:extLst>
</a:theme>
</file>

<file path=ppt/theme/theme2.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Educational subjects presentation, chalkboard illustrations design (widescreen)</Template>
  <TotalTime>1678</TotalTime>
  <Words>456</Words>
  <Application>Microsoft Macintosh PowerPoint</Application>
  <PresentationFormat>Widescreen</PresentationFormat>
  <Paragraphs>77</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Mangal</vt:lpstr>
      <vt:lpstr>Wingdings</vt:lpstr>
      <vt:lpstr>Educational subjects 16x9</vt:lpstr>
      <vt:lpstr>EP-DT: LAB ROTATIONS</vt:lpstr>
      <vt:lpstr>Work place</vt:lpstr>
      <vt:lpstr>Experiences </vt:lpstr>
      <vt:lpstr>The big picture</vt:lpstr>
      <vt:lpstr>The future of CERN</vt:lpstr>
      <vt:lpstr>Advice to the next HSSIP students</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ROTATIONS </dc:title>
  <dc:creator>Elisabeth Koren Halvorsen</dc:creator>
  <cp:lastModifiedBy>Elisabeth Koren Halvorsen</cp:lastModifiedBy>
  <cp:revision>27</cp:revision>
  <dcterms:created xsi:type="dcterms:W3CDTF">2017-10-24T18:34:48Z</dcterms:created>
  <dcterms:modified xsi:type="dcterms:W3CDTF">2017-10-27T12:34:11Z</dcterms:modified>
</cp:coreProperties>
</file>