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60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as Johannessen" userId="0eb72da3cdba4a66" providerId="LiveId" clId="{55107DB3-E481-4E2C-A633-60F5433D5985}"/>
    <pc:docChg chg="delSld modSld">
      <pc:chgData name="Jonas Johannessen" userId="0eb72da3cdba4a66" providerId="LiveId" clId="{55107DB3-E481-4E2C-A633-60F5433D5985}" dt="2017-10-27T11:25:56.598" v="4" actId="20577"/>
      <pc:docMkLst>
        <pc:docMk/>
      </pc:docMkLst>
      <pc:sldChg chg="modSp">
        <pc:chgData name="Jonas Johannessen" userId="0eb72da3cdba4a66" providerId="LiveId" clId="{55107DB3-E481-4E2C-A633-60F5433D5985}" dt="2017-10-27T11:23:39.330" v="0" actId="20577"/>
        <pc:sldMkLst>
          <pc:docMk/>
          <pc:sldMk cId="37020439" sldId="258"/>
        </pc:sldMkLst>
        <pc:spChg chg="mod">
          <ac:chgData name="Jonas Johannessen" userId="0eb72da3cdba4a66" providerId="LiveId" clId="{55107DB3-E481-4E2C-A633-60F5433D5985}" dt="2017-10-27T11:23:39.330" v="0" actId="20577"/>
          <ac:spMkLst>
            <pc:docMk/>
            <pc:sldMk cId="37020439" sldId="258"/>
            <ac:spMk id="3" creationId="{F2F1D6DA-7C72-4CD3-92EB-8669DE69FA37}"/>
          </ac:spMkLst>
        </pc:spChg>
      </pc:sldChg>
      <pc:sldChg chg="del">
        <pc:chgData name="Jonas Johannessen" userId="0eb72da3cdba4a66" providerId="LiveId" clId="{55107DB3-E481-4E2C-A633-60F5433D5985}" dt="2017-10-27T11:23:44.735" v="1" actId="2696"/>
        <pc:sldMkLst>
          <pc:docMk/>
          <pc:sldMk cId="3598774470" sldId="261"/>
        </pc:sldMkLst>
      </pc:sldChg>
      <pc:sldChg chg="modSp">
        <pc:chgData name="Jonas Johannessen" userId="0eb72da3cdba4a66" providerId="LiveId" clId="{55107DB3-E481-4E2C-A633-60F5433D5985}" dt="2017-10-27T11:25:56.598" v="4" actId="20577"/>
        <pc:sldMkLst>
          <pc:docMk/>
          <pc:sldMk cId="3798751221" sldId="263"/>
        </pc:sldMkLst>
        <pc:spChg chg="mod">
          <ac:chgData name="Jonas Johannessen" userId="0eb72da3cdba4a66" providerId="LiveId" clId="{55107DB3-E481-4E2C-A633-60F5433D5985}" dt="2017-10-27T11:25:56.598" v="4" actId="20577"/>
          <ac:spMkLst>
            <pc:docMk/>
            <pc:sldMk cId="3798751221" sldId="263"/>
            <ac:spMk id="3" creationId="{67A856C1-4189-443D-941E-F24CB9CD4FD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07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830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71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94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045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655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538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638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378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777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/>
              <a:t>Klikk på ikonet for å legge til et bilde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232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581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SMB-SE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Jonas </a:t>
            </a:r>
            <a:r>
              <a:rPr lang="en-US" err="1"/>
              <a:t>Rossavik</a:t>
            </a:r>
            <a:r>
              <a:rPr lang="en-US"/>
              <a:t> Johannessen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C55B771-8A19-4834-85B2-6510D1202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General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F2F1D6DA-7C72-4CD3-92EB-8669DE69F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Site management and Buildings – Site Engineering</a:t>
            </a:r>
            <a:endParaRPr lang="nb-NO" dirty="0"/>
          </a:p>
          <a:p>
            <a:r>
              <a:rPr lang="nb-NO" dirty="0" err="1"/>
              <a:t>Civil</a:t>
            </a:r>
            <a:r>
              <a:rPr lang="nb-NO" dirty="0"/>
              <a:t> </a:t>
            </a:r>
            <a:r>
              <a:rPr lang="nb-NO" dirty="0" err="1"/>
              <a:t>engineers</a:t>
            </a:r>
            <a:endParaRPr lang="nb-NO" dirty="0"/>
          </a:p>
          <a:p>
            <a:r>
              <a:rPr lang="nb-NO" dirty="0" err="1"/>
              <a:t>Buildings</a:t>
            </a:r>
            <a:r>
              <a:rPr lang="nb-NO" dirty="0"/>
              <a:t> and </a:t>
            </a:r>
            <a:r>
              <a:rPr lang="nb-NO" dirty="0" err="1"/>
              <a:t>infrastructure</a:t>
            </a:r>
            <a:endParaRPr lang="nb-NO" dirty="0"/>
          </a:p>
          <a:p>
            <a:endParaRPr lang="nb-NO" dirty="0"/>
          </a:p>
          <a:p>
            <a:r>
              <a:rPr lang="nb-NO" dirty="0" err="1"/>
              <a:t>Responsibilities</a:t>
            </a:r>
            <a:r>
              <a:rPr lang="nb-NO" dirty="0"/>
              <a:t>:</a:t>
            </a:r>
          </a:p>
          <a:p>
            <a:pPr lvl="1"/>
            <a:r>
              <a:rPr lang="nb-NO" dirty="0" err="1"/>
              <a:t>Buildings</a:t>
            </a:r>
            <a:r>
              <a:rPr lang="nb-NO" dirty="0"/>
              <a:t> </a:t>
            </a:r>
            <a:r>
              <a:rPr lang="nb-NO" dirty="0" err="1"/>
              <a:t>satisfy</a:t>
            </a:r>
            <a:r>
              <a:rPr lang="nb-NO" dirty="0"/>
              <a:t> </a:t>
            </a:r>
            <a:r>
              <a:rPr lang="nb-NO" dirty="0" err="1"/>
              <a:t>needs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offices</a:t>
            </a:r>
            <a:r>
              <a:rPr lang="nb-NO" dirty="0"/>
              <a:t>, </a:t>
            </a:r>
            <a:r>
              <a:rPr lang="nb-NO" dirty="0" err="1"/>
              <a:t>experiments</a:t>
            </a:r>
            <a:r>
              <a:rPr lang="nb-NO" dirty="0"/>
              <a:t> etc.</a:t>
            </a:r>
          </a:p>
          <a:p>
            <a:pPr lvl="1"/>
            <a:r>
              <a:rPr lang="nb-NO" dirty="0"/>
              <a:t>Good </a:t>
            </a:r>
            <a:r>
              <a:rPr lang="nb-NO" dirty="0" err="1"/>
              <a:t>working</a:t>
            </a:r>
            <a:r>
              <a:rPr lang="nb-NO" dirty="0"/>
              <a:t> </a:t>
            </a:r>
            <a:r>
              <a:rPr lang="nb-NO" dirty="0" err="1"/>
              <a:t>conditions</a:t>
            </a:r>
            <a:endParaRPr lang="nb-NO" dirty="0"/>
          </a:p>
          <a:p>
            <a:pPr lvl="1"/>
            <a:r>
              <a:rPr lang="nb-NO" dirty="0" err="1"/>
              <a:t>Safety</a:t>
            </a:r>
            <a:endParaRPr lang="nb-NO" dirty="0"/>
          </a:p>
        </p:txBody>
      </p:sp>
      <p:pic>
        <p:nvPicPr>
          <p:cNvPr id="5" name="Bilde 4" descr="Offices.jpg">
            <a:extLst>
              <a:ext uri="{FF2B5EF4-FFF2-40B4-BE49-F238E27FC236}">
                <a16:creationId xmlns:a16="http://schemas.microsoft.com/office/drawing/2014/main" id="{8E7EAC3F-9492-4F15-BA73-6A887A4F0A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073"/>
          <a:stretch/>
        </p:blipFill>
        <p:spPr>
          <a:xfrm>
            <a:off x="7906148" y="3057396"/>
            <a:ext cx="4149327" cy="3575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0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1C8ECC3-1844-465A-AADA-86EC578E4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"The </a:t>
            </a:r>
            <a:r>
              <a:rPr lang="nb-NO" err="1"/>
              <a:t>big</a:t>
            </a:r>
            <a:r>
              <a:rPr lang="nb-NO"/>
              <a:t> </a:t>
            </a:r>
            <a:r>
              <a:rPr lang="nb-NO" err="1"/>
              <a:t>picture</a:t>
            </a:r>
            <a:r>
              <a:rPr lang="nb-NO"/>
              <a:t>"</a:t>
            </a:r>
            <a:endParaRPr lang="nb-NO" err="1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47B47FB9-CE31-4586-9C16-DE63AF82D5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b-NO"/>
              <a:t>No </a:t>
            </a:r>
            <a:r>
              <a:rPr lang="nb-NO" err="1"/>
              <a:t>particle</a:t>
            </a:r>
            <a:r>
              <a:rPr lang="nb-NO"/>
              <a:t> </a:t>
            </a:r>
            <a:r>
              <a:rPr lang="nb-NO" err="1"/>
              <a:t>physics</a:t>
            </a:r>
          </a:p>
          <a:p>
            <a:pPr lvl="1"/>
            <a:r>
              <a:rPr lang="nb-NO"/>
              <a:t>Important for </a:t>
            </a:r>
            <a:r>
              <a:rPr lang="nb-NO" err="1"/>
              <a:t>the</a:t>
            </a:r>
            <a:r>
              <a:rPr lang="nb-NO"/>
              <a:t> </a:t>
            </a:r>
            <a:r>
              <a:rPr lang="nb-NO" err="1"/>
              <a:t>particle</a:t>
            </a:r>
            <a:r>
              <a:rPr lang="nb-NO"/>
              <a:t> </a:t>
            </a:r>
            <a:r>
              <a:rPr lang="nb-NO" err="1"/>
              <a:t>physics</a:t>
            </a:r>
          </a:p>
          <a:p>
            <a:r>
              <a:rPr lang="nb-NO" err="1"/>
              <a:t>Building</a:t>
            </a:r>
            <a:r>
              <a:rPr lang="nb-NO"/>
              <a:t> </a:t>
            </a:r>
            <a:r>
              <a:rPr lang="nb-NO" err="1"/>
              <a:t>requirement</a:t>
            </a:r>
          </a:p>
          <a:p>
            <a:pPr lvl="1"/>
            <a:r>
              <a:rPr lang="nb-NO"/>
              <a:t>Right </a:t>
            </a:r>
            <a:r>
              <a:rPr lang="nb-NO" err="1"/>
              <a:t>conditions</a:t>
            </a:r>
          </a:p>
          <a:p>
            <a:pPr lvl="1"/>
            <a:r>
              <a:rPr lang="nb-NO" err="1"/>
              <a:t>Effectiveness</a:t>
            </a:r>
            <a:r>
              <a:rPr lang="nb-NO"/>
              <a:t> </a:t>
            </a:r>
          </a:p>
          <a:p>
            <a:pPr lvl="1"/>
            <a:r>
              <a:rPr lang="nb-NO" err="1"/>
              <a:t>Safety</a:t>
            </a:r>
          </a:p>
          <a:p>
            <a:pPr marL="0" indent="0">
              <a:buNone/>
            </a:pPr>
            <a:endParaRPr lang="nb-NO"/>
          </a:p>
          <a:p>
            <a:pPr marL="457200" lvl="1" indent="0">
              <a:buNone/>
            </a:pPr>
            <a:endParaRPr lang="nb-NO"/>
          </a:p>
          <a:p>
            <a:endParaRPr lang="nb-NO"/>
          </a:p>
        </p:txBody>
      </p:sp>
      <p:pic>
        <p:nvPicPr>
          <p:cNvPr id="8" name="Bilde 8">
            <a:extLst>
              <a:ext uri="{FF2B5EF4-FFF2-40B4-BE49-F238E27FC236}">
                <a16:creationId xmlns:a16="http://schemas.microsoft.com/office/drawing/2014/main" id="{40BDEA97-9399-4B02-8A98-C60E9C4699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5629" y="295275"/>
            <a:ext cx="5908246" cy="619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666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12D0BC3-D049-4F6D-9ACB-BB437A8E1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err="1"/>
              <a:t>Drawings</a:t>
            </a:r>
            <a:r>
              <a:rPr lang="nb-NO"/>
              <a:t> </a:t>
            </a:r>
            <a:r>
              <a:rPr lang="nb-NO" err="1"/>
              <a:t>archive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A55699A5-BA1C-436C-9D64-7690BED61A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b-NO" err="1"/>
              <a:t>Easier</a:t>
            </a:r>
            <a:r>
              <a:rPr lang="nb-NO"/>
              <a:t> to </a:t>
            </a:r>
            <a:r>
              <a:rPr lang="nb-NO" err="1"/>
              <a:t>find</a:t>
            </a:r>
            <a:r>
              <a:rPr lang="nb-NO"/>
              <a:t> old </a:t>
            </a:r>
            <a:r>
              <a:rPr lang="nb-NO" err="1"/>
              <a:t>drawings</a:t>
            </a:r>
          </a:p>
          <a:p>
            <a:r>
              <a:rPr lang="nb-NO" err="1"/>
              <a:t>Safety</a:t>
            </a:r>
            <a:r>
              <a:rPr lang="nb-NO"/>
              <a:t> </a:t>
            </a:r>
            <a:r>
              <a:rPr lang="nb-NO" err="1"/>
              <a:t>copy</a:t>
            </a:r>
          </a:p>
          <a:p>
            <a:endParaRPr lang="nb-NO"/>
          </a:p>
          <a:p>
            <a:r>
              <a:rPr lang="nb-NO"/>
              <a:t>CDD</a:t>
            </a:r>
          </a:p>
          <a:p>
            <a:r>
              <a:rPr lang="nb-NO"/>
              <a:t>16-digit </a:t>
            </a:r>
            <a:r>
              <a:rPr lang="nb-NO" err="1"/>
              <a:t>code</a:t>
            </a:r>
          </a:p>
          <a:p>
            <a:pPr lvl="1"/>
            <a:r>
              <a:rPr lang="nb-NO"/>
              <a:t>Design </a:t>
            </a:r>
            <a:r>
              <a:rPr lang="nb-NO" err="1"/>
              <a:t>office</a:t>
            </a:r>
            <a:r>
              <a:rPr lang="nb-NO"/>
              <a:t>, </a:t>
            </a:r>
            <a:r>
              <a:rPr lang="nb-NO" err="1"/>
              <a:t>building</a:t>
            </a:r>
            <a:r>
              <a:rPr lang="nb-NO"/>
              <a:t>, type </a:t>
            </a:r>
            <a:r>
              <a:rPr lang="nb-NO" err="1"/>
              <a:t>of</a:t>
            </a:r>
            <a:r>
              <a:rPr lang="nb-NO"/>
              <a:t> </a:t>
            </a:r>
            <a:r>
              <a:rPr lang="nb-NO" err="1"/>
              <a:t>drawing</a:t>
            </a:r>
          </a:p>
          <a:p>
            <a:pPr lvl="1"/>
            <a:r>
              <a:rPr lang="nb-NO" err="1"/>
              <a:t>Easy</a:t>
            </a:r>
            <a:r>
              <a:rPr lang="nb-NO"/>
              <a:t> to </a:t>
            </a:r>
            <a:r>
              <a:rPr lang="nb-NO" err="1"/>
              <a:t>search</a:t>
            </a:r>
          </a:p>
          <a:p>
            <a:pPr lvl="1"/>
            <a:endParaRPr lang="nb-NO"/>
          </a:p>
        </p:txBody>
      </p:sp>
      <p:pic>
        <p:nvPicPr>
          <p:cNvPr id="4" name="Bilde 4">
            <a:extLst>
              <a:ext uri="{FF2B5EF4-FFF2-40B4-BE49-F238E27FC236}">
                <a16:creationId xmlns:a16="http://schemas.microsoft.com/office/drawing/2014/main" id="{C860E6A3-0143-45FA-9468-B200281B0A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6850" y="104775"/>
            <a:ext cx="8041745" cy="3672005"/>
          </a:xfrm>
          <a:prstGeom prst="rect">
            <a:avLst/>
          </a:prstGeom>
        </p:spPr>
      </p:pic>
      <p:pic>
        <p:nvPicPr>
          <p:cNvPr id="6" name="Bilde 6">
            <a:extLst>
              <a:ext uri="{FF2B5EF4-FFF2-40B4-BE49-F238E27FC236}">
                <a16:creationId xmlns:a16="http://schemas.microsoft.com/office/drawing/2014/main" id="{08A109F8-A605-4353-BB59-8600CD1550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9405" y="4998634"/>
            <a:ext cx="7198770" cy="1689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678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D850000-0733-4749-9B4B-5F089EFD8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Technical </a:t>
            </a:r>
            <a:r>
              <a:rPr lang="nb-NO" err="1"/>
              <a:t>galleries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593554D-FF9E-45DF-8038-18B0F7420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6260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nb-NO" dirty="0"/>
              <a:t>Cables and pipes</a:t>
            </a:r>
          </a:p>
          <a:p>
            <a:r>
              <a:rPr lang="nb-NO" dirty="0" err="1"/>
              <a:t>Safety</a:t>
            </a:r>
            <a:r>
              <a:rPr lang="nb-NO" dirty="0"/>
              <a:t> risk – fire </a:t>
            </a:r>
            <a:r>
              <a:rPr lang="nb-NO" dirty="0" err="1"/>
              <a:t>spread</a:t>
            </a:r>
            <a:endParaRPr lang="nb-NO" dirty="0"/>
          </a:p>
          <a:p>
            <a:r>
              <a:rPr lang="nb-NO" dirty="0"/>
              <a:t>Fire </a:t>
            </a:r>
            <a:r>
              <a:rPr lang="nb-NO" dirty="0" err="1"/>
              <a:t>doors</a:t>
            </a:r>
            <a:endParaRPr lang="nb-NO" dirty="0"/>
          </a:p>
          <a:p>
            <a:r>
              <a:rPr lang="nb-NO" dirty="0" err="1"/>
              <a:t>Gets</a:t>
            </a:r>
            <a:r>
              <a:rPr lang="nb-NO" dirty="0"/>
              <a:t> </a:t>
            </a:r>
            <a:r>
              <a:rPr lang="nb-NO" dirty="0" err="1"/>
              <a:t>destroyed</a:t>
            </a:r>
            <a:r>
              <a:rPr lang="nb-NO" dirty="0"/>
              <a:t> </a:t>
            </a:r>
            <a:r>
              <a:rPr lang="nb-NO" dirty="0" err="1"/>
              <a:t>without</a:t>
            </a:r>
            <a:r>
              <a:rPr lang="nb-NO" dirty="0"/>
              <a:t> </a:t>
            </a:r>
            <a:r>
              <a:rPr lang="nb-NO" dirty="0" err="1"/>
              <a:t>notice</a:t>
            </a:r>
            <a:endParaRPr lang="nb-NO" dirty="0"/>
          </a:p>
          <a:p>
            <a:pPr lvl="1"/>
            <a:r>
              <a:rPr lang="nb-NO" dirty="0"/>
              <a:t>New </a:t>
            </a:r>
            <a:r>
              <a:rPr lang="nb-NO" dirty="0" err="1"/>
              <a:t>cables</a:t>
            </a:r>
            <a:r>
              <a:rPr lang="nb-NO" dirty="0"/>
              <a:t> or pipes, </a:t>
            </a:r>
            <a:r>
              <a:rPr lang="nb-NO" dirty="0" err="1"/>
              <a:t>removed</a:t>
            </a:r>
            <a:r>
              <a:rPr lang="nb-NO" dirty="0"/>
              <a:t> </a:t>
            </a:r>
            <a:r>
              <a:rPr lang="nb-NO" dirty="0" err="1"/>
              <a:t>cables</a:t>
            </a:r>
            <a:r>
              <a:rPr lang="nb-NO" dirty="0"/>
              <a:t> or pipes</a:t>
            </a:r>
          </a:p>
          <a:p>
            <a:pPr lvl="1"/>
            <a:r>
              <a:rPr lang="nb-NO" dirty="0"/>
              <a:t>No longer air </a:t>
            </a:r>
            <a:r>
              <a:rPr lang="nb-NO" dirty="0" err="1"/>
              <a:t>tight</a:t>
            </a:r>
            <a:endParaRPr lang="nb-NO" dirty="0"/>
          </a:p>
          <a:p>
            <a:r>
              <a:rPr lang="nb-NO" dirty="0" err="1"/>
              <a:t>Localize</a:t>
            </a:r>
            <a:r>
              <a:rPr lang="nb-NO" dirty="0"/>
              <a:t> </a:t>
            </a:r>
            <a:r>
              <a:rPr lang="nb-NO" dirty="0" err="1"/>
              <a:t>doors</a:t>
            </a:r>
            <a:r>
              <a:rPr lang="nb-NO" dirty="0"/>
              <a:t> and </a:t>
            </a:r>
            <a:r>
              <a:rPr lang="nb-NO" dirty="0" err="1"/>
              <a:t>check</a:t>
            </a:r>
            <a:r>
              <a:rPr lang="nb-NO" dirty="0"/>
              <a:t> </a:t>
            </a:r>
            <a:r>
              <a:rPr lang="nb-NO" dirty="0" err="1"/>
              <a:t>them</a:t>
            </a:r>
            <a:endParaRPr lang="nb-NO" dirty="0"/>
          </a:p>
          <a:p>
            <a:r>
              <a:rPr lang="nb-NO" dirty="0"/>
              <a:t>Report it</a:t>
            </a:r>
          </a:p>
          <a:p>
            <a:r>
              <a:rPr lang="nb-NO" dirty="0"/>
              <a:t>High </a:t>
            </a:r>
            <a:r>
              <a:rPr lang="nb-NO" dirty="0" err="1"/>
              <a:t>energies</a:t>
            </a:r>
            <a:r>
              <a:rPr lang="nb-NO" dirty="0"/>
              <a:t> – </a:t>
            </a:r>
            <a:r>
              <a:rPr lang="nb-NO" dirty="0" err="1"/>
              <a:t>things</a:t>
            </a:r>
            <a:r>
              <a:rPr lang="nb-NO" dirty="0"/>
              <a:t> </a:t>
            </a:r>
            <a:r>
              <a:rPr lang="nb-NO" dirty="0" err="1"/>
              <a:t>can</a:t>
            </a:r>
            <a:r>
              <a:rPr lang="nb-NO" dirty="0"/>
              <a:t> </a:t>
            </a:r>
            <a:r>
              <a:rPr lang="nb-NO" dirty="0" err="1"/>
              <a:t>go</a:t>
            </a:r>
            <a:r>
              <a:rPr lang="nb-NO" dirty="0"/>
              <a:t> </a:t>
            </a:r>
            <a:r>
              <a:rPr lang="nb-NO" dirty="0" err="1"/>
              <a:t>wrong</a:t>
            </a:r>
            <a:r>
              <a:rPr lang="nb-NO" dirty="0"/>
              <a:t> </a:t>
            </a:r>
          </a:p>
          <a:p>
            <a:pPr lvl="1"/>
            <a:r>
              <a:rPr lang="nb-NO" dirty="0"/>
              <a:t>Stop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spread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a </a:t>
            </a:r>
            <a:r>
              <a:rPr lang="nb-NO" dirty="0" err="1"/>
              <a:t>potenial</a:t>
            </a:r>
            <a:r>
              <a:rPr lang="nb-NO" dirty="0"/>
              <a:t> fire</a:t>
            </a:r>
          </a:p>
        </p:txBody>
      </p:sp>
      <p:pic>
        <p:nvPicPr>
          <p:cNvPr id="4" name="Bilde 4" descr="IMG_20171024_103315.jpg">
            <a:extLst>
              <a:ext uri="{FF2B5EF4-FFF2-40B4-BE49-F238E27FC236}">
                <a16:creationId xmlns:a16="http://schemas.microsoft.com/office/drawing/2014/main" id="{F2CE38D5-3643-4203-A08E-3C40A79437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52" r="17340"/>
          <a:stretch/>
        </p:blipFill>
        <p:spPr>
          <a:xfrm>
            <a:off x="8134350" y="2752725"/>
            <a:ext cx="3496610" cy="3961803"/>
          </a:xfrm>
          <a:prstGeom prst="rect">
            <a:avLst/>
          </a:prstGeom>
        </p:spPr>
      </p:pic>
      <p:pic>
        <p:nvPicPr>
          <p:cNvPr id="6" name="Bilde 6" descr="IMG_20171024_104705.jpg">
            <a:extLst>
              <a:ext uri="{FF2B5EF4-FFF2-40B4-BE49-F238E27FC236}">
                <a16:creationId xmlns:a16="http://schemas.microsoft.com/office/drawing/2014/main" id="{310B0229-86E1-4D80-A382-EEDCFC11A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9737" y="152400"/>
            <a:ext cx="4722713" cy="3542034"/>
          </a:xfrm>
          <a:prstGeom prst="rect">
            <a:avLst/>
          </a:prstGeom>
        </p:spPr>
      </p:pic>
      <p:pic>
        <p:nvPicPr>
          <p:cNvPr id="7" name="Bilde 4" descr="18 kv.jpg">
            <a:extLst>
              <a:ext uri="{FF2B5EF4-FFF2-40B4-BE49-F238E27FC236}">
                <a16:creationId xmlns:a16="http://schemas.microsoft.com/office/drawing/2014/main" id="{84E9E2DC-CD21-451D-8064-5A94299C10B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tretch/>
        </p:blipFill>
        <p:spPr>
          <a:xfrm>
            <a:off x="1672849" y="152400"/>
            <a:ext cx="8605228" cy="6453921"/>
          </a:xfrm>
          <a:prstGeom prst="rect">
            <a:avLst/>
          </a:prstGeom>
        </p:spPr>
      </p:pic>
      <p:pic>
        <p:nvPicPr>
          <p:cNvPr id="8" name="Bilde 6" descr="fibre.jpg">
            <a:extLst>
              <a:ext uri="{FF2B5EF4-FFF2-40B4-BE49-F238E27FC236}">
                <a16:creationId xmlns:a16="http://schemas.microsoft.com/office/drawing/2014/main" id="{C9104E10-4877-49AF-B565-96C4AA9F676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7976" t="14183" r="11540" b="22161"/>
          <a:stretch/>
        </p:blipFill>
        <p:spPr>
          <a:xfrm>
            <a:off x="1205084" y="194943"/>
            <a:ext cx="9540758" cy="6462367"/>
          </a:xfrm>
          <a:prstGeom prst="rect">
            <a:avLst/>
          </a:prstGeom>
        </p:spPr>
      </p:pic>
      <p:pic>
        <p:nvPicPr>
          <p:cNvPr id="9" name="Bilde 8" descr="gases.jpg">
            <a:extLst>
              <a:ext uri="{FF2B5EF4-FFF2-40B4-BE49-F238E27FC236}">
                <a16:creationId xmlns:a16="http://schemas.microsoft.com/office/drawing/2014/main" id="{4233829F-A58D-4161-A405-53BC84F6C01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910" t="10814" r="16249" b="21977"/>
          <a:stretch/>
        </p:blipFill>
        <p:spPr>
          <a:xfrm>
            <a:off x="1205084" y="137073"/>
            <a:ext cx="9680951" cy="6520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900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8C189AF-A8F4-438C-9EBD-D770BBB94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Challenges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4D63036D-22F0-4B20-BF42-7791676FC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b-NO" err="1"/>
              <a:t>Archiving</a:t>
            </a:r>
          </a:p>
          <a:p>
            <a:pPr lvl="1"/>
            <a:r>
              <a:rPr lang="nb-NO"/>
              <a:t>No </a:t>
            </a:r>
            <a:r>
              <a:rPr lang="nb-NO" err="1"/>
              <a:t>access</a:t>
            </a:r>
          </a:p>
          <a:p>
            <a:pPr lvl="1"/>
            <a:r>
              <a:rPr lang="nb-NO" err="1"/>
              <a:t>Wait</a:t>
            </a:r>
          </a:p>
          <a:p>
            <a:pPr lvl="1"/>
            <a:endParaRPr lang="nb-NO"/>
          </a:p>
          <a:p>
            <a:r>
              <a:rPr lang="nb-NO"/>
              <a:t>Technical </a:t>
            </a:r>
            <a:r>
              <a:rPr lang="nb-NO" err="1"/>
              <a:t>galleries</a:t>
            </a:r>
          </a:p>
          <a:p>
            <a:pPr lvl="1"/>
            <a:r>
              <a:rPr lang="nb-NO"/>
              <a:t>Orient </a:t>
            </a:r>
            <a:r>
              <a:rPr lang="nb-NO" err="1"/>
              <a:t>myself</a:t>
            </a:r>
            <a:r>
              <a:rPr lang="nb-NO"/>
              <a:t> </a:t>
            </a:r>
          </a:p>
          <a:p>
            <a:pPr lvl="1"/>
            <a:r>
              <a:rPr lang="nb-NO" err="1"/>
              <a:t>Find</a:t>
            </a:r>
            <a:r>
              <a:rPr lang="nb-NO"/>
              <a:t> </a:t>
            </a:r>
            <a:r>
              <a:rPr lang="nb-NO" err="1"/>
              <a:t>the</a:t>
            </a:r>
            <a:r>
              <a:rPr lang="nb-NO"/>
              <a:t> </a:t>
            </a:r>
            <a:r>
              <a:rPr lang="nb-NO" err="1"/>
              <a:t>nearest</a:t>
            </a:r>
            <a:r>
              <a:rPr lang="nb-NO"/>
              <a:t> exit, to </a:t>
            </a:r>
            <a:r>
              <a:rPr lang="nb-NO" err="1"/>
              <a:t>locate</a:t>
            </a:r>
            <a:r>
              <a:rPr lang="nb-NO"/>
              <a:t> </a:t>
            </a:r>
          </a:p>
          <a:p>
            <a:pPr marL="457200" lvl="1" indent="0">
              <a:buNone/>
            </a:pPr>
            <a:r>
              <a:rPr lang="nb-NO"/>
              <a:t>   </a:t>
            </a:r>
            <a:r>
              <a:rPr lang="nb-NO" err="1"/>
              <a:t>myself</a:t>
            </a:r>
            <a:r>
              <a:rPr lang="nb-NO"/>
              <a:t> </a:t>
            </a:r>
            <a:r>
              <a:rPr lang="nb-NO" err="1"/>
              <a:t>with</a:t>
            </a:r>
            <a:r>
              <a:rPr lang="nb-NO"/>
              <a:t> </a:t>
            </a:r>
            <a:r>
              <a:rPr lang="nb-NO" err="1"/>
              <a:t>the</a:t>
            </a:r>
            <a:r>
              <a:rPr lang="nb-NO"/>
              <a:t> </a:t>
            </a:r>
            <a:r>
              <a:rPr lang="nb-NO" err="1"/>
              <a:t>buildings</a:t>
            </a:r>
            <a:r>
              <a:rPr lang="nb-NO"/>
              <a:t> </a:t>
            </a:r>
            <a:r>
              <a:rPr lang="nb-NO" err="1"/>
              <a:t>around</a:t>
            </a:r>
            <a:endParaRPr lang="nb-NO"/>
          </a:p>
        </p:txBody>
      </p:sp>
      <p:pic>
        <p:nvPicPr>
          <p:cNvPr id="4" name="Bilde 4">
            <a:extLst>
              <a:ext uri="{FF2B5EF4-FFF2-40B4-BE49-F238E27FC236}">
                <a16:creationId xmlns:a16="http://schemas.microsoft.com/office/drawing/2014/main" id="{3BDD2FBF-51EA-4EDD-81BB-6A8A5D8A30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6114" y="228600"/>
            <a:ext cx="7533486" cy="2281730"/>
          </a:xfrm>
          <a:prstGeom prst="rect">
            <a:avLst/>
          </a:prstGeom>
        </p:spPr>
      </p:pic>
      <p:pic>
        <p:nvPicPr>
          <p:cNvPr id="6" name="Bilde 6" descr="IMG_20171027_114219[1].jpg">
            <a:extLst>
              <a:ext uri="{FF2B5EF4-FFF2-40B4-BE49-F238E27FC236}">
                <a16:creationId xmlns:a16="http://schemas.microsoft.com/office/drawing/2014/main" id="{72692A93-12C4-4CBE-94D6-ABC568BB37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8342" y="2439077"/>
            <a:ext cx="5757458" cy="4314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669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B168A20-B027-40D5-BCE5-C8F7B74FD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Tips for </a:t>
            </a:r>
            <a:r>
              <a:rPr lang="nb-NO" err="1"/>
              <a:t>future</a:t>
            </a:r>
            <a:r>
              <a:rPr lang="nb-NO"/>
              <a:t> HSSIP-</a:t>
            </a:r>
            <a:r>
              <a:rPr lang="nb-NO" err="1"/>
              <a:t>participants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67A856C1-4189-443D-941E-F24CB9CD4F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b-NO" dirty="0"/>
              <a:t>Do </a:t>
            </a:r>
            <a:r>
              <a:rPr lang="nb-NO" dirty="0" err="1"/>
              <a:t>the</a:t>
            </a:r>
            <a:r>
              <a:rPr lang="nb-NO" dirty="0"/>
              <a:t> most </a:t>
            </a:r>
            <a:r>
              <a:rPr lang="nb-NO" dirty="0" err="1"/>
              <a:t>out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your</a:t>
            </a:r>
            <a:r>
              <a:rPr lang="nb-NO" dirty="0"/>
              <a:t> time</a:t>
            </a:r>
          </a:p>
          <a:p>
            <a:pPr lvl="1"/>
            <a:r>
              <a:rPr lang="nb-NO" dirty="0" err="1"/>
              <a:t>Learn</a:t>
            </a:r>
            <a:endParaRPr lang="nb-NO" dirty="0"/>
          </a:p>
          <a:p>
            <a:pPr lvl="1"/>
            <a:r>
              <a:rPr lang="nb-NO" dirty="0"/>
              <a:t>See</a:t>
            </a:r>
          </a:p>
          <a:p>
            <a:pPr lvl="1"/>
            <a:r>
              <a:rPr lang="nb-NO" dirty="0" err="1"/>
              <a:t>Meet</a:t>
            </a:r>
            <a:r>
              <a:rPr lang="nb-NO" dirty="0"/>
              <a:t> </a:t>
            </a:r>
          </a:p>
          <a:p>
            <a:r>
              <a:rPr lang="nb-NO" dirty="0" err="1"/>
              <a:t>Unique</a:t>
            </a:r>
            <a:r>
              <a:rPr lang="nb-NO" dirty="0"/>
              <a:t> </a:t>
            </a:r>
            <a:r>
              <a:rPr lang="nb-NO"/>
              <a:t>experience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798751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131</Words>
  <Application>Microsoft Office PowerPoint</Application>
  <PresentationFormat>Widescreen</PresentationFormat>
  <Paragraphs>53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Office-tema</vt:lpstr>
      <vt:lpstr>SMB-SE</vt:lpstr>
      <vt:lpstr>General</vt:lpstr>
      <vt:lpstr>"The big picture"</vt:lpstr>
      <vt:lpstr>Drawings archive</vt:lpstr>
      <vt:lpstr>Technical galleries</vt:lpstr>
      <vt:lpstr>Challenges</vt:lpstr>
      <vt:lpstr>Tips for future HSSIP-participants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SMB-SE</dc:title>
  <cp:lastModifiedBy>Jonas Johannessen</cp:lastModifiedBy>
  <cp:revision>3</cp:revision>
  <dcterms:modified xsi:type="dcterms:W3CDTF">2017-10-27T11:26:01Z</dcterms:modified>
</cp:coreProperties>
</file>