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4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034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80989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8667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8103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58970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2711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9422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424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601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4717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b-NO"/>
              <a:t>Klikk på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043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E3FC189-13A8-47B3-93AA-5094186A2B08}" type="datetimeFigureOut">
              <a:rPr lang="nb-NO" smtClean="0"/>
              <a:t>25.10.2017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8547315-B0F6-4F1D-A4FA-640A9D70DAAC}" type="slidenum">
              <a:rPr lang="nb-NO" smtClean="0"/>
              <a:t>‹#›</a:t>
            </a:fld>
            <a:endParaRPr lang="nb-NO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374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63A3E58-5B31-42B2-B34B-73F3D710E2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TH &amp; EP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747817BC-EF52-4493-BA69-B033181EB9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85412"/>
            <a:ext cx="9144000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56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39F863A-2083-4871-9539-C3890DEA8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Where</a:t>
            </a:r>
            <a:r>
              <a:rPr lang="nb-NO" dirty="0"/>
              <a:t>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9ED152C-6DA7-447F-A0F8-893A1AFE7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Theoretical Physics (TH)</a:t>
            </a:r>
          </a:p>
          <a:p>
            <a:pPr lvl="1"/>
            <a:r>
              <a:rPr lang="en-GB" dirty="0"/>
              <a:t>IT</a:t>
            </a:r>
          </a:p>
          <a:p>
            <a:pPr lvl="1"/>
            <a:endParaRPr lang="en-GB" dirty="0"/>
          </a:p>
          <a:p>
            <a:r>
              <a:rPr lang="en-GB" dirty="0"/>
              <a:t>Experimental Physics (EP)</a:t>
            </a:r>
          </a:p>
          <a:p>
            <a:pPr lvl="1"/>
            <a:r>
              <a:rPr lang="en-GB" dirty="0"/>
              <a:t>Logistics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9A2418CB-A760-4B91-BF56-FD2A45577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116" y="594912"/>
            <a:ext cx="5418514" cy="52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524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CA5ABEF-70B5-42FA-836F-F46C26FC9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What</a:t>
            </a:r>
            <a:r>
              <a:rPr lang="nb-NO" dirty="0"/>
              <a:t> </a:t>
            </a:r>
            <a:r>
              <a:rPr lang="nb-NO" dirty="0" err="1"/>
              <a:t>did</a:t>
            </a:r>
            <a:r>
              <a:rPr lang="nb-NO" dirty="0"/>
              <a:t> I do?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7FE5557-24FC-4E2C-A93A-4B130493F1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TH</a:t>
            </a:r>
          </a:p>
        </p:txBody>
      </p:sp>
      <p:sp>
        <p:nvSpPr>
          <p:cNvPr id="5" name="Plassholder for innhold 4">
            <a:extLst>
              <a:ext uri="{FF2B5EF4-FFF2-40B4-BE49-F238E27FC236}">
                <a16:creationId xmlns:a16="http://schemas.microsoft.com/office/drawing/2014/main" id="{4558918A-9B5C-4F43-907A-58EF5CB84ED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b-NO" dirty="0" err="1"/>
              <a:t>Updating</a:t>
            </a:r>
            <a:r>
              <a:rPr lang="nb-NO" dirty="0"/>
              <a:t> databases </a:t>
            </a:r>
          </a:p>
        </p:txBody>
      </p:sp>
      <p:sp>
        <p:nvSpPr>
          <p:cNvPr id="6" name="Plassholder for tekst 5">
            <a:extLst>
              <a:ext uri="{FF2B5EF4-FFF2-40B4-BE49-F238E27FC236}">
                <a16:creationId xmlns:a16="http://schemas.microsoft.com/office/drawing/2014/main" id="{B0C202AA-274B-4B75-B2DA-140ADCE182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b-NO" dirty="0"/>
              <a:t>EP</a:t>
            </a:r>
          </a:p>
        </p:txBody>
      </p:sp>
      <p:sp>
        <p:nvSpPr>
          <p:cNvPr id="7" name="Plassholder for innhold 6">
            <a:extLst>
              <a:ext uri="{FF2B5EF4-FFF2-40B4-BE49-F238E27FC236}">
                <a16:creationId xmlns:a16="http://schemas.microsoft.com/office/drawing/2014/main" id="{7A7BD025-3FBF-444F-9F9C-7CFFADD6D47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b-NO" dirty="0" err="1"/>
              <a:t>Updating</a:t>
            </a:r>
            <a:r>
              <a:rPr lang="nb-NO" dirty="0"/>
              <a:t> databases</a:t>
            </a:r>
          </a:p>
          <a:p>
            <a:r>
              <a:rPr lang="nb-NO" dirty="0"/>
              <a:t>Setting up </a:t>
            </a:r>
            <a:r>
              <a:rPr lang="nb-NO" dirty="0" err="1"/>
              <a:t>telephones</a:t>
            </a:r>
            <a:endParaRPr lang="nb-NO" dirty="0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4972E68B-AE73-4DAD-8E35-019808C6C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242" y="3319799"/>
            <a:ext cx="2452052" cy="326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402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>
            <a:extLst>
              <a:ext uri="{FF2B5EF4-FFF2-40B4-BE49-F238E27FC236}">
                <a16:creationId xmlns:a16="http://schemas.microsoft.com/office/drawing/2014/main" id="{4F6F2725-192D-4F87-86C9-34A3AFD3D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3956327"/>
            <a:ext cx="11029616" cy="566738"/>
          </a:xfrm>
        </p:spPr>
        <p:txBody>
          <a:bodyPr/>
          <a:lstStyle/>
          <a:p>
            <a:r>
              <a:rPr lang="en-US" dirty="0"/>
              <a:t>Step-by-step</a:t>
            </a:r>
          </a:p>
        </p:txBody>
      </p:sp>
      <p:sp>
        <p:nvSpPr>
          <p:cNvPr id="17" name="Plassholder for tekst 16">
            <a:extLst>
              <a:ext uri="{FF2B5EF4-FFF2-40B4-BE49-F238E27FC236}">
                <a16:creationId xmlns:a16="http://schemas.microsoft.com/office/drawing/2014/main" id="{34A4AFE3-B719-44B0-870E-2DF5EBBAE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pPr marL="342900" indent="-342900">
              <a:buAutoNum type="arabicPeriod"/>
            </a:pPr>
            <a:r>
              <a:rPr lang="en-US" sz="9600" dirty="0"/>
              <a:t>Find «affected» offices</a:t>
            </a:r>
          </a:p>
          <a:p>
            <a:pPr marL="342900" indent="-342900">
              <a:buAutoNum type="arabicPeriod"/>
            </a:pPr>
            <a:r>
              <a:rPr lang="en-US" sz="9600" dirty="0"/>
              <a:t>Go &amp; find needed information</a:t>
            </a:r>
          </a:p>
          <a:p>
            <a:pPr marL="342900" indent="-342900">
              <a:buAutoNum type="arabicPeriod"/>
            </a:pPr>
            <a:r>
              <a:rPr lang="en-US" sz="9600" dirty="0"/>
              <a:t>Take notes</a:t>
            </a:r>
          </a:p>
          <a:p>
            <a:pPr marL="342900" indent="-342900">
              <a:buAutoNum type="arabicPeriod"/>
            </a:pPr>
            <a:r>
              <a:rPr lang="en-US" sz="9600" dirty="0"/>
              <a:t>Update database</a:t>
            </a:r>
          </a:p>
          <a:p>
            <a:pPr marL="342900" indent="-342900">
              <a:buAutoNum type="arabicPeriod"/>
            </a:pPr>
            <a:endParaRPr lang="nb-NO" dirty="0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9419D6F5-65A5-45E7-B22F-F4053B7AED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57" y="1313412"/>
            <a:ext cx="6602731" cy="4952047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778F778F-3CE1-4620-8839-1D28E014AF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57" y="1313412"/>
            <a:ext cx="6602731" cy="4952048"/>
          </a:xfrm>
          <a:prstGeom prst="rect">
            <a:avLst/>
          </a:prstGeom>
        </p:spPr>
      </p:pic>
      <p:pic>
        <p:nvPicPr>
          <p:cNvPr id="13" name="Bilde 12">
            <a:extLst>
              <a:ext uri="{FF2B5EF4-FFF2-40B4-BE49-F238E27FC236}">
                <a16:creationId xmlns:a16="http://schemas.microsoft.com/office/drawing/2014/main" id="{3F6D5613-5D5E-4474-A8D3-5938FB7AEE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934" y="1313411"/>
            <a:ext cx="6603349" cy="4952048"/>
          </a:xfrm>
          <a:prstGeom prst="rect">
            <a:avLst/>
          </a:prstGeom>
        </p:spPr>
      </p:pic>
      <p:pic>
        <p:nvPicPr>
          <p:cNvPr id="15" name="Bilde 14">
            <a:extLst>
              <a:ext uri="{FF2B5EF4-FFF2-40B4-BE49-F238E27FC236}">
                <a16:creationId xmlns:a16="http://schemas.microsoft.com/office/drawing/2014/main" id="{68FF308A-A8CA-47D9-A9B8-9A0B997556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57" y="1313411"/>
            <a:ext cx="6602731" cy="495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2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>
            <a:extLst>
              <a:ext uri="{FF2B5EF4-FFF2-40B4-BE49-F238E27FC236}">
                <a16:creationId xmlns:a16="http://schemas.microsoft.com/office/drawing/2014/main" id="{A9616B74-B6C5-4903-A85E-FBE1CE48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The Big Picture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23145518-370F-4CB9-AD09-04F011E2E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</a:t>
            </a:r>
          </a:p>
          <a:p>
            <a:pPr lvl="1"/>
            <a:r>
              <a:rPr lang="en-US" dirty="0"/>
              <a:t>Help the others at the department </a:t>
            </a:r>
          </a:p>
          <a:p>
            <a:r>
              <a:rPr lang="en-US"/>
              <a:t>Trying </a:t>
            </a:r>
            <a:r>
              <a:rPr lang="en-US" dirty="0"/>
              <a:t>to keep the databases up to date</a:t>
            </a:r>
          </a:p>
        </p:txBody>
      </p:sp>
    </p:spTree>
    <p:extLst>
      <p:ext uri="{BB962C8B-B14F-4D97-AF65-F5344CB8AC3E}">
        <p14:creationId xmlns:p14="http://schemas.microsoft.com/office/powerpoint/2010/main" val="167780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E3B15DA-BEC6-4A3F-A103-138F6BC3E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Challenges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BA19C25-CA2E-45E1-9C7C-A5891D8334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few challenges</a:t>
            </a:r>
          </a:p>
          <a:p>
            <a:pPr lvl="1"/>
            <a:r>
              <a:rPr lang="en-US" dirty="0"/>
              <a:t>Keeping up with all the numbers and names</a:t>
            </a:r>
          </a:p>
        </p:txBody>
      </p:sp>
    </p:spTree>
    <p:extLst>
      <p:ext uri="{BB962C8B-B14F-4D97-AF65-F5344CB8AC3E}">
        <p14:creationId xmlns:p14="http://schemas.microsoft.com/office/powerpoint/2010/main" val="356224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A913D4A-F532-4BD3-ABF5-E89A5AE78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to others traveling with HSSIP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547F79B3-BA16-454C-A25E-69B422BC2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open-minded</a:t>
            </a:r>
          </a:p>
          <a:p>
            <a:r>
              <a:rPr lang="en-US" dirty="0"/>
              <a:t>Talk to people</a:t>
            </a:r>
          </a:p>
        </p:txBody>
      </p:sp>
    </p:spTree>
    <p:extLst>
      <p:ext uri="{BB962C8B-B14F-4D97-AF65-F5344CB8AC3E}">
        <p14:creationId xmlns:p14="http://schemas.microsoft.com/office/powerpoint/2010/main" val="359186039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e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e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TM03457464[[fn=Dividende]]</Template>
  <TotalTime>1187</TotalTime>
  <Words>87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2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0" baseType="lpstr">
      <vt:lpstr>Gill Sans MT</vt:lpstr>
      <vt:lpstr>Wingdings 2</vt:lpstr>
      <vt:lpstr>Dividende</vt:lpstr>
      <vt:lpstr>TH &amp; EP</vt:lpstr>
      <vt:lpstr>Where?</vt:lpstr>
      <vt:lpstr>What did I do?</vt:lpstr>
      <vt:lpstr>Step-by-step</vt:lpstr>
      <vt:lpstr>The Big Picture</vt:lpstr>
      <vt:lpstr>Challenges</vt:lpstr>
      <vt:lpstr>Tips to others traveling with HSSIP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 og EP avdelingene</dc:title>
  <dc:creator>Solveig Thoresen</dc:creator>
  <cp:lastModifiedBy>Solveig Thoresen</cp:lastModifiedBy>
  <cp:revision>5</cp:revision>
  <dcterms:created xsi:type="dcterms:W3CDTF">2017-10-26T15:06:04Z</dcterms:created>
  <dcterms:modified xsi:type="dcterms:W3CDTF">2017-10-27T10:53:17Z</dcterms:modified>
</cp:coreProperties>
</file>