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818F3-05FB-4C38-84A2-8E336C3FBB4F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1C4EA-E5A7-487A-963D-99BB1A928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98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1C4EA-E5A7-487A-963D-99BB1A9282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04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4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7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7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748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4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0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46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98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735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1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64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23C93D2-99B0-477B-B11D-9FBF9E6F5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61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EYH 2017 </a:t>
            </a:r>
            <a:br>
              <a:rPr lang="en-US" sz="6000" b="1" dirty="0" smtClean="0"/>
            </a:br>
            <a:r>
              <a:rPr lang="en-US" sz="6000" b="1" dirty="0" smtClean="0"/>
              <a:t>CERN Contribution</a:t>
            </a:r>
            <a:br>
              <a:rPr lang="en-US" sz="6000" b="1" dirty="0" smtClean="0"/>
            </a:br>
            <a:r>
              <a:rPr lang="en-US" sz="6000" b="1" dirty="0"/>
              <a:t/>
            </a:r>
            <a:br>
              <a:rPr lang="en-US" sz="6000" b="1" dirty="0"/>
            </a:br>
            <a:r>
              <a:rPr lang="en-US" sz="6000" b="1" dirty="0" smtClean="0"/>
              <a:t>Introduction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9969" y="4766192"/>
            <a:ext cx="5918454" cy="1069848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Sarah &amp; Nicoletta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60188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0829"/>
            <a:ext cx="7772400" cy="602137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Expand Your Horizon</a:t>
            </a:r>
            <a:r>
              <a:rPr lang="en-US" dirty="0" smtClean="0"/>
              <a:t>: one day conference to stimulate the girl’s interest in math and science through </a:t>
            </a:r>
            <a:r>
              <a:rPr lang="en-US" dirty="0"/>
              <a:t>hands-on activities, to provide them with female scientist role models, and to foster awareness of opportunities in math and science-related </a:t>
            </a:r>
            <a:r>
              <a:rPr lang="en-US" dirty="0" smtClean="0"/>
              <a:t>careers</a:t>
            </a:r>
            <a:endParaRPr lang="en-US" dirty="0"/>
          </a:p>
          <a:p>
            <a:pPr lvl="1"/>
            <a:r>
              <a:rPr lang="en-US" dirty="0" smtClean="0"/>
              <a:t>See </a:t>
            </a:r>
            <a:r>
              <a:rPr lang="en-US" dirty="0" err="1" smtClean="0"/>
              <a:t>Aniko’s</a:t>
            </a:r>
            <a:r>
              <a:rPr lang="en-US" dirty="0" smtClean="0"/>
              <a:t> talk</a:t>
            </a:r>
          </a:p>
          <a:p>
            <a:r>
              <a:rPr lang="en-US" dirty="0" smtClean="0"/>
              <a:t>CERN takes part to the Geneva’s EYH since several editions</a:t>
            </a:r>
          </a:p>
          <a:p>
            <a:pPr lvl="1"/>
            <a:r>
              <a:rPr lang="en-US" dirty="0" smtClean="0"/>
              <a:t>This year: </a:t>
            </a:r>
            <a:r>
              <a:rPr lang="en-US" b="1" dirty="0" smtClean="0"/>
              <a:t>18th </a:t>
            </a:r>
            <a:r>
              <a:rPr lang="en-US" b="1" dirty="0"/>
              <a:t>Nov, </a:t>
            </a:r>
            <a:r>
              <a:rPr lang="en-US" b="1" dirty="0" smtClean="0"/>
              <a:t>2017</a:t>
            </a:r>
          </a:p>
          <a:p>
            <a:pPr lvl="1"/>
            <a:r>
              <a:rPr lang="en-US" dirty="0" smtClean="0"/>
              <a:t>CERN workshops organized and ran by volunteers. Sarah and I are taking care of the organization for this year and any help is more than welcome!</a:t>
            </a:r>
          </a:p>
          <a:p>
            <a:r>
              <a:rPr lang="en-US" dirty="0" smtClean="0"/>
              <a:t>Goal of the meeting today:</a:t>
            </a:r>
          </a:p>
          <a:p>
            <a:pPr lvl="1"/>
            <a:r>
              <a:rPr lang="en-US" dirty="0" smtClean="0"/>
              <a:t>Inform new comers</a:t>
            </a:r>
          </a:p>
          <a:p>
            <a:pPr lvl="1"/>
            <a:r>
              <a:rPr lang="en-US" dirty="0" smtClean="0"/>
              <a:t>Discuss possible extensions/modifications/improvements/additions of the CERN workshops</a:t>
            </a:r>
          </a:p>
          <a:p>
            <a:r>
              <a:rPr lang="en-US" dirty="0" smtClean="0"/>
              <a:t>The main hall of Geneva University is organized in stands, one per company/lab taking part to EYH</a:t>
            </a:r>
          </a:p>
          <a:p>
            <a:pPr lvl="1"/>
            <a:r>
              <a:rPr lang="en-US" dirty="0" smtClean="0"/>
              <a:t>See Sarah’s talk</a:t>
            </a:r>
          </a:p>
          <a:p>
            <a:r>
              <a:rPr lang="en-US" dirty="0" smtClean="0"/>
              <a:t>CERN ran 3 workshops</a:t>
            </a:r>
          </a:p>
          <a:p>
            <a:pPr lvl="1"/>
            <a:r>
              <a:rPr lang="en-US" dirty="0" smtClean="0"/>
              <a:t>Sophie, Maria, Sarah</a:t>
            </a:r>
          </a:p>
          <a:p>
            <a:r>
              <a:rPr lang="en-US" dirty="0" smtClean="0"/>
              <a:t>We would like to add a fourth workshop, since the computing area</a:t>
            </a:r>
          </a:p>
          <a:p>
            <a:pPr marL="27432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83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0829"/>
            <a:ext cx="7772400" cy="6021371"/>
          </a:xfrm>
        </p:spPr>
        <p:txBody>
          <a:bodyPr>
            <a:normAutofit/>
          </a:bodyPr>
          <a:lstStyle/>
          <a:p>
            <a:r>
              <a:rPr lang="en-US" dirty="0" smtClean="0"/>
              <a:t>We would like to add a fourth workshop to promote computing related topics</a:t>
            </a:r>
          </a:p>
          <a:p>
            <a:pPr lvl="1"/>
            <a:r>
              <a:rPr lang="en-US" dirty="0" smtClean="0"/>
              <a:t>See Hannah’s talk</a:t>
            </a:r>
          </a:p>
          <a:p>
            <a:r>
              <a:rPr lang="en-US" dirty="0" smtClean="0"/>
              <a:t>We offered to contribute to the parents conference as well</a:t>
            </a:r>
          </a:p>
          <a:p>
            <a:pPr lvl="1"/>
            <a:r>
              <a:rPr lang="en-US" dirty="0" smtClean="0"/>
              <a:t>See </a:t>
            </a:r>
            <a:r>
              <a:rPr lang="en-US" dirty="0" err="1" smtClean="0"/>
              <a:t>Ioanna’s</a:t>
            </a:r>
            <a:r>
              <a:rPr lang="en-US" dirty="0" smtClean="0"/>
              <a:t> talk</a:t>
            </a:r>
          </a:p>
          <a:p>
            <a:r>
              <a:rPr lang="en-US" dirty="0" smtClean="0"/>
              <a:t>Why not expand to other CERN areas?</a:t>
            </a:r>
          </a:p>
          <a:p>
            <a:pPr lvl="1"/>
            <a:r>
              <a:rPr lang="en-US" dirty="0" smtClean="0"/>
              <a:t>See </a:t>
            </a:r>
            <a:r>
              <a:rPr lang="en-US" smtClean="0"/>
              <a:t>Manuela’s talk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By the end of June we have to organize the teams for the various workshop.</a:t>
            </a:r>
          </a:p>
          <a:p>
            <a:pPr marL="0" indent="0">
              <a:buNone/>
            </a:pPr>
            <a:r>
              <a:rPr lang="en-US" dirty="0" smtClean="0"/>
              <a:t>In the past we had 3-4 people per workshop, but if we could double the number of volunteers, the day would be less stressing and more fun  </a:t>
            </a:r>
          </a:p>
          <a:p>
            <a:pPr marL="27432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5/9/2017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C93D2-99B0-477B-B11D-9FBF9E6F5E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724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23</TotalTime>
  <Words>242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Rockwell</vt:lpstr>
      <vt:lpstr>Rockwell Condensed</vt:lpstr>
      <vt:lpstr>Wingdings</vt:lpstr>
      <vt:lpstr>Wood Type</vt:lpstr>
      <vt:lpstr>EYH 2017  CERN Contribution  Introduction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EYH 2017  CERN Contribution  Introduction</dc:title>
  <dc:creator>ngarelli</dc:creator>
  <cp:lastModifiedBy>ngarelli</cp:lastModifiedBy>
  <cp:revision>4</cp:revision>
  <dcterms:created xsi:type="dcterms:W3CDTF">2017-05-08T21:38:03Z</dcterms:created>
  <dcterms:modified xsi:type="dcterms:W3CDTF">2017-05-08T22:01:16Z</dcterms:modified>
</cp:coreProperties>
</file>