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57" r:id="rId2"/>
    <p:sldMasterId id="2147483673" r:id="rId3"/>
  </p:sldMasterIdLst>
  <p:notesMasterIdLst>
    <p:notesMasterId r:id="rId12"/>
  </p:notesMasterIdLst>
  <p:sldIdLst>
    <p:sldId id="256" r:id="rId4"/>
    <p:sldId id="271" r:id="rId5"/>
    <p:sldId id="385" r:id="rId6"/>
    <p:sldId id="438" r:id="rId7"/>
    <p:sldId id="433" r:id="rId8"/>
    <p:sldId id="439" r:id="rId9"/>
    <p:sldId id="440" r:id="rId10"/>
    <p:sldId id="426" r:id="rId11"/>
  </p:sldIdLst>
  <p:sldSz cx="9906000" cy="6858000" type="A4"/>
  <p:notesSz cx="7010400" cy="9236075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3100" kern="1200">
        <a:solidFill>
          <a:srgbClr val="000000"/>
        </a:solidFill>
        <a:latin typeface="Helvetica Neue Light" charset="0"/>
        <a:ea typeface="ヒラギノ角ゴ Pro W3" charset="-128"/>
        <a:cs typeface="+mn-cs"/>
        <a:sym typeface="Helvetica Neue Light" charset="0"/>
      </a:defRPr>
    </a:lvl1pPr>
    <a:lvl2pPr marL="336532" algn="ctr" rtl="0" fontAlgn="base">
      <a:spcBef>
        <a:spcPct val="0"/>
      </a:spcBef>
      <a:spcAft>
        <a:spcPct val="0"/>
      </a:spcAft>
      <a:defRPr sz="3100" kern="1200">
        <a:solidFill>
          <a:srgbClr val="000000"/>
        </a:solidFill>
        <a:latin typeface="Helvetica Neue Light" charset="0"/>
        <a:ea typeface="ヒラギノ角ゴ Pro W3" charset="-128"/>
        <a:cs typeface="+mn-cs"/>
        <a:sym typeface="Helvetica Neue Light" charset="0"/>
      </a:defRPr>
    </a:lvl2pPr>
    <a:lvl3pPr marL="673063" algn="ctr" rtl="0" fontAlgn="base">
      <a:spcBef>
        <a:spcPct val="0"/>
      </a:spcBef>
      <a:spcAft>
        <a:spcPct val="0"/>
      </a:spcAft>
      <a:defRPr sz="3100" kern="1200">
        <a:solidFill>
          <a:srgbClr val="000000"/>
        </a:solidFill>
        <a:latin typeface="Helvetica Neue Light" charset="0"/>
        <a:ea typeface="ヒラギノ角ゴ Pro W3" charset="-128"/>
        <a:cs typeface="+mn-cs"/>
        <a:sym typeface="Helvetica Neue Light" charset="0"/>
      </a:defRPr>
    </a:lvl3pPr>
    <a:lvl4pPr marL="1009595" algn="ctr" rtl="0" fontAlgn="base">
      <a:spcBef>
        <a:spcPct val="0"/>
      </a:spcBef>
      <a:spcAft>
        <a:spcPct val="0"/>
      </a:spcAft>
      <a:defRPr sz="3100" kern="1200">
        <a:solidFill>
          <a:srgbClr val="000000"/>
        </a:solidFill>
        <a:latin typeface="Helvetica Neue Light" charset="0"/>
        <a:ea typeface="ヒラギノ角ゴ Pro W3" charset="-128"/>
        <a:cs typeface="+mn-cs"/>
        <a:sym typeface="Helvetica Neue Light" charset="0"/>
      </a:defRPr>
    </a:lvl4pPr>
    <a:lvl5pPr marL="1346125" algn="ctr" rtl="0" fontAlgn="base">
      <a:spcBef>
        <a:spcPct val="0"/>
      </a:spcBef>
      <a:spcAft>
        <a:spcPct val="0"/>
      </a:spcAft>
      <a:defRPr sz="3100" kern="1200">
        <a:solidFill>
          <a:srgbClr val="000000"/>
        </a:solidFill>
        <a:latin typeface="Helvetica Neue Light" charset="0"/>
        <a:ea typeface="ヒラギノ角ゴ Pro W3" charset="-128"/>
        <a:cs typeface="+mn-cs"/>
        <a:sym typeface="Helvetica Neue Light" charset="0"/>
      </a:defRPr>
    </a:lvl5pPr>
    <a:lvl6pPr marL="1682653" algn="l" defTabSz="673063" rtl="0" eaLnBrk="1" latinLnBrk="0" hangingPunct="1">
      <a:defRPr sz="3100" kern="1200">
        <a:solidFill>
          <a:srgbClr val="000000"/>
        </a:solidFill>
        <a:latin typeface="Helvetica Neue Light" charset="0"/>
        <a:ea typeface="ヒラギノ角ゴ Pro W3" charset="-128"/>
        <a:cs typeface="+mn-cs"/>
        <a:sym typeface="Helvetica Neue Light" charset="0"/>
      </a:defRPr>
    </a:lvl6pPr>
    <a:lvl7pPr marL="2019187" algn="l" defTabSz="673063" rtl="0" eaLnBrk="1" latinLnBrk="0" hangingPunct="1">
      <a:defRPr sz="3100" kern="1200">
        <a:solidFill>
          <a:srgbClr val="000000"/>
        </a:solidFill>
        <a:latin typeface="Helvetica Neue Light" charset="0"/>
        <a:ea typeface="ヒラギノ角ゴ Pro W3" charset="-128"/>
        <a:cs typeface="+mn-cs"/>
        <a:sym typeface="Helvetica Neue Light" charset="0"/>
      </a:defRPr>
    </a:lvl7pPr>
    <a:lvl8pPr marL="2355720" algn="l" defTabSz="673063" rtl="0" eaLnBrk="1" latinLnBrk="0" hangingPunct="1">
      <a:defRPr sz="3100" kern="1200">
        <a:solidFill>
          <a:srgbClr val="000000"/>
        </a:solidFill>
        <a:latin typeface="Helvetica Neue Light" charset="0"/>
        <a:ea typeface="ヒラギノ角ゴ Pro W3" charset="-128"/>
        <a:cs typeface="+mn-cs"/>
        <a:sym typeface="Helvetica Neue Light" charset="0"/>
      </a:defRPr>
    </a:lvl8pPr>
    <a:lvl9pPr marL="2692249" algn="l" defTabSz="673063" rtl="0" eaLnBrk="1" latinLnBrk="0" hangingPunct="1">
      <a:defRPr sz="3100" kern="1200">
        <a:solidFill>
          <a:srgbClr val="000000"/>
        </a:solidFill>
        <a:latin typeface="Helvetica Neue Light" charset="0"/>
        <a:ea typeface="ヒラギノ角ゴ Pro W3" charset="-128"/>
        <a:cs typeface="+mn-cs"/>
        <a:sym typeface="Helvetica Neue Light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E30513"/>
    <a:srgbClr val="BFBFBF"/>
    <a:srgbClr val="FE0000"/>
    <a:srgbClr val="DD0005"/>
    <a:srgbClr val="D80005"/>
    <a:srgbClr val="D40005"/>
    <a:srgbClr val="D20005"/>
    <a:srgbClr val="FF3A3F"/>
    <a:srgbClr val="CC00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Style léger 1 - Accentuation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DBED569-4797-4DF1-A0F4-6AAB3CD982D8}" styleName="Style léger 3 - Accentuation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71" autoAdjust="0"/>
    <p:restoredTop sz="89567" autoAdjust="0"/>
  </p:normalViewPr>
  <p:slideViewPr>
    <p:cSldViewPr snapToGrid="0">
      <p:cViewPr varScale="1">
        <p:scale>
          <a:sx n="110" d="100"/>
          <a:sy n="110" d="100"/>
        </p:scale>
        <p:origin x="1766" y="7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1536912C-9475-458E-88BB-14C672998114}" type="datetimeFigureOut">
              <a:rPr lang="en-US" smtClean="0"/>
              <a:pPr/>
              <a:t>5/8/2017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92150"/>
            <a:ext cx="5000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30" tIns="46415" rIns="92830" bIns="46415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1040" y="4387136"/>
            <a:ext cx="5608320" cy="4156234"/>
          </a:xfrm>
          <a:prstGeom prst="rect">
            <a:avLst/>
          </a:prstGeom>
        </p:spPr>
        <p:txBody>
          <a:bodyPr vert="horz" lIns="92830" tIns="46415" rIns="92830" bIns="46415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70938" y="8772668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B123C5B3-F052-4F6E-974E-2934353E921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704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7306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36532" algn="l" defTabSz="67306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73063" algn="l" defTabSz="67306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09595" algn="l" defTabSz="67306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46125" algn="l" defTabSz="67306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682653" algn="l" defTabSz="67306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19187" algn="l" defTabSz="67306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355720" algn="l" defTabSz="67306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692249" algn="l" defTabSz="67306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23C5B3-F052-4F6E-974E-2934353E9218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143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5322" y="1634133"/>
            <a:ext cx="4459635" cy="461664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0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1044" y="1634133"/>
            <a:ext cx="4459635" cy="461664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0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Box 6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29DFA4-04D4-4A05-BBC5-B673C577180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6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236C47-9A95-4560-9A50-6CC5792EA52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021" y="4800824"/>
            <a:ext cx="5943359" cy="567035"/>
          </a:xfrm>
        </p:spPr>
        <p:txBody>
          <a:bodyPr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2021" y="612800"/>
            <a:ext cx="5943359" cy="4114354"/>
          </a:xfrm>
        </p:spPr>
        <p:txBody>
          <a:bodyPr/>
          <a:lstStyle>
            <a:lvl1pPr marL="0" indent="0">
              <a:buNone/>
              <a:defRPr sz="2400"/>
            </a:lvl1pPr>
            <a:lvl2pPr marL="336532" indent="0">
              <a:buNone/>
              <a:defRPr sz="2100"/>
            </a:lvl2pPr>
            <a:lvl3pPr marL="673063" indent="0">
              <a:buNone/>
              <a:defRPr sz="1800"/>
            </a:lvl3pPr>
            <a:lvl4pPr marL="1009595" indent="0">
              <a:buNone/>
              <a:defRPr sz="1500"/>
            </a:lvl4pPr>
            <a:lvl5pPr marL="1346125" indent="0">
              <a:buNone/>
              <a:defRPr sz="1500"/>
            </a:lvl5pPr>
            <a:lvl6pPr marL="1682653" indent="0">
              <a:buNone/>
              <a:defRPr sz="1500"/>
            </a:lvl6pPr>
            <a:lvl7pPr marL="2019187" indent="0">
              <a:buNone/>
              <a:defRPr sz="1500"/>
            </a:lvl7pPr>
            <a:lvl8pPr marL="2355720" indent="0">
              <a:buNone/>
              <a:defRPr sz="1500"/>
            </a:lvl8pPr>
            <a:lvl9pPr marL="2692249" indent="0">
              <a:buNone/>
              <a:defRPr sz="1500"/>
            </a:lvl9pPr>
          </a:lstStyle>
          <a:p>
            <a:pPr lvl="0"/>
            <a:endParaRPr lang="en-US" noProof="0" smtClean="0">
              <a:sym typeface="Helvetica Neue" pitchFamily="-112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021" y="5367860"/>
            <a:ext cx="5943359" cy="804788"/>
          </a:xfrm>
        </p:spPr>
        <p:txBody>
          <a:bodyPr/>
          <a:lstStyle>
            <a:lvl1pPr marL="0" indent="0">
              <a:buNone/>
              <a:defRPr sz="1000"/>
            </a:lvl1pPr>
            <a:lvl2pPr marL="336532" indent="0">
              <a:buNone/>
              <a:defRPr sz="900"/>
            </a:lvl2pPr>
            <a:lvl3pPr marL="673063" indent="0">
              <a:buNone/>
              <a:defRPr sz="700"/>
            </a:lvl3pPr>
            <a:lvl4pPr marL="1009595" indent="0">
              <a:buNone/>
              <a:defRPr sz="700"/>
            </a:lvl4pPr>
            <a:lvl5pPr marL="1346125" indent="0">
              <a:buNone/>
              <a:defRPr sz="700"/>
            </a:lvl5pPr>
            <a:lvl6pPr marL="1682653" indent="0">
              <a:buNone/>
              <a:defRPr sz="700"/>
            </a:lvl6pPr>
            <a:lvl7pPr marL="2019187" indent="0">
              <a:buNone/>
              <a:defRPr sz="700"/>
            </a:lvl7pPr>
            <a:lvl8pPr marL="2355720" indent="0">
              <a:buNone/>
              <a:defRPr sz="700"/>
            </a:lvl8pPr>
            <a:lvl9pPr marL="2692249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6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A1952C-9CE3-475F-96F2-CD18F9F680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795" y="274588"/>
            <a:ext cx="8914433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784" y="1534791"/>
            <a:ext cx="4376198" cy="6395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36532" indent="0">
              <a:buNone/>
              <a:defRPr sz="1500" b="1"/>
            </a:lvl2pPr>
            <a:lvl3pPr marL="673063" indent="0">
              <a:buNone/>
              <a:defRPr sz="1300" b="1"/>
            </a:lvl3pPr>
            <a:lvl4pPr marL="1009595" indent="0">
              <a:buNone/>
              <a:defRPr sz="1200" b="1"/>
            </a:lvl4pPr>
            <a:lvl5pPr marL="1346125" indent="0">
              <a:buNone/>
              <a:defRPr sz="1200" b="1"/>
            </a:lvl5pPr>
            <a:lvl6pPr marL="1682653" indent="0">
              <a:buNone/>
              <a:defRPr sz="1200" b="1"/>
            </a:lvl6pPr>
            <a:lvl7pPr marL="2019187" indent="0">
              <a:buNone/>
              <a:defRPr sz="1200" b="1"/>
            </a:lvl7pPr>
            <a:lvl8pPr marL="2355720" indent="0">
              <a:buNone/>
              <a:defRPr sz="1200" b="1"/>
            </a:lvl8pPr>
            <a:lvl9pPr marL="2692249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784" y="2174379"/>
            <a:ext cx="4376198" cy="3951387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1601" y="1534791"/>
            <a:ext cx="4378616" cy="6395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36532" indent="0">
              <a:buNone/>
              <a:defRPr sz="1500" b="1"/>
            </a:lvl2pPr>
            <a:lvl3pPr marL="673063" indent="0">
              <a:buNone/>
              <a:defRPr sz="1300" b="1"/>
            </a:lvl3pPr>
            <a:lvl4pPr marL="1009595" indent="0">
              <a:buNone/>
              <a:defRPr sz="1200" b="1"/>
            </a:lvl4pPr>
            <a:lvl5pPr marL="1346125" indent="0">
              <a:buNone/>
              <a:defRPr sz="1200" b="1"/>
            </a:lvl5pPr>
            <a:lvl6pPr marL="1682653" indent="0">
              <a:buNone/>
              <a:defRPr sz="1200" b="1"/>
            </a:lvl6pPr>
            <a:lvl7pPr marL="2019187" indent="0">
              <a:buNone/>
              <a:defRPr sz="1200" b="1"/>
            </a:lvl7pPr>
            <a:lvl8pPr marL="2355720" indent="0">
              <a:buNone/>
              <a:defRPr sz="1200" b="1"/>
            </a:lvl8pPr>
            <a:lvl9pPr marL="2692249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1601" y="2174379"/>
            <a:ext cx="4378616" cy="3951387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6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3F378E-2153-45B0-BE33-F843678954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6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201AC5-C340-492B-AF0A-50A2160A42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5CC0A2-D3B7-4ECF-BCE9-D55C4BE06E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795" y="273484"/>
            <a:ext cx="3258871" cy="1161975"/>
          </a:xfrm>
        </p:spPr>
        <p:txBody>
          <a:bodyPr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159" y="273473"/>
            <a:ext cx="5537057" cy="585229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795" y="1435448"/>
            <a:ext cx="3258871" cy="4690318"/>
          </a:xfrm>
        </p:spPr>
        <p:txBody>
          <a:bodyPr/>
          <a:lstStyle>
            <a:lvl1pPr marL="0" indent="0">
              <a:buNone/>
              <a:defRPr sz="1000"/>
            </a:lvl1pPr>
            <a:lvl2pPr marL="336532" indent="0">
              <a:buNone/>
              <a:defRPr sz="900"/>
            </a:lvl2pPr>
            <a:lvl3pPr marL="673063" indent="0">
              <a:buNone/>
              <a:defRPr sz="700"/>
            </a:lvl3pPr>
            <a:lvl4pPr marL="1009595" indent="0">
              <a:buNone/>
              <a:defRPr sz="700"/>
            </a:lvl4pPr>
            <a:lvl5pPr marL="1346125" indent="0">
              <a:buNone/>
              <a:defRPr sz="700"/>
            </a:lvl5pPr>
            <a:lvl6pPr marL="1682653" indent="0">
              <a:buNone/>
              <a:defRPr sz="700"/>
            </a:lvl6pPr>
            <a:lvl7pPr marL="2019187" indent="0">
              <a:buNone/>
              <a:defRPr sz="700"/>
            </a:lvl7pPr>
            <a:lvl8pPr marL="2355720" indent="0">
              <a:buNone/>
              <a:defRPr sz="700"/>
            </a:lvl8pPr>
            <a:lvl9pPr marL="2692249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6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ED8CC7-2891-4953-8280-70F1082AC2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021" y="4800824"/>
            <a:ext cx="5943359" cy="567035"/>
          </a:xfrm>
        </p:spPr>
        <p:txBody>
          <a:bodyPr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2021" y="612800"/>
            <a:ext cx="5943359" cy="4114354"/>
          </a:xfrm>
        </p:spPr>
        <p:txBody>
          <a:bodyPr/>
          <a:lstStyle>
            <a:lvl1pPr marL="0" indent="0">
              <a:buNone/>
              <a:defRPr sz="2400"/>
            </a:lvl1pPr>
            <a:lvl2pPr marL="336532" indent="0">
              <a:buNone/>
              <a:defRPr sz="2100"/>
            </a:lvl2pPr>
            <a:lvl3pPr marL="673063" indent="0">
              <a:buNone/>
              <a:defRPr sz="1800"/>
            </a:lvl3pPr>
            <a:lvl4pPr marL="1009595" indent="0">
              <a:buNone/>
              <a:defRPr sz="1500"/>
            </a:lvl4pPr>
            <a:lvl5pPr marL="1346125" indent="0">
              <a:buNone/>
              <a:defRPr sz="1500"/>
            </a:lvl5pPr>
            <a:lvl6pPr marL="1682653" indent="0">
              <a:buNone/>
              <a:defRPr sz="1500"/>
            </a:lvl6pPr>
            <a:lvl7pPr marL="2019187" indent="0">
              <a:buNone/>
              <a:defRPr sz="1500"/>
            </a:lvl7pPr>
            <a:lvl8pPr marL="2355720" indent="0">
              <a:buNone/>
              <a:defRPr sz="1500"/>
            </a:lvl8pPr>
            <a:lvl9pPr marL="2692249" indent="0">
              <a:buNone/>
              <a:defRPr sz="1500"/>
            </a:lvl9pPr>
          </a:lstStyle>
          <a:p>
            <a:pPr lvl="0"/>
            <a:endParaRPr lang="en-US" noProof="0" smtClean="0">
              <a:sym typeface="Helvetica Neue" pitchFamily="-112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021" y="5367860"/>
            <a:ext cx="5943359" cy="804788"/>
          </a:xfrm>
        </p:spPr>
        <p:txBody>
          <a:bodyPr/>
          <a:lstStyle>
            <a:lvl1pPr marL="0" indent="0">
              <a:buNone/>
              <a:defRPr sz="1000"/>
            </a:lvl1pPr>
            <a:lvl2pPr marL="336532" indent="0">
              <a:buNone/>
              <a:defRPr sz="900"/>
            </a:lvl2pPr>
            <a:lvl3pPr marL="673063" indent="0">
              <a:buNone/>
              <a:defRPr sz="700"/>
            </a:lvl3pPr>
            <a:lvl4pPr marL="1009595" indent="0">
              <a:buNone/>
              <a:defRPr sz="700"/>
            </a:lvl4pPr>
            <a:lvl5pPr marL="1346125" indent="0">
              <a:buNone/>
              <a:defRPr sz="700"/>
            </a:lvl5pPr>
            <a:lvl6pPr marL="1682653" indent="0">
              <a:buNone/>
              <a:defRPr sz="700"/>
            </a:lvl6pPr>
            <a:lvl7pPr marL="2019187" indent="0">
              <a:buNone/>
              <a:defRPr sz="700"/>
            </a:lvl7pPr>
            <a:lvl8pPr marL="2355720" indent="0">
              <a:buNone/>
              <a:defRPr sz="700"/>
            </a:lvl8pPr>
            <a:lvl9pPr marL="2692249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6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21202C-36B6-4931-AEAA-E784FFE781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6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5E96F1-BB3C-40A1-92A2-31D6962BD56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5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.jpg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5334" y="3527227"/>
            <a:ext cx="9035355" cy="223242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7388" tIns="37388" rIns="37388" bIns="373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" charset="0"/>
              </a:rPr>
              <a:t>Second level</a:t>
            </a:r>
          </a:p>
          <a:p>
            <a:pPr lvl="2"/>
            <a:r>
              <a:rPr lang="en-US" smtClean="0">
                <a:sym typeface="Helvetica Neue" charset="0"/>
              </a:rPr>
              <a:t>Third level</a:t>
            </a:r>
          </a:p>
          <a:p>
            <a:pPr lvl="3"/>
            <a:r>
              <a:rPr lang="en-US" smtClean="0">
                <a:sym typeface="Helvetica Neue" charset="0"/>
              </a:rPr>
              <a:t>Fourth level</a:t>
            </a:r>
          </a:p>
          <a:p>
            <a:pPr lvl="4"/>
            <a:r>
              <a:rPr lang="en-US" smtClean="0">
                <a:sym typeface="Helvetica Neue" charset="0"/>
              </a:rPr>
              <a:t>Fifth level</a:t>
            </a:r>
          </a:p>
        </p:txBody>
      </p:sp>
      <p:sp>
        <p:nvSpPr>
          <p:cNvPr id="1027" name="Line 2"/>
          <p:cNvSpPr>
            <a:spLocks noChangeShapeType="1"/>
          </p:cNvSpPr>
          <p:nvPr/>
        </p:nvSpPr>
        <p:spPr bwMode="auto">
          <a:xfrm>
            <a:off x="493367" y="3339703"/>
            <a:ext cx="8919270" cy="0"/>
          </a:xfrm>
          <a:prstGeom prst="line">
            <a:avLst/>
          </a:prstGeom>
          <a:noFill/>
          <a:ln w="12700">
            <a:solidFill>
              <a:srgbClr val="9A9A9A"/>
            </a:solidFill>
            <a:round/>
            <a:headEnd/>
            <a:tailEnd/>
          </a:ln>
        </p:spPr>
        <p:txBody>
          <a:bodyPr lIns="67304" tIns="33655" rIns="67304" bIns="33655"/>
          <a:lstStyle/>
          <a:p>
            <a:endParaRPr lang="en-US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35334" y="928687"/>
            <a:ext cx="9035355" cy="223242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7388" tIns="37388" rIns="37388" bIns="3738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title style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0029" y="187300"/>
            <a:ext cx="2775954" cy="58478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Helvetica Neue Light" pitchFamily="-112" charset="0"/>
          <a:ea typeface="ヒラギノ角ゴ Pro W3" pitchFamily="-112" charset="-128"/>
          <a:cs typeface="ヒラギノ角ゴ Pro W3" pitchFamily="-112" charset="-128"/>
          <a:sym typeface="Helvetica Neue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Helvetica Neue Light" pitchFamily="-112" charset="0"/>
          <a:ea typeface="ヒラギノ角ゴ Pro W3" pitchFamily="-112" charset="-128"/>
          <a:cs typeface="ヒラギノ角ゴ Pro W3" pitchFamily="-112" charset="-128"/>
          <a:sym typeface="Helvetica Neue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Helvetica Neue Light" pitchFamily="-112" charset="0"/>
          <a:ea typeface="ヒラギノ角ゴ Pro W3" pitchFamily="-112" charset="-128"/>
          <a:cs typeface="ヒラギノ角ゴ Pro W3" pitchFamily="-112" charset="-128"/>
          <a:sym typeface="Helvetica Neue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Helvetica Neue Light" pitchFamily="-112" charset="0"/>
          <a:ea typeface="ヒラギノ角ゴ Pro W3" pitchFamily="-112" charset="-128"/>
          <a:cs typeface="ヒラギノ角ゴ Pro W3" pitchFamily="-112" charset="-128"/>
          <a:sym typeface="Helvetica Neue Light" charset="0"/>
        </a:defRPr>
      </a:lvl5pPr>
      <a:lvl6pPr marL="336532" algn="l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Helvetica Neue Light" pitchFamily="-112" charset="0"/>
          <a:ea typeface="ヒラギノ角ゴ Pro W3" pitchFamily="-112" charset="-128"/>
          <a:cs typeface="ヒラギノ角ゴ Pro W3" pitchFamily="-112" charset="-128"/>
          <a:sym typeface="Helvetica Neue Light" pitchFamily="-112" charset="0"/>
        </a:defRPr>
      </a:lvl6pPr>
      <a:lvl7pPr marL="673063" algn="l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Helvetica Neue Light" pitchFamily="-112" charset="0"/>
          <a:ea typeface="ヒラギノ角ゴ Pro W3" pitchFamily="-112" charset="-128"/>
          <a:cs typeface="ヒラギノ角ゴ Pro W3" pitchFamily="-112" charset="-128"/>
          <a:sym typeface="Helvetica Neue Light" pitchFamily="-112" charset="0"/>
        </a:defRPr>
      </a:lvl7pPr>
      <a:lvl8pPr marL="1009595" algn="l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Helvetica Neue Light" pitchFamily="-112" charset="0"/>
          <a:ea typeface="ヒラギノ角ゴ Pro W3" pitchFamily="-112" charset="-128"/>
          <a:cs typeface="ヒラギノ角ゴ Pro W3" pitchFamily="-112" charset="-128"/>
          <a:sym typeface="Helvetica Neue Light" pitchFamily="-112" charset="0"/>
        </a:defRPr>
      </a:lvl8pPr>
      <a:lvl9pPr marL="1346125" algn="l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Helvetica Neue Light" pitchFamily="-112" charset="0"/>
          <a:ea typeface="ヒラギノ角ゴ Pro W3" pitchFamily="-112" charset="-128"/>
          <a:cs typeface="ヒラギノ角ゴ Pro W3" pitchFamily="-112" charset="-128"/>
          <a:sym typeface="Helvetica Neue Light" pitchFamily="-112" charset="0"/>
        </a:defRPr>
      </a:lvl9pPr>
    </p:titleStyle>
    <p:bodyStyle>
      <a:lvl1pPr marL="252395" indent="-252395" algn="l" rtl="0" eaLnBrk="0" fontAlgn="base" hangingPunct="0">
        <a:spcBef>
          <a:spcPct val="0"/>
        </a:spcBef>
        <a:spcAft>
          <a:spcPct val="0"/>
        </a:spcAft>
        <a:defRPr sz="1900">
          <a:solidFill>
            <a:srgbClr val="747474"/>
          </a:solidFill>
          <a:latin typeface="+mn-lt"/>
          <a:ea typeface="+mn-ea"/>
          <a:cs typeface="+mn-cs"/>
          <a:sym typeface="Helvetica Neue" charset="0"/>
        </a:defRPr>
      </a:lvl1pPr>
      <a:lvl2pPr marL="546863" indent="-210330" algn="l" rtl="0" eaLnBrk="0" fontAlgn="base" hangingPunct="0">
        <a:spcBef>
          <a:spcPct val="0"/>
        </a:spcBef>
        <a:spcAft>
          <a:spcPct val="0"/>
        </a:spcAft>
        <a:defRPr sz="1900">
          <a:solidFill>
            <a:srgbClr val="747474"/>
          </a:solidFill>
          <a:latin typeface="+mn-lt"/>
          <a:ea typeface="+mn-ea"/>
          <a:cs typeface="+mn-cs"/>
          <a:sym typeface="Helvetica Neue" charset="0"/>
        </a:defRPr>
      </a:lvl2pPr>
      <a:lvl3pPr marL="841329" indent="-168266" algn="l" rtl="0" eaLnBrk="0" fontAlgn="base" hangingPunct="0">
        <a:spcBef>
          <a:spcPct val="0"/>
        </a:spcBef>
        <a:spcAft>
          <a:spcPct val="0"/>
        </a:spcAft>
        <a:defRPr sz="1900">
          <a:solidFill>
            <a:srgbClr val="747474"/>
          </a:solidFill>
          <a:latin typeface="+mn-lt"/>
          <a:ea typeface="+mn-ea"/>
          <a:cs typeface="+mn-cs"/>
          <a:sym typeface="Helvetica Neue" charset="0"/>
        </a:defRPr>
      </a:lvl3pPr>
      <a:lvl4pPr marL="1177859" indent="-168266" algn="l" rtl="0" eaLnBrk="0" fontAlgn="base" hangingPunct="0">
        <a:spcBef>
          <a:spcPct val="0"/>
        </a:spcBef>
        <a:spcAft>
          <a:spcPct val="0"/>
        </a:spcAft>
        <a:defRPr sz="1900">
          <a:solidFill>
            <a:srgbClr val="747474"/>
          </a:solidFill>
          <a:latin typeface="+mn-lt"/>
          <a:ea typeface="+mn-ea"/>
          <a:cs typeface="+mn-cs"/>
          <a:sym typeface="Helvetica Neue" charset="0"/>
        </a:defRPr>
      </a:lvl4pPr>
      <a:lvl5pPr marL="1514391" indent="-168266" algn="l" rtl="0" eaLnBrk="0" fontAlgn="base" hangingPunct="0">
        <a:spcBef>
          <a:spcPct val="0"/>
        </a:spcBef>
        <a:spcAft>
          <a:spcPct val="0"/>
        </a:spcAft>
        <a:defRPr sz="1900">
          <a:solidFill>
            <a:srgbClr val="747474"/>
          </a:solidFill>
          <a:latin typeface="+mn-lt"/>
          <a:ea typeface="+mn-ea"/>
          <a:cs typeface="+mn-cs"/>
          <a:sym typeface="Helvetica Neue" charset="0"/>
        </a:defRPr>
      </a:lvl5pPr>
      <a:lvl6pPr marL="336532" algn="l" rtl="0" fontAlgn="base">
        <a:spcBef>
          <a:spcPct val="0"/>
        </a:spcBef>
        <a:spcAft>
          <a:spcPct val="0"/>
        </a:spcAft>
        <a:defRPr sz="1900">
          <a:solidFill>
            <a:srgbClr val="747474"/>
          </a:solidFill>
          <a:latin typeface="+mn-lt"/>
          <a:ea typeface="+mn-ea"/>
          <a:cs typeface="+mn-cs"/>
          <a:sym typeface="Helvetica Neue" pitchFamily="-112" charset="0"/>
        </a:defRPr>
      </a:lvl6pPr>
      <a:lvl7pPr marL="673063" algn="l" rtl="0" fontAlgn="base">
        <a:spcBef>
          <a:spcPct val="0"/>
        </a:spcBef>
        <a:spcAft>
          <a:spcPct val="0"/>
        </a:spcAft>
        <a:defRPr sz="1900">
          <a:solidFill>
            <a:srgbClr val="747474"/>
          </a:solidFill>
          <a:latin typeface="+mn-lt"/>
          <a:ea typeface="+mn-ea"/>
          <a:cs typeface="+mn-cs"/>
          <a:sym typeface="Helvetica Neue" pitchFamily="-112" charset="0"/>
        </a:defRPr>
      </a:lvl7pPr>
      <a:lvl8pPr marL="1009595" algn="l" rtl="0" fontAlgn="base">
        <a:spcBef>
          <a:spcPct val="0"/>
        </a:spcBef>
        <a:spcAft>
          <a:spcPct val="0"/>
        </a:spcAft>
        <a:defRPr sz="1900">
          <a:solidFill>
            <a:srgbClr val="747474"/>
          </a:solidFill>
          <a:latin typeface="+mn-lt"/>
          <a:ea typeface="+mn-ea"/>
          <a:cs typeface="+mn-cs"/>
          <a:sym typeface="Helvetica Neue" pitchFamily="-112" charset="0"/>
        </a:defRPr>
      </a:lvl8pPr>
      <a:lvl9pPr marL="1346125" algn="l" rtl="0" fontAlgn="base">
        <a:spcBef>
          <a:spcPct val="0"/>
        </a:spcBef>
        <a:spcAft>
          <a:spcPct val="0"/>
        </a:spcAft>
        <a:defRPr sz="1900">
          <a:solidFill>
            <a:srgbClr val="747474"/>
          </a:solidFill>
          <a:latin typeface="+mn-lt"/>
          <a:ea typeface="+mn-ea"/>
          <a:cs typeface="+mn-cs"/>
          <a:sym typeface="Helvetica Neue" pitchFamily="-112" charset="0"/>
        </a:defRPr>
      </a:lvl9pPr>
    </p:bodyStyle>
    <p:otherStyle>
      <a:defPPr>
        <a:defRPr lang="en-US"/>
      </a:defPPr>
      <a:lvl1pPr marL="0" algn="l" defTabSz="33653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36532" algn="l" defTabSz="33653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73063" algn="l" defTabSz="33653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9595" algn="l" defTabSz="33653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125" algn="l" defTabSz="33653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82653" algn="l" defTabSz="33653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19187" algn="l" defTabSz="33653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355720" algn="l" defTabSz="33653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92249" algn="l" defTabSz="33653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35334" y="232172"/>
            <a:ext cx="9035355" cy="98226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7388" tIns="37388" rIns="37388" bIns="3738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title style</a:t>
            </a:r>
          </a:p>
        </p:txBody>
      </p:sp>
      <p:sp>
        <p:nvSpPr>
          <p:cNvPr id="6147" name="Line 2"/>
          <p:cNvSpPr>
            <a:spLocks noChangeShapeType="1"/>
          </p:cNvSpPr>
          <p:nvPr/>
        </p:nvSpPr>
        <p:spPr bwMode="auto">
          <a:xfrm>
            <a:off x="493367" y="1384102"/>
            <a:ext cx="8919270" cy="0"/>
          </a:xfrm>
          <a:prstGeom prst="line">
            <a:avLst/>
          </a:prstGeom>
          <a:noFill/>
          <a:ln w="12700">
            <a:solidFill>
              <a:srgbClr val="9A9A9A"/>
            </a:solidFill>
            <a:round/>
            <a:headEnd/>
            <a:tailEnd/>
          </a:ln>
        </p:spPr>
        <p:txBody>
          <a:bodyPr lIns="67304" tIns="33655" rIns="67304" bIns="33655"/>
          <a:lstStyle/>
          <a:p>
            <a:endParaRPr lang="en-US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5334" y="1634133"/>
            <a:ext cx="9035355" cy="461664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7388" tIns="37388" rIns="37388" bIns="373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" charset="0"/>
              </a:rPr>
              <a:t>Second level</a:t>
            </a:r>
          </a:p>
          <a:p>
            <a:pPr lvl="2"/>
            <a:r>
              <a:rPr lang="en-US" smtClean="0">
                <a:sym typeface="Helvetica Neue" charset="0"/>
              </a:rPr>
              <a:t>Third level</a:t>
            </a:r>
          </a:p>
          <a:p>
            <a:pPr lvl="3"/>
            <a:r>
              <a:rPr lang="en-US" smtClean="0">
                <a:sym typeface="Helvetica Neue" charset="0"/>
              </a:rPr>
              <a:t>Fourth level</a:t>
            </a:r>
          </a:p>
          <a:p>
            <a:pPr lvl="4"/>
            <a:r>
              <a:rPr lang="en-US" smtClean="0">
                <a:sym typeface="Helvetica Neue" charset="0"/>
              </a:rPr>
              <a:t>Fifth level</a:t>
            </a:r>
          </a:p>
        </p:txBody>
      </p:sp>
      <p:sp>
        <p:nvSpPr>
          <p:cNvPr id="2" name="Text Box 6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9238507" y="6465105"/>
            <a:ext cx="237009" cy="2143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67304" tIns="33655" rIns="67304" bIns="33655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1"/>
                </a:solidFill>
                <a:latin typeface="Helvetica Neue" charset="0"/>
                <a:sym typeface="Helvetica Neue" charset="0"/>
              </a:defRPr>
            </a:lvl1pPr>
          </a:lstStyle>
          <a:p>
            <a:fld id="{716527E1-15E5-4FEE-B4E2-71563A0B27B9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0029" y="176542"/>
            <a:ext cx="2775954" cy="58478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Helvetica Neue Light" pitchFamily="-112" charset="0"/>
          <a:ea typeface="ヒラギノ角ゴ Pro W3" pitchFamily="-112" charset="-128"/>
          <a:cs typeface="ヒラギノ角ゴ Pro W3" pitchFamily="-112" charset="-128"/>
          <a:sym typeface="Helvetica Neue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Helvetica Neue Light" pitchFamily="-112" charset="0"/>
          <a:ea typeface="ヒラギノ角ゴ Pro W3" pitchFamily="-112" charset="-128"/>
          <a:cs typeface="ヒラギノ角ゴ Pro W3" pitchFamily="-112" charset="-128"/>
          <a:sym typeface="Helvetica Neue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Helvetica Neue Light" pitchFamily="-112" charset="0"/>
          <a:ea typeface="ヒラギノ角ゴ Pro W3" pitchFamily="-112" charset="-128"/>
          <a:cs typeface="ヒラギノ角ゴ Pro W3" pitchFamily="-112" charset="-128"/>
          <a:sym typeface="Helvetica Neue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Helvetica Neue Light" pitchFamily="-112" charset="0"/>
          <a:ea typeface="ヒラギノ角ゴ Pro W3" pitchFamily="-112" charset="-128"/>
          <a:cs typeface="ヒラギノ角ゴ Pro W3" pitchFamily="-112" charset="-128"/>
          <a:sym typeface="Helvetica Neue Light" charset="0"/>
        </a:defRPr>
      </a:lvl5pPr>
      <a:lvl6pPr marL="336532" algn="l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Helvetica Neue Light" pitchFamily="-112" charset="0"/>
          <a:ea typeface="ヒラギノ角ゴ Pro W3" pitchFamily="-112" charset="-128"/>
          <a:cs typeface="ヒラギノ角ゴ Pro W3" pitchFamily="-112" charset="-128"/>
          <a:sym typeface="Helvetica Neue Light" pitchFamily="-112" charset="0"/>
        </a:defRPr>
      </a:lvl6pPr>
      <a:lvl7pPr marL="673063" algn="l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Helvetica Neue Light" pitchFamily="-112" charset="0"/>
          <a:ea typeface="ヒラギノ角ゴ Pro W3" pitchFamily="-112" charset="-128"/>
          <a:cs typeface="ヒラギノ角ゴ Pro W3" pitchFamily="-112" charset="-128"/>
          <a:sym typeface="Helvetica Neue Light" pitchFamily="-112" charset="0"/>
        </a:defRPr>
      </a:lvl7pPr>
      <a:lvl8pPr marL="1009595" algn="l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Helvetica Neue Light" pitchFamily="-112" charset="0"/>
          <a:ea typeface="ヒラギノ角ゴ Pro W3" pitchFamily="-112" charset="-128"/>
          <a:cs typeface="ヒラギノ角ゴ Pro W3" pitchFamily="-112" charset="-128"/>
          <a:sym typeface="Helvetica Neue Light" pitchFamily="-112" charset="0"/>
        </a:defRPr>
      </a:lvl8pPr>
      <a:lvl9pPr marL="1346125" algn="l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Helvetica Neue Light" pitchFamily="-112" charset="0"/>
          <a:ea typeface="ヒラギノ角ゴ Pro W3" pitchFamily="-112" charset="-128"/>
          <a:cs typeface="ヒラギノ角ゴ Pro W3" pitchFamily="-112" charset="-128"/>
          <a:sym typeface="Helvetica Neue Light" pitchFamily="-112" charset="0"/>
        </a:defRPr>
      </a:lvl9pPr>
    </p:titleStyle>
    <p:bodyStyle>
      <a:lvl1pPr marL="196308" indent="-196308" algn="l" rtl="0" eaLnBrk="0" fontAlgn="base" hangingPunct="0">
        <a:spcBef>
          <a:spcPts val="368"/>
        </a:spcBef>
        <a:spcAft>
          <a:spcPct val="0"/>
        </a:spcAft>
        <a:buClr>
          <a:srgbClr val="747474"/>
        </a:buClr>
        <a:buSzPct val="100000"/>
        <a:buFont typeface="Helvetica Neue" charset="0"/>
        <a:buChar char="•"/>
        <a:defRPr sz="1900">
          <a:solidFill>
            <a:srgbClr val="747474"/>
          </a:solidFill>
          <a:latin typeface="+mn-lt"/>
          <a:ea typeface="+mn-ea"/>
          <a:cs typeface="+mn-cs"/>
          <a:sym typeface="Helvetica Neue" charset="0"/>
        </a:defRPr>
      </a:lvl1pPr>
      <a:lvl2pPr marL="486099" indent="-196308" algn="l" rtl="0" eaLnBrk="0" fontAlgn="base" hangingPunct="0">
        <a:spcBef>
          <a:spcPts val="368"/>
        </a:spcBef>
        <a:spcAft>
          <a:spcPct val="0"/>
        </a:spcAft>
        <a:buClr>
          <a:srgbClr val="747474"/>
        </a:buClr>
        <a:buSzPct val="100000"/>
        <a:buFont typeface="Helvetica Neue" charset="0"/>
        <a:buChar char="-"/>
        <a:defRPr>
          <a:solidFill>
            <a:srgbClr val="747474"/>
          </a:solidFill>
          <a:latin typeface="+mn-lt"/>
          <a:ea typeface="+mn-ea"/>
          <a:cs typeface="+mn-cs"/>
          <a:sym typeface="Helvetica Neue" charset="0"/>
        </a:defRPr>
      </a:lvl2pPr>
      <a:lvl3pPr marL="813284" indent="-196308" algn="l" rtl="0" eaLnBrk="0" fontAlgn="base" hangingPunct="0">
        <a:spcBef>
          <a:spcPts val="368"/>
        </a:spcBef>
        <a:spcAft>
          <a:spcPct val="0"/>
        </a:spcAft>
        <a:buSzPct val="100000"/>
        <a:buFont typeface="Zapf Dingbats" charset="2"/>
        <a:buChar char="✴"/>
        <a:defRPr sz="1000">
          <a:solidFill>
            <a:srgbClr val="747474"/>
          </a:solidFill>
          <a:latin typeface="+mn-lt"/>
          <a:ea typeface="+mn-ea"/>
          <a:cs typeface="+mn-cs"/>
          <a:sym typeface="Helvetica Neue" charset="0"/>
        </a:defRPr>
      </a:lvl3pPr>
      <a:lvl4pPr marL="1140466" indent="-196308" algn="l" rtl="0" eaLnBrk="0" fontAlgn="base" hangingPunct="0">
        <a:spcBef>
          <a:spcPts val="368"/>
        </a:spcBef>
        <a:spcAft>
          <a:spcPct val="0"/>
        </a:spcAft>
        <a:buSzPct val="100000"/>
        <a:buFont typeface="Zapf Dingbats" charset="2"/>
        <a:buChar char="✦"/>
        <a:defRPr sz="1000">
          <a:solidFill>
            <a:srgbClr val="747474"/>
          </a:solidFill>
          <a:latin typeface="+mn-lt"/>
          <a:ea typeface="+mn-ea"/>
          <a:cs typeface="+mn-cs"/>
          <a:sym typeface="Helvetica Neue" charset="0"/>
        </a:defRPr>
      </a:lvl4pPr>
      <a:lvl5pPr marL="1467648" indent="-196308" algn="l" rtl="0" eaLnBrk="0" fontAlgn="base" hangingPunct="0">
        <a:spcBef>
          <a:spcPts val="368"/>
        </a:spcBef>
        <a:spcAft>
          <a:spcPct val="0"/>
        </a:spcAft>
        <a:buSzPct val="100000"/>
        <a:buFont typeface="Zapf Dingbats" charset="2"/>
        <a:buChar char="❖"/>
        <a:defRPr sz="900">
          <a:solidFill>
            <a:srgbClr val="747474"/>
          </a:solidFill>
          <a:latin typeface="+mn-lt"/>
          <a:ea typeface="+mn-ea"/>
          <a:cs typeface="+mn-cs"/>
          <a:sym typeface="Helvetica Neue" charset="0"/>
        </a:defRPr>
      </a:lvl5pPr>
      <a:lvl6pPr marL="1804181" indent="-196308" algn="l" rtl="0" fontAlgn="base">
        <a:spcBef>
          <a:spcPts val="368"/>
        </a:spcBef>
        <a:spcAft>
          <a:spcPct val="0"/>
        </a:spcAft>
        <a:buSzPct val="100000"/>
        <a:buFont typeface="Zapf Dingbats" pitchFamily="-112" charset="2"/>
        <a:buChar char="❖"/>
        <a:defRPr sz="900">
          <a:solidFill>
            <a:srgbClr val="747474"/>
          </a:solidFill>
          <a:latin typeface="+mn-lt"/>
          <a:ea typeface="+mn-ea"/>
          <a:cs typeface="+mn-cs"/>
          <a:sym typeface="Helvetica Neue" pitchFamily="-112" charset="0"/>
        </a:defRPr>
      </a:lvl6pPr>
      <a:lvl7pPr marL="2140713" indent="-196308" algn="l" rtl="0" fontAlgn="base">
        <a:spcBef>
          <a:spcPts val="368"/>
        </a:spcBef>
        <a:spcAft>
          <a:spcPct val="0"/>
        </a:spcAft>
        <a:buSzPct val="100000"/>
        <a:buFont typeface="Zapf Dingbats" pitchFamily="-112" charset="2"/>
        <a:buChar char="❖"/>
        <a:defRPr sz="900">
          <a:solidFill>
            <a:srgbClr val="747474"/>
          </a:solidFill>
          <a:latin typeface="+mn-lt"/>
          <a:ea typeface="+mn-ea"/>
          <a:cs typeface="+mn-cs"/>
          <a:sym typeface="Helvetica Neue" pitchFamily="-112" charset="0"/>
        </a:defRPr>
      </a:lvl7pPr>
      <a:lvl8pPr marL="2477243" indent="-196308" algn="l" rtl="0" fontAlgn="base">
        <a:spcBef>
          <a:spcPts val="368"/>
        </a:spcBef>
        <a:spcAft>
          <a:spcPct val="0"/>
        </a:spcAft>
        <a:buSzPct val="100000"/>
        <a:buFont typeface="Zapf Dingbats" pitchFamily="-112" charset="2"/>
        <a:buChar char="❖"/>
        <a:defRPr sz="900">
          <a:solidFill>
            <a:srgbClr val="747474"/>
          </a:solidFill>
          <a:latin typeface="+mn-lt"/>
          <a:ea typeface="+mn-ea"/>
          <a:cs typeface="+mn-cs"/>
          <a:sym typeface="Helvetica Neue" pitchFamily="-112" charset="0"/>
        </a:defRPr>
      </a:lvl8pPr>
      <a:lvl9pPr marL="2813771" indent="-196308" algn="l" rtl="0" fontAlgn="base">
        <a:spcBef>
          <a:spcPts val="368"/>
        </a:spcBef>
        <a:spcAft>
          <a:spcPct val="0"/>
        </a:spcAft>
        <a:buSzPct val="100000"/>
        <a:buFont typeface="Zapf Dingbats" pitchFamily="-112" charset="2"/>
        <a:buChar char="❖"/>
        <a:defRPr sz="900">
          <a:solidFill>
            <a:srgbClr val="747474"/>
          </a:solidFill>
          <a:latin typeface="+mn-lt"/>
          <a:ea typeface="+mn-ea"/>
          <a:cs typeface="+mn-cs"/>
          <a:sym typeface="Helvetica Neue" pitchFamily="-112" charset="0"/>
        </a:defRPr>
      </a:lvl9pPr>
    </p:bodyStyle>
    <p:otherStyle>
      <a:defPPr>
        <a:defRPr lang="en-US"/>
      </a:defPPr>
      <a:lvl1pPr marL="0" algn="l" defTabSz="33653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36532" algn="l" defTabSz="33653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73063" algn="l" defTabSz="33653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9595" algn="l" defTabSz="33653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125" algn="l" defTabSz="33653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82653" algn="l" defTabSz="33653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19187" algn="l" defTabSz="33653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355720" algn="l" defTabSz="33653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92249" algn="l" defTabSz="33653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34975" y="231781"/>
            <a:ext cx="9036050" cy="982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7402" tIns="37402" rIns="37402" bIns="37402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title style</a:t>
            </a:r>
          </a:p>
        </p:txBody>
      </p:sp>
      <p:sp>
        <p:nvSpPr>
          <p:cNvPr id="2051" name="Line 2"/>
          <p:cNvSpPr>
            <a:spLocks noChangeShapeType="1"/>
          </p:cNvSpPr>
          <p:nvPr/>
        </p:nvSpPr>
        <p:spPr bwMode="auto">
          <a:xfrm>
            <a:off x="493713" y="1384300"/>
            <a:ext cx="8918575" cy="0"/>
          </a:xfrm>
          <a:prstGeom prst="line">
            <a:avLst/>
          </a:prstGeom>
          <a:noFill/>
          <a:ln w="12700">
            <a:solidFill>
              <a:srgbClr val="9A9A9A"/>
            </a:solidFill>
            <a:round/>
            <a:headEnd/>
            <a:tailEnd/>
          </a:ln>
        </p:spPr>
        <p:txBody>
          <a:bodyPr lIns="67327" tIns="33665" rIns="67327" bIns="33665"/>
          <a:lstStyle/>
          <a:p>
            <a:pPr>
              <a:defRPr/>
            </a:pPr>
            <a:endParaRPr lang="en-US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4975" y="1633538"/>
            <a:ext cx="9036050" cy="4527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7402" tIns="37402" rIns="37402" bIns="374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dirty="0" smtClean="0">
                <a:sym typeface="Helvetica Neue" charset="0"/>
              </a:rPr>
              <a:t>Second level</a:t>
            </a:r>
          </a:p>
          <a:p>
            <a:pPr lvl="2"/>
            <a:r>
              <a:rPr lang="en-US" dirty="0" smtClean="0">
                <a:sym typeface="Helvetica Neue" charset="0"/>
              </a:rPr>
              <a:t>Third level</a:t>
            </a:r>
          </a:p>
          <a:p>
            <a:pPr lvl="3"/>
            <a:r>
              <a:rPr lang="en-US" dirty="0" smtClean="0">
                <a:sym typeface="Helvetica Neue" charset="0"/>
              </a:rPr>
              <a:t>Fourth level</a:t>
            </a:r>
          </a:p>
          <a:p>
            <a:pPr lvl="4"/>
            <a:r>
              <a:rPr lang="en-US" dirty="0" smtClean="0">
                <a:sym typeface="Helvetica Neue" charset="0"/>
              </a:rPr>
              <a:t>Fifth level</a:t>
            </a:r>
          </a:p>
        </p:txBody>
      </p:sp>
      <p:sp>
        <p:nvSpPr>
          <p:cNvPr id="4102" name="Text Box 6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9239250" y="6465889"/>
            <a:ext cx="236538" cy="2143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67327" tIns="33665" rIns="67327" bIns="33665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1"/>
                </a:solidFill>
                <a:latin typeface="Helvetica Neue" charset="0"/>
                <a:sym typeface="Helvetica Neue" charset="0"/>
              </a:defRPr>
            </a:lvl1pPr>
          </a:lstStyle>
          <a:p>
            <a:pPr>
              <a:defRPr/>
            </a:pPr>
            <a:fld id="{BC07F2F4-7C05-41B6-92BD-627BAC2476F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0029" y="176542"/>
            <a:ext cx="2775954" cy="58478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Helvetica Neue Light" pitchFamily="-112" charset="0"/>
          <a:ea typeface="ヒラギノ角ゴ Pro W3" pitchFamily="-112" charset="-128"/>
          <a:cs typeface="ヒラギノ角ゴ Pro W3" pitchFamily="-112" charset="-128"/>
          <a:sym typeface="Helvetica Neue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Helvetica Neue Light" pitchFamily="-112" charset="0"/>
          <a:ea typeface="ヒラギノ角ゴ Pro W3" pitchFamily="-112" charset="-128"/>
          <a:cs typeface="ヒラギノ角ゴ Pro W3" pitchFamily="-112" charset="-128"/>
          <a:sym typeface="Helvetica Neue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Helvetica Neue Light" pitchFamily="-112" charset="0"/>
          <a:ea typeface="ヒラギノ角ゴ Pro W3" pitchFamily="-112" charset="-128"/>
          <a:cs typeface="ヒラギノ角ゴ Pro W3" pitchFamily="-112" charset="-128"/>
          <a:sym typeface="Helvetica Neue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Helvetica Neue Light" pitchFamily="-112" charset="0"/>
          <a:ea typeface="ヒラギノ角ゴ Pro W3" pitchFamily="-112" charset="-128"/>
          <a:cs typeface="ヒラギノ角ゴ Pro W3" pitchFamily="-112" charset="-128"/>
          <a:sym typeface="Helvetica Neue Light" charset="0"/>
        </a:defRPr>
      </a:lvl5pPr>
      <a:lvl6pPr marL="336642" algn="l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Helvetica Neue Light" pitchFamily="-112" charset="0"/>
          <a:ea typeface="ヒラギノ角ゴ Pro W3" pitchFamily="-112" charset="-128"/>
          <a:cs typeface="ヒラギノ角ゴ Pro W3" pitchFamily="-112" charset="-128"/>
          <a:sym typeface="Helvetica Neue Light" pitchFamily="-112" charset="0"/>
        </a:defRPr>
      </a:lvl6pPr>
      <a:lvl7pPr marL="673283" algn="l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Helvetica Neue Light" pitchFamily="-112" charset="0"/>
          <a:ea typeface="ヒラギノ角ゴ Pro W3" pitchFamily="-112" charset="-128"/>
          <a:cs typeface="ヒラギノ角ゴ Pro W3" pitchFamily="-112" charset="-128"/>
          <a:sym typeface="Helvetica Neue Light" pitchFamily="-112" charset="0"/>
        </a:defRPr>
      </a:lvl7pPr>
      <a:lvl8pPr marL="1009925" algn="l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Helvetica Neue Light" pitchFamily="-112" charset="0"/>
          <a:ea typeface="ヒラギノ角ゴ Pro W3" pitchFamily="-112" charset="-128"/>
          <a:cs typeface="ヒラギノ角ゴ Pro W3" pitchFamily="-112" charset="-128"/>
          <a:sym typeface="Helvetica Neue Light" pitchFamily="-112" charset="0"/>
        </a:defRPr>
      </a:lvl8pPr>
      <a:lvl9pPr marL="1346566" algn="l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Helvetica Neue Light" pitchFamily="-112" charset="0"/>
          <a:ea typeface="ヒラギノ角ゴ Pro W3" pitchFamily="-112" charset="-128"/>
          <a:cs typeface="ヒラギノ角ゴ Pro W3" pitchFamily="-112" charset="-128"/>
          <a:sym typeface="Helvetica Neue Light" pitchFamily="-112" charset="0"/>
        </a:defRPr>
      </a:lvl9pPr>
    </p:titleStyle>
    <p:bodyStyle>
      <a:lvl1pPr marL="195187" indent="-195187" algn="l" rtl="0" eaLnBrk="0" fontAlgn="base" hangingPunct="0">
        <a:spcBef>
          <a:spcPts val="363"/>
        </a:spcBef>
        <a:spcAft>
          <a:spcPct val="0"/>
        </a:spcAft>
        <a:buClr>
          <a:srgbClr val="747474"/>
        </a:buClr>
        <a:buSzPct val="100000"/>
        <a:buFont typeface="Helvetica Neue" charset="0"/>
        <a:buChar char="•"/>
        <a:defRPr sz="2000" b="1">
          <a:solidFill>
            <a:srgbClr val="747474"/>
          </a:solidFill>
          <a:latin typeface="+mj-lt"/>
          <a:ea typeface="+mn-ea"/>
          <a:cs typeface="+mn-cs"/>
          <a:sym typeface="Helvetica Neue" charset="0"/>
        </a:defRPr>
      </a:lvl1pPr>
      <a:lvl2pPr marL="485584" indent="-195187" algn="l" rtl="0" eaLnBrk="0" fontAlgn="base" hangingPunct="0">
        <a:spcBef>
          <a:spcPts val="363"/>
        </a:spcBef>
        <a:spcAft>
          <a:spcPct val="0"/>
        </a:spcAft>
        <a:buClr>
          <a:srgbClr val="747474"/>
        </a:buClr>
        <a:buSzPct val="100000"/>
        <a:buFont typeface="Helvetica Neue" charset="0"/>
        <a:buChar char="-"/>
        <a:defRPr b="1">
          <a:solidFill>
            <a:srgbClr val="747474"/>
          </a:solidFill>
          <a:latin typeface="+mj-lt"/>
          <a:ea typeface="+mj-ea"/>
          <a:cs typeface="+mj-cs"/>
          <a:sym typeface="Helvetica Neue" charset="0"/>
        </a:defRPr>
      </a:lvl2pPr>
      <a:lvl3pPr marL="812482" indent="-195187" algn="l" rtl="0" eaLnBrk="0" fontAlgn="base" hangingPunct="0">
        <a:spcBef>
          <a:spcPts val="363"/>
        </a:spcBef>
        <a:spcAft>
          <a:spcPct val="0"/>
        </a:spcAft>
        <a:buSzPct val="100000"/>
        <a:buFont typeface="Wingdings" pitchFamily="2" charset="2"/>
        <a:buChar char="§"/>
        <a:defRPr sz="1600" b="1">
          <a:solidFill>
            <a:srgbClr val="747474"/>
          </a:solidFill>
          <a:latin typeface="+mj-lt"/>
          <a:ea typeface="+mj-ea"/>
          <a:cs typeface="+mj-cs"/>
          <a:sym typeface="Helvetica Neue" charset="0"/>
        </a:defRPr>
      </a:lvl3pPr>
      <a:lvl4pPr marL="1139377" indent="-195187" algn="l" rtl="0" eaLnBrk="0" fontAlgn="base" hangingPunct="0">
        <a:spcBef>
          <a:spcPts val="363"/>
        </a:spcBef>
        <a:spcAft>
          <a:spcPct val="0"/>
        </a:spcAft>
        <a:buSzPct val="100000"/>
        <a:buFont typeface="Arial" pitchFamily="34" charset="0"/>
        <a:buChar char="•"/>
        <a:defRPr sz="1400" b="1">
          <a:solidFill>
            <a:srgbClr val="747474"/>
          </a:solidFill>
          <a:latin typeface="+mj-lt"/>
          <a:ea typeface="+mj-ea"/>
          <a:cs typeface="+mj-cs"/>
          <a:sym typeface="Helvetica Neue" charset="0"/>
        </a:defRPr>
      </a:lvl4pPr>
      <a:lvl5pPr marL="1467862" indent="-195187" algn="l" rtl="0" eaLnBrk="0" fontAlgn="base" hangingPunct="0">
        <a:spcBef>
          <a:spcPts val="363"/>
        </a:spcBef>
        <a:spcAft>
          <a:spcPct val="0"/>
        </a:spcAft>
        <a:buSzPct val="100000"/>
        <a:buFont typeface="Courier New" pitchFamily="49" charset="0"/>
        <a:buChar char="o"/>
        <a:defRPr sz="1200" b="1">
          <a:solidFill>
            <a:srgbClr val="747474"/>
          </a:solidFill>
          <a:latin typeface="+mj-lt"/>
          <a:ea typeface="+mj-ea"/>
          <a:cs typeface="+mj-cs"/>
          <a:sym typeface="Helvetica Neue" charset="0"/>
        </a:defRPr>
      </a:lvl5pPr>
      <a:lvl6pPr marL="1804772" indent="-196373" algn="l" rtl="0" fontAlgn="base">
        <a:spcBef>
          <a:spcPts val="368"/>
        </a:spcBef>
        <a:spcAft>
          <a:spcPct val="0"/>
        </a:spcAft>
        <a:buSzPct val="100000"/>
        <a:buFont typeface="Zapf Dingbats" pitchFamily="-112" charset="2"/>
        <a:buChar char="❖"/>
        <a:defRPr sz="1000" b="1">
          <a:solidFill>
            <a:srgbClr val="747474"/>
          </a:solidFill>
          <a:latin typeface="+mn-lt"/>
          <a:ea typeface="+mj-ea"/>
          <a:cs typeface="+mj-cs"/>
          <a:sym typeface="Helvetica Neue" pitchFamily="-112" charset="0"/>
        </a:defRPr>
      </a:lvl6pPr>
      <a:lvl7pPr marL="2141414" indent="-196373" algn="l" rtl="0" fontAlgn="base">
        <a:spcBef>
          <a:spcPts val="368"/>
        </a:spcBef>
        <a:spcAft>
          <a:spcPct val="0"/>
        </a:spcAft>
        <a:buSzPct val="100000"/>
        <a:buFont typeface="Zapf Dingbats" pitchFamily="-112" charset="2"/>
        <a:buChar char="❖"/>
        <a:defRPr sz="1000" b="1">
          <a:solidFill>
            <a:srgbClr val="747474"/>
          </a:solidFill>
          <a:latin typeface="+mn-lt"/>
          <a:ea typeface="+mj-ea"/>
          <a:cs typeface="+mj-cs"/>
          <a:sym typeface="Helvetica Neue" pitchFamily="-112" charset="0"/>
        </a:defRPr>
      </a:lvl7pPr>
      <a:lvl8pPr marL="2478054" indent="-196373" algn="l" rtl="0" fontAlgn="base">
        <a:spcBef>
          <a:spcPts val="368"/>
        </a:spcBef>
        <a:spcAft>
          <a:spcPct val="0"/>
        </a:spcAft>
        <a:buSzPct val="100000"/>
        <a:buFont typeface="Zapf Dingbats" pitchFamily="-112" charset="2"/>
        <a:buChar char="❖"/>
        <a:defRPr sz="1000" b="1">
          <a:solidFill>
            <a:srgbClr val="747474"/>
          </a:solidFill>
          <a:latin typeface="+mn-lt"/>
          <a:ea typeface="+mj-ea"/>
          <a:cs typeface="+mj-cs"/>
          <a:sym typeface="Helvetica Neue" pitchFamily="-112" charset="0"/>
        </a:defRPr>
      </a:lvl8pPr>
      <a:lvl9pPr marL="2814694" indent="-196373" algn="l" rtl="0" fontAlgn="base">
        <a:spcBef>
          <a:spcPts val="368"/>
        </a:spcBef>
        <a:spcAft>
          <a:spcPct val="0"/>
        </a:spcAft>
        <a:buSzPct val="100000"/>
        <a:buFont typeface="Zapf Dingbats" pitchFamily="-112" charset="2"/>
        <a:buChar char="❖"/>
        <a:defRPr sz="1000" b="1">
          <a:solidFill>
            <a:srgbClr val="747474"/>
          </a:solidFill>
          <a:latin typeface="+mn-lt"/>
          <a:ea typeface="+mj-ea"/>
          <a:cs typeface="+mj-cs"/>
          <a:sym typeface="Helvetica Neue" pitchFamily="-112" charset="0"/>
        </a:defRPr>
      </a:lvl9pPr>
    </p:bodyStyle>
    <p:otherStyle>
      <a:defPPr>
        <a:defRPr lang="en-US"/>
      </a:defPPr>
      <a:lvl1pPr marL="0" algn="l" defTabSz="3366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36642" algn="l" defTabSz="3366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73283" algn="l" defTabSz="3366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9925" algn="l" defTabSz="3366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566" algn="l" defTabSz="3366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83205" algn="l" defTabSz="3366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19848" algn="l" defTabSz="3366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356491" algn="l" defTabSz="3366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93130" algn="l" defTabSz="3366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0.jpe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pace.ethz.ch/" TargetMode="External"/><Relationship Id="rId2" Type="http://schemas.openxmlformats.org/officeDocument/2006/relationships/hyperlink" Target="http://space.epfl.ch/" TargetMode="Externa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Continuing Education on Radiation</a:t>
            </a:r>
            <a:endParaRPr lang="en-US" sz="3600" dirty="0" smtClean="0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/>
            <a:r>
              <a:rPr lang="fr-CH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G. Bourban, </a:t>
            </a:r>
            <a:r>
              <a:rPr lang="fr-CH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Deputy</a:t>
            </a:r>
            <a:r>
              <a:rPr lang="fr-CH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Director</a:t>
            </a:r>
            <a:r>
              <a:rPr lang="fr-CH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CH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Swiss</a:t>
            </a:r>
            <a:r>
              <a:rPr lang="fr-CH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Space</a:t>
            </a:r>
            <a:r>
              <a:rPr lang="fr-CH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Center</a:t>
            </a:r>
          </a:p>
          <a:p>
            <a:pPr marL="0" indent="0" eaLnBrk="1" hangingPunct="1"/>
            <a:r>
              <a:rPr lang="fr-CH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09.05.2017</a:t>
            </a:r>
            <a:endParaRPr lang="en-U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669" y="175422"/>
            <a:ext cx="900684" cy="90068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709" y="175422"/>
            <a:ext cx="1828799" cy="73053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1626" y="3527227"/>
            <a:ext cx="1578039" cy="293567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GB" sz="2400" dirty="0" smtClean="0"/>
              <a:t>  </a:t>
            </a:r>
          </a:p>
          <a:p>
            <a:pPr marL="0" indent="0" algn="ctr">
              <a:buNone/>
            </a:pPr>
            <a:r>
              <a:rPr lang="en-GB" sz="2800" b="1" i="1" dirty="0" smtClean="0">
                <a:solidFill>
                  <a:schemeClr val="bg1"/>
                </a:solidFill>
              </a:rPr>
              <a:t>“The Swiss Space Center shall support institutions, academia and industry to access space missions and related applications and promote interaction between these stakeholders”</a:t>
            </a:r>
          </a:p>
          <a:p>
            <a:pPr>
              <a:buNone/>
            </a:pPr>
            <a:endParaRPr lang="en-GB" sz="2800" b="1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C561A-B19E-43DB-831B-3C93076CF6D0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7526" y="186924"/>
            <a:ext cx="2742973" cy="572977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Roles and Responsibilities</a:t>
            </a:r>
            <a:endParaRPr lang="en-US" sz="28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  <a:buFontTx/>
              <a:buChar char="•"/>
            </a:pPr>
            <a:r>
              <a:rPr lang="en-GB" sz="2400" dirty="0" smtClean="0"/>
              <a:t>  </a:t>
            </a:r>
            <a:r>
              <a:rPr lang="de-CH" alt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Swiss Space Office</a:t>
            </a:r>
          </a:p>
          <a:p>
            <a:pPr lvl="1">
              <a:spcBef>
                <a:spcPts val="600"/>
              </a:spcBef>
              <a:buSzPct val="70000"/>
              <a:buFont typeface="Courier New" pitchFamily="49" charset="0"/>
              <a:buChar char="o"/>
            </a:pPr>
            <a:r>
              <a:rPr lang="de-CH" alt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prepares and implements the Swiss Space Policy (SSP)</a:t>
            </a:r>
          </a:p>
          <a:p>
            <a:pPr lvl="1">
              <a:spcBef>
                <a:spcPts val="600"/>
              </a:spcBef>
              <a:buSzPct val="70000"/>
              <a:buFont typeface="Courier New" pitchFamily="49" charset="0"/>
              <a:buChar char="o"/>
            </a:pPr>
            <a:r>
              <a:rPr lang="de-CH" altLang="de-DE" sz="2000" dirty="0">
                <a:latin typeface="Arial" panose="020B0604020202020204" pitchFamily="34" charset="0"/>
                <a:cs typeface="Arial" panose="020B0604020202020204" pitchFamily="34" charset="0"/>
              </a:rPr>
              <a:t>represents Switzerland in the ESA Council and its subordinate bodies</a:t>
            </a:r>
          </a:p>
          <a:p>
            <a:pPr lvl="1">
              <a:spcBef>
                <a:spcPts val="600"/>
              </a:spcBef>
              <a:buSzPct val="70000"/>
              <a:buFont typeface="Courier New" pitchFamily="49" charset="0"/>
              <a:buChar char="o"/>
            </a:pPr>
            <a:r>
              <a:rPr lang="de-CH" alt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implements the complementary national activities</a:t>
            </a:r>
          </a:p>
          <a:p>
            <a:pPr lvl="1">
              <a:spcBef>
                <a:spcPts val="600"/>
              </a:spcBef>
              <a:buSzPct val="70000"/>
              <a:buFont typeface="Courier New" pitchFamily="49" charset="0"/>
              <a:buChar char="o"/>
            </a:pPr>
            <a:r>
              <a:rPr lang="de-CH" altLang="de-DE" sz="2000" dirty="0">
                <a:latin typeface="Arial" panose="020B0604020202020204" pitchFamily="34" charset="0"/>
                <a:cs typeface="Arial" panose="020B0604020202020204" pitchFamily="34" charset="0"/>
              </a:rPr>
              <a:t>coordinates space activities at Federal level </a:t>
            </a:r>
          </a:p>
          <a:p>
            <a:pPr>
              <a:spcBef>
                <a:spcPts val="1200"/>
              </a:spcBef>
              <a:buFontTx/>
              <a:buChar char="•"/>
            </a:pPr>
            <a:r>
              <a:rPr lang="de-CH" alt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Swiss Space Center supports SSO in implementing the SSP by</a:t>
            </a:r>
          </a:p>
          <a:p>
            <a:pPr lvl="1">
              <a:spcBef>
                <a:spcPts val="600"/>
              </a:spcBef>
              <a:buSzPct val="70000"/>
              <a:buFont typeface="Courier New" pitchFamily="49" charset="0"/>
              <a:buChar char="o"/>
            </a:pPr>
            <a:r>
              <a:rPr lang="de-CH" altLang="de-DE" sz="2000" dirty="0">
                <a:latin typeface="Arial" panose="020B0604020202020204" pitchFamily="34" charset="0"/>
                <a:cs typeface="Arial" panose="020B0604020202020204" pitchFamily="34" charset="0"/>
              </a:rPr>
              <a:t>networking Swiss actors at national and international level</a:t>
            </a:r>
          </a:p>
          <a:p>
            <a:pPr lvl="1">
              <a:spcBef>
                <a:spcPts val="600"/>
              </a:spcBef>
              <a:buSzPct val="70000"/>
              <a:buFont typeface="Courier New" pitchFamily="49" charset="0"/>
              <a:buChar char="o"/>
            </a:pPr>
            <a:r>
              <a:rPr lang="de-CH" altLang="de-DE" sz="2000" dirty="0">
                <a:latin typeface="Arial" panose="020B0604020202020204" pitchFamily="34" charset="0"/>
                <a:cs typeface="Arial" panose="020B0604020202020204" pitchFamily="34" charset="0"/>
              </a:rPr>
              <a:t>facilitating access to space projects for established actors and for newcomers</a:t>
            </a:r>
          </a:p>
          <a:p>
            <a:pPr lvl="1">
              <a:spcBef>
                <a:spcPts val="600"/>
              </a:spcBef>
              <a:buSzPct val="70000"/>
              <a:buFont typeface="Courier New" pitchFamily="49" charset="0"/>
              <a:buChar char="o"/>
            </a:pPr>
            <a:r>
              <a:rPr lang="de-CH" alt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providing education and training</a:t>
            </a:r>
          </a:p>
          <a:p>
            <a:pPr lvl="1">
              <a:spcBef>
                <a:spcPts val="600"/>
              </a:spcBef>
              <a:buSzPct val="70000"/>
              <a:buFont typeface="Courier New" pitchFamily="49" charset="0"/>
              <a:buChar char="o"/>
            </a:pPr>
            <a:r>
              <a:rPr lang="de-CH" alt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promoting public awareness of </a:t>
            </a:r>
            <a:r>
              <a:rPr lang="de-CH" alt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space</a:t>
            </a:r>
            <a:endParaRPr lang="de-CH" alt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C561A-B19E-43DB-831B-3C93076CF6D0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7165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305" y="1524878"/>
            <a:ext cx="7705411" cy="53331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Geographical distribution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B25C7A-7F6B-4B36-BB42-4E16799C55E9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9" name="Picture 2" descr="c09f46d3-1ed1-4400-9b58-de2c2aaef046@intranet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59895" y="3909102"/>
            <a:ext cx="226424" cy="223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c09f46d3-1ed1-4400-9b58-de2c2aaef046@intranet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90476" y="5060278"/>
            <a:ext cx="226424" cy="223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80444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84F4B-8086-4C01-B4D1-8A22BFF176C1}" type="slidenum">
              <a:rPr lang="en-US" altLang="en-US">
                <a:solidFill>
                  <a:srgbClr val="000000"/>
                </a:solidFill>
              </a:rPr>
              <a:pPr/>
              <a:t>5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 dirty="0" smtClean="0"/>
              <a:t>Continuing Education</a:t>
            </a:r>
            <a:endParaRPr lang="en-US" altLang="en-US" dirty="0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35335" y="1634133"/>
            <a:ext cx="4561099" cy="4616648"/>
          </a:xfrm>
          <a:ln/>
        </p:spPr>
        <p:txBody>
          <a:bodyPr/>
          <a:lstStyle/>
          <a:p>
            <a:pPr marL="0" indent="0">
              <a:buNone/>
            </a:pPr>
            <a:r>
              <a:rPr lang="en-US" altLang="en-US" b="1" dirty="0" smtClean="0"/>
              <a:t>Numbers of courses organized in 2015 / 2016: </a:t>
            </a:r>
          </a:p>
          <a:p>
            <a:pPr marL="0" indent="0">
              <a:buNone/>
            </a:pPr>
            <a:endParaRPr lang="en-GB" alt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/>
              <a:t>ESA Space Segment Software through ECSS and SAVOIR (09.2016)</a:t>
            </a:r>
            <a:endParaRPr lang="en-US" altLang="en-US" sz="1800" dirty="0"/>
          </a:p>
          <a:p>
            <a:pPr marL="0" indent="0">
              <a:buNone/>
            </a:pPr>
            <a:r>
              <a:rPr lang="en-US" altLang="en-US" sz="1600" dirty="0"/>
              <a:t>    By Jean-Loup </a:t>
            </a:r>
            <a:r>
              <a:rPr lang="en-US" altLang="en-US" sz="1600" dirty="0" err="1"/>
              <a:t>Terraillon</a:t>
            </a:r>
            <a:r>
              <a:rPr lang="en-US" altLang="en-US" sz="1600" dirty="0"/>
              <a:t>, ESA</a:t>
            </a:r>
            <a:endParaRPr lang="en-US" altLang="en-US" sz="1800" dirty="0"/>
          </a:p>
          <a:p>
            <a:pPr lvl="0">
              <a:buFont typeface="Arial" panose="020B0604020202020204" pitchFamily="34" charset="0"/>
              <a:buChar char="•"/>
            </a:pPr>
            <a:r>
              <a:rPr lang="en-GB" altLang="en-US" dirty="0" smtClean="0"/>
              <a:t>Reliability for Space (02.2016)</a:t>
            </a:r>
            <a:r>
              <a:rPr lang="en-GB" altLang="en-US" dirty="0"/>
              <a:t/>
            </a:r>
            <a:br>
              <a:rPr lang="en-GB" altLang="en-US" dirty="0"/>
            </a:br>
            <a:r>
              <a:rPr lang="en-GB" altLang="en-US" sz="1400" dirty="0" smtClean="0"/>
              <a:t>with CSEM, by L. </a:t>
            </a:r>
            <a:r>
              <a:rPr lang="en-GB" altLang="en-US" sz="1400" dirty="0" err="1" smtClean="0"/>
              <a:t>Marchand</a:t>
            </a:r>
            <a:r>
              <a:rPr lang="en-GB" altLang="en-US" sz="1400" dirty="0" smtClean="0"/>
              <a:t> and T. </a:t>
            </a:r>
            <a:r>
              <a:rPr lang="en-GB" altLang="en-US" sz="1400" dirty="0" err="1" smtClean="0"/>
              <a:t>Ghidini</a:t>
            </a:r>
            <a:r>
              <a:rPr lang="en-GB" altLang="en-US" sz="1400" dirty="0" smtClean="0"/>
              <a:t>, ESA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GB" altLang="en-US" dirty="0" smtClean="0"/>
              <a:t>Model-driven </a:t>
            </a:r>
            <a:r>
              <a:rPr lang="en-GB" altLang="en-US" dirty="0"/>
              <a:t>Systems </a:t>
            </a:r>
            <a:r>
              <a:rPr lang="en-GB" altLang="en-US" dirty="0" smtClean="0"/>
              <a:t>Engineering  (09.2015)</a:t>
            </a:r>
            <a:r>
              <a:rPr lang="en-GB" altLang="en-US" dirty="0"/>
              <a:t/>
            </a:r>
            <a:br>
              <a:rPr lang="en-GB" altLang="en-US" dirty="0"/>
            </a:br>
            <a:r>
              <a:rPr lang="en-GB" altLang="en-US" sz="1400" dirty="0"/>
              <a:t>by </a:t>
            </a:r>
            <a:r>
              <a:rPr lang="en-GB" altLang="en-US" sz="1400" dirty="0" err="1" smtClean="0"/>
              <a:t>Dr.</a:t>
            </a:r>
            <a:r>
              <a:rPr lang="en-GB" altLang="en-US" sz="1400" dirty="0" smtClean="0"/>
              <a:t> </a:t>
            </a:r>
            <a:r>
              <a:rPr lang="en-GB" altLang="en-US" sz="1400" dirty="0"/>
              <a:t>Laurent </a:t>
            </a:r>
            <a:r>
              <a:rPr lang="en-GB" altLang="en-US" sz="1400" dirty="0" err="1" smtClean="0"/>
              <a:t>Balmelli</a:t>
            </a:r>
            <a:r>
              <a:rPr lang="en-GB" altLang="en-US" sz="1400" dirty="0"/>
              <a:t>, COO AND CO-FOUNDER of the Sana Elias Group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altLang="en-US" dirty="0" smtClean="0"/>
              <a:t>The </a:t>
            </a:r>
            <a:r>
              <a:rPr lang="en-GB" altLang="en-US" dirty="0"/>
              <a:t>Role of Failure Investigation in the Space Systems </a:t>
            </a:r>
            <a:r>
              <a:rPr lang="en-GB" altLang="en-US" dirty="0" smtClean="0"/>
              <a:t>Safety (02.2015)</a:t>
            </a:r>
            <a:br>
              <a:rPr lang="en-GB" altLang="en-US" dirty="0" smtClean="0"/>
            </a:br>
            <a:r>
              <a:rPr lang="en-GB" altLang="en-US" sz="1400" dirty="0" smtClean="0"/>
              <a:t>by T. </a:t>
            </a:r>
            <a:r>
              <a:rPr lang="en-GB" altLang="en-US" sz="1400" dirty="0" err="1" smtClean="0"/>
              <a:t>Ghidini</a:t>
            </a:r>
            <a:r>
              <a:rPr lang="en-GB" altLang="en-US" sz="1400" dirty="0" smtClean="0"/>
              <a:t>, Head TEC-QTM, ESA</a:t>
            </a:r>
          </a:p>
        </p:txBody>
      </p:sp>
      <p:pic>
        <p:nvPicPr>
          <p:cNvPr id="11" name="Image 1" descr="C:\Users\Lise-Loup Antoniadis\Pictures\divers EPFl\IMG_0005.JPG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0967" t="30945" r="8006" b="12577"/>
          <a:stretch/>
        </p:blipFill>
        <p:spPr bwMode="auto">
          <a:xfrm>
            <a:off x="5088414" y="4267041"/>
            <a:ext cx="4269105" cy="19837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88413" y="1902426"/>
            <a:ext cx="4269105" cy="2149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5421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Program for </a:t>
            </a:r>
            <a:r>
              <a:rPr lang="fr-CH" dirty="0" err="1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tabLst>
                <a:tab pos="1980565" algn="l"/>
              </a:tabLst>
            </a:pPr>
            <a:r>
              <a:rPr lang="en-GB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10h00-10h15	Welcome and Introduction (SSC, CERN Knowledge Transfer)</a:t>
            </a:r>
            <a:endParaRPr lang="en-US" sz="18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980565" algn="l"/>
              </a:tabLst>
            </a:pPr>
            <a:endParaRPr lang="en-GB" sz="18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tabLst>
                <a:tab pos="1980565" algn="l"/>
              </a:tabLst>
            </a:pPr>
            <a:r>
              <a:rPr lang="en-GB" sz="1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10h15 </a:t>
            </a:r>
            <a:r>
              <a:rPr lang="en-GB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-12h15	Basic definitions/Space environment </a:t>
            </a:r>
            <a:r>
              <a:rPr lang="en-US" sz="1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n-GB" sz="1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Hugh </a:t>
            </a:r>
            <a:r>
              <a:rPr lang="en-GB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Evans, </a:t>
            </a:r>
            <a:r>
              <a:rPr lang="en-GB" sz="1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ESA)</a:t>
            </a:r>
            <a:endParaRPr lang="en-US" sz="18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tabLst>
                <a:tab pos="1980565" algn="l"/>
              </a:tabLst>
            </a:pPr>
            <a:endParaRPr lang="en-US" sz="18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tabLst>
                <a:tab pos="1980565" algn="l"/>
              </a:tabLst>
            </a:pPr>
            <a:r>
              <a:rPr lang="en-US" sz="1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12h15 </a:t>
            </a: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</a:t>
            </a:r>
            <a:r>
              <a:rPr lang="en-US" sz="1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13h30 Lunch </a:t>
            </a: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Break</a:t>
            </a:r>
          </a:p>
          <a:p>
            <a:pPr marL="457200">
              <a:lnSpc>
                <a:spcPct val="115000"/>
              </a:lnSpc>
              <a:spcAft>
                <a:spcPts val="0"/>
              </a:spcAft>
              <a:tabLst>
                <a:tab pos="1980565" algn="l"/>
              </a:tabLst>
            </a:pPr>
            <a:endParaRPr lang="en-US" sz="18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  <a:tabLst>
                <a:tab pos="1980565" algn="l"/>
              </a:tabLst>
            </a:pPr>
            <a:r>
              <a:rPr lang="en-US" sz="1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13h30 </a:t>
            </a: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- 15h30 </a:t>
            </a:r>
            <a:r>
              <a:rPr lang="en-US" sz="1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SEE </a:t>
            </a: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effect, mechanism and testing </a:t>
            </a:r>
            <a:r>
              <a:rPr lang="en-US" sz="1800" dirty="0">
                <a:solidFill>
                  <a:srgbClr val="0D0D0D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Cesar </a:t>
            </a:r>
            <a:r>
              <a:rPr lang="en-US" sz="18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Boatella</a:t>
            </a: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Polo, </a:t>
            </a: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ESA)</a:t>
            </a:r>
            <a:endParaRPr lang="en-US" sz="18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  <a:tabLst>
                <a:tab pos="1980565" algn="l"/>
              </a:tabLst>
            </a:pPr>
            <a:endParaRPr lang="en-GB" sz="18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  <a:tabLst>
                <a:tab pos="1980565" algn="l"/>
              </a:tabLst>
            </a:pPr>
            <a:r>
              <a:rPr lang="en-GB" sz="1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15h30 </a:t>
            </a:r>
            <a:r>
              <a:rPr lang="en-GB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</a:t>
            </a:r>
            <a:r>
              <a:rPr lang="en-GB" sz="1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16h00 Coffee </a:t>
            </a:r>
            <a:r>
              <a:rPr lang="en-GB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Break</a:t>
            </a:r>
            <a:endParaRPr lang="en-US" sz="18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  <a:tabLst>
                <a:tab pos="1980565" algn="l"/>
              </a:tabLst>
            </a:pPr>
            <a:endParaRPr lang="en-GB" sz="18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  <a:tabLst>
                <a:tab pos="1980565" algn="l"/>
              </a:tabLst>
            </a:pPr>
            <a:r>
              <a:rPr lang="en-GB" sz="1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16h00 </a:t>
            </a:r>
            <a:r>
              <a:rPr lang="en-GB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17h30 </a:t>
            </a:r>
            <a:r>
              <a:rPr lang="en-US" sz="1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TNID </a:t>
            </a: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effects, mechanism and </a:t>
            </a:r>
            <a:r>
              <a:rPr lang="en-US" sz="1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testing (Christian Poivey, ESA)</a:t>
            </a:r>
            <a:endParaRPr lang="en-US" sz="18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  <a:tabLst>
                <a:tab pos="1980565" algn="l"/>
              </a:tabLst>
            </a:pPr>
            <a:r>
              <a:rPr lang="en-US" sz="1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19h00</a:t>
            </a: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lang="en-US" sz="1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Gala </a:t>
            </a:r>
            <a:r>
              <a:rPr lang="en-US" sz="18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dinner at </a:t>
            </a:r>
            <a:r>
              <a:rPr lang="en-US" sz="1800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CERN</a:t>
            </a:r>
            <a:endParaRPr lang="en-US" sz="18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E5E96F1-BB3C-40A1-92A2-31D6962BD56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297021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Program for </a:t>
            </a:r>
            <a:r>
              <a:rPr lang="fr-CH" dirty="0" err="1" smtClean="0"/>
              <a:t>tomorrow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8h30 – 10h00 	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TID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effect, mechanisms and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testing (Marc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Poizat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, ESA)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10h00 – 10h30 	Coffee Break</a:t>
            </a: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10h30 – 12h00 	Radiation Hardness Assurance of space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systems </a:t>
            </a:r>
          </a:p>
          <a:p>
            <a:pPr marL="0" indent="0"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	(Christian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Poivey,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ESA)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12h00 – 13h00 	Lunch break</a:t>
            </a: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13h00 – 14h00 	COTS Components at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CERN (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Raffaello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Secondo,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CERN)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14h00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– 15h30 	CERN radiation facilities tour</a:t>
            </a:r>
          </a:p>
          <a:p>
            <a:endParaRPr lang="en-U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15h30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	End of the workshop</a:t>
            </a: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E5E96F1-BB3C-40A1-92A2-31D6962BD56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601174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Contact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H" dirty="0" smtClean="0"/>
              <a:t>EPFL</a:t>
            </a:r>
          </a:p>
          <a:p>
            <a:pPr marL="0" indent="0">
              <a:buNone/>
            </a:pPr>
            <a:r>
              <a:rPr lang="fr-CH" dirty="0" smtClean="0"/>
              <a:t>PPH 338, Station 13</a:t>
            </a:r>
          </a:p>
          <a:p>
            <a:pPr marL="0" indent="0">
              <a:buNone/>
            </a:pPr>
            <a:r>
              <a:rPr lang="fr-CH" dirty="0" smtClean="0"/>
              <a:t>CH-1015 Lausanne</a:t>
            </a:r>
          </a:p>
          <a:p>
            <a:pPr marL="0" indent="0">
              <a:buNone/>
            </a:pPr>
            <a:endParaRPr lang="fr-CH" dirty="0" smtClean="0"/>
          </a:p>
          <a:p>
            <a:pPr marL="0" indent="0">
              <a:buNone/>
            </a:pPr>
            <a:r>
              <a:rPr lang="fr-CH" dirty="0" smtClean="0"/>
              <a:t>ETH </a:t>
            </a:r>
            <a:r>
              <a:rPr lang="fr-CH" dirty="0"/>
              <a:t>Zürich</a:t>
            </a:r>
          </a:p>
          <a:p>
            <a:pPr marL="0" indent="0">
              <a:buNone/>
            </a:pPr>
            <a:r>
              <a:rPr lang="fr-CH" dirty="0"/>
              <a:t>c/o Institute of </a:t>
            </a:r>
            <a:r>
              <a:rPr lang="fr-CH" dirty="0" err="1"/>
              <a:t>Geodesy</a:t>
            </a:r>
            <a:r>
              <a:rPr lang="fr-CH" dirty="0"/>
              <a:t> and </a:t>
            </a:r>
            <a:r>
              <a:rPr lang="fr-CH" dirty="0" err="1" smtClean="0"/>
              <a:t>Photogrammetry</a:t>
            </a:r>
            <a:r>
              <a:rPr lang="fr-CH" dirty="0" smtClean="0"/>
              <a:t>, HIL </a:t>
            </a:r>
            <a:r>
              <a:rPr lang="fr-CH" dirty="0"/>
              <a:t>C 61.3</a:t>
            </a:r>
          </a:p>
          <a:p>
            <a:pPr marL="0" indent="0">
              <a:buNone/>
            </a:pPr>
            <a:r>
              <a:rPr lang="fr-CH" dirty="0"/>
              <a:t>Stefano-</a:t>
            </a:r>
            <a:r>
              <a:rPr lang="fr-CH" dirty="0" err="1"/>
              <a:t>Franscini</a:t>
            </a:r>
            <a:r>
              <a:rPr lang="fr-CH" dirty="0"/>
              <a:t>-</a:t>
            </a:r>
            <a:r>
              <a:rPr lang="fr-CH" dirty="0" err="1"/>
              <a:t>Platz</a:t>
            </a:r>
            <a:r>
              <a:rPr lang="fr-CH" dirty="0"/>
              <a:t> 5</a:t>
            </a:r>
          </a:p>
          <a:p>
            <a:pPr marL="0" indent="0">
              <a:buNone/>
            </a:pPr>
            <a:r>
              <a:rPr lang="fr-CH" dirty="0"/>
              <a:t>CH-8093 Zürich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fr-CH" dirty="0" smtClean="0">
              <a:hlinkClick r:id="rId2"/>
            </a:endParaRPr>
          </a:p>
          <a:p>
            <a:pPr marL="0" indent="0">
              <a:buNone/>
            </a:pPr>
            <a:endParaRPr lang="fr-CH" dirty="0">
              <a:hlinkClick r:id="rId2"/>
            </a:endParaRPr>
          </a:p>
          <a:p>
            <a:pPr marL="0" indent="0">
              <a:buNone/>
            </a:pPr>
            <a:endParaRPr lang="fr-CH" dirty="0" smtClean="0">
              <a:hlinkClick r:id="rId2"/>
            </a:endParaRPr>
          </a:p>
          <a:p>
            <a:pPr marL="0" indent="0">
              <a:buNone/>
            </a:pPr>
            <a:r>
              <a:rPr lang="fr-CH" dirty="0" smtClean="0">
                <a:hlinkClick r:id="rId2"/>
              </a:rPr>
              <a:t>http://space.epfl.ch</a:t>
            </a:r>
            <a:endParaRPr lang="fr-CH" dirty="0" smtClean="0"/>
          </a:p>
          <a:p>
            <a:pPr marL="0" indent="0">
              <a:buNone/>
            </a:pPr>
            <a:r>
              <a:rPr lang="fr-CH" dirty="0" smtClean="0">
                <a:hlinkClick r:id="rId3"/>
              </a:rPr>
              <a:t>www.space.ethz.ch</a:t>
            </a:r>
            <a:endParaRPr lang="fr-CH" dirty="0" smtClean="0"/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029DFA4-04D4-4A05-BBC5-B673C5771804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4402" y="3700973"/>
            <a:ext cx="738316" cy="73831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7676" y="3700974"/>
            <a:ext cx="738316" cy="738316"/>
          </a:xfrm>
          <a:prstGeom prst="rect">
            <a:avLst/>
          </a:prstGeom>
        </p:spPr>
      </p:pic>
      <p:pic>
        <p:nvPicPr>
          <p:cNvPr id="1026" name="Picture 2" descr="http://space.epfl.ch/files/content/sites/space/files/QR%20code%20space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7652" y="2894049"/>
            <a:ext cx="1613849" cy="1613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7825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itle &amp; Subtitl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Helvetica Neue Light"/>
        <a:ea typeface="ヒラギノ角ゴ Pro W3"/>
        <a:cs typeface="ヒラギノ角ゴ Pro W3"/>
      </a:majorFont>
      <a:minorFont>
        <a:latin typeface="Helvetica Neue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Light" pitchFamily="-112" charset="0"/>
            <a:ea typeface="ヒラギノ角ゴ Pro W3" pitchFamily="-112" charset="-128"/>
            <a:cs typeface="ヒラギノ角ゴ Pro W3" pitchFamily="-112" charset="-128"/>
            <a:sym typeface="Helvetica Neue Light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Light" pitchFamily="-112" charset="0"/>
            <a:ea typeface="ヒラギノ角ゴ Pro W3" pitchFamily="-112" charset="-128"/>
            <a:cs typeface="ヒラギノ角ゴ Pro W3" pitchFamily="-112" charset="-128"/>
            <a:sym typeface="Helvetica Neue Light" pitchFamily="-112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Helvetica Neue Light"/>
        <a:ea typeface="ヒラギノ角ゴ Pro W3"/>
        <a:cs typeface="ヒラギノ角ゴ Pro W3"/>
      </a:majorFont>
      <a:minorFont>
        <a:latin typeface="Helvetica Neue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Light" pitchFamily="-112" charset="0"/>
            <a:ea typeface="ヒラギノ角ゴ Pro W3" pitchFamily="-112" charset="-128"/>
            <a:cs typeface="ヒラギノ角ゴ Pro W3" pitchFamily="-112" charset="-128"/>
            <a:sym typeface="Helvetica Neue Light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Light" pitchFamily="-112" charset="0"/>
            <a:ea typeface="ヒラギノ角ゴ Pro W3" pitchFamily="-112" charset="-128"/>
            <a:cs typeface="ヒラギノ角ゴ Pro W3" pitchFamily="-112" charset="-128"/>
            <a:sym typeface="Helvetica Neue Light" pitchFamily="-112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Title &amp; Bullets copy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copy">
      <a:majorFont>
        <a:latin typeface="Helvetica Neue Light"/>
        <a:ea typeface="ヒラギノ角ゴ Pro W3"/>
        <a:cs typeface="ヒラギノ角ゴ Pro W3"/>
      </a:majorFont>
      <a:minorFont>
        <a:latin typeface="Helvetica Neue"/>
        <a:ea typeface="ヒラギノ角ゴ Pro W6"/>
        <a:cs typeface="ヒラギノ角ゴ Pro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Light" pitchFamily="-112" charset="0"/>
            <a:ea typeface="ヒラギノ角ゴ Pro W3" pitchFamily="-112" charset="-128"/>
            <a:cs typeface="ヒラギノ角ゴ Pro W3" pitchFamily="-112" charset="-128"/>
            <a:sym typeface="Helvetica Neue Light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Light" pitchFamily="-112" charset="0"/>
            <a:ea typeface="ヒラギノ角ゴ Pro W3" pitchFamily="-112" charset="-128"/>
            <a:cs typeface="ヒラギノ角ゴ Pro W3" pitchFamily="-112" charset="-128"/>
            <a:sym typeface="Helvetica Neue Light" pitchFamily="-112" charset="0"/>
          </a:defRPr>
        </a:defPPr>
      </a:lstStyle>
    </a:lnDef>
  </a:objectDefaults>
  <a:extraClrSchemeLst>
    <a:extraClrScheme>
      <a:clrScheme name="Title &amp; Bullets cop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4873</TotalTime>
  <Pages>0</Pages>
  <Words>201</Words>
  <Characters>0</Characters>
  <Application>Microsoft Office PowerPoint</Application>
  <PresentationFormat>A4 Paper (210x297 mm)</PresentationFormat>
  <Lines>0</Lines>
  <Paragraphs>75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20" baseType="lpstr">
      <vt:lpstr>Arial</vt:lpstr>
      <vt:lpstr>Calibri</vt:lpstr>
      <vt:lpstr>Courier New</vt:lpstr>
      <vt:lpstr>Helvetica Neue</vt:lpstr>
      <vt:lpstr>Helvetica Neue Light</vt:lpstr>
      <vt:lpstr>Wingdings</vt:lpstr>
      <vt:lpstr>Zapf Dingbats</vt:lpstr>
      <vt:lpstr>ヒラギノ角ゴ Pro W3</vt:lpstr>
      <vt:lpstr>ヒラギノ角ゴ Pro W6</vt:lpstr>
      <vt:lpstr>Title &amp; Subtitle</vt:lpstr>
      <vt:lpstr>Title &amp; Bullets</vt:lpstr>
      <vt:lpstr>2_Title &amp; Bullets copy</vt:lpstr>
      <vt:lpstr>Continuing Education on Radiation</vt:lpstr>
      <vt:lpstr>PowerPoint Presentation</vt:lpstr>
      <vt:lpstr>Roles and Responsibilities</vt:lpstr>
      <vt:lpstr>Geographical distribution</vt:lpstr>
      <vt:lpstr>Continuing Education</vt:lpstr>
      <vt:lpstr>Program for today</vt:lpstr>
      <vt:lpstr>Program for tomorrow</vt:lpstr>
      <vt:lpstr>Contact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Swiss Space Center</dc:title>
  <dc:creator>Grégoire Bourban</dc:creator>
  <cp:lastModifiedBy>Grégoire</cp:lastModifiedBy>
  <cp:revision>362</cp:revision>
  <dcterms:created xsi:type="dcterms:W3CDTF">2008-12-04T09:36:23Z</dcterms:created>
  <dcterms:modified xsi:type="dcterms:W3CDTF">2017-05-08T16:21:59Z</dcterms:modified>
</cp:coreProperties>
</file>