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4"/>
    <p:restoredTop sz="94659"/>
  </p:normalViewPr>
  <p:slideViewPr>
    <p:cSldViewPr snapToGrid="0" snapToObjects="1">
      <p:cViewPr varScale="1">
        <p:scale>
          <a:sx n="107" d="100"/>
          <a:sy n="107" d="100"/>
        </p:scale>
        <p:origin x="195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0ED30-AFF8-0149-B5A5-3CEC6E3FF7B0}" type="datetimeFigureOut">
              <a:rPr lang="en-US" smtClean="0"/>
              <a:t>4/27/17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6663C-2B45-FA4C-B641-269104A3C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53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6663C-2B45-FA4C-B641-269104A3C6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38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6663C-2B45-FA4C-B641-269104A3C6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94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2E97-485D-794A-B850-1A49F2B95C2E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32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971F-A5A0-524C-8EF9-4474CDD26FE4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5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F177-D22A-2143-AF1F-366D0627D8A7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43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E991-A757-404C-82BA-67CF034BE772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3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BE51-698C-4A49-AA46-E07CA02E75A8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7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030D-0DA5-1840-AD55-3EE336C4849E}" type="datetime1">
              <a:rPr lang="en-US" smtClean="0"/>
              <a:t>4/27/17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6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55BF-7B46-F34B-BDDC-08970FCD07E4}" type="datetime1">
              <a:rPr lang="en-US" smtClean="0"/>
              <a:t>4/27/17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1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C3CA-9B44-F84F-9A8E-E4BFA8EC6374}" type="datetime1">
              <a:rPr lang="en-US" smtClean="0"/>
              <a:t>4/27/17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6791A-EB76-0A40-8917-988CFE43E5CB}" type="datetime1">
              <a:rPr lang="en-US" smtClean="0"/>
              <a:t>4/27/17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29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96F1-1C2B-BB4A-B60A-64F1FBC61203}" type="datetime1">
              <a:rPr lang="en-US" smtClean="0"/>
              <a:t>4/27/17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3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C720-3674-A840-BDB5-76E2B545C0D2}" type="datetime1">
              <a:rPr lang="en-US" smtClean="0"/>
              <a:t>4/27/17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9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92676-D948-F646-8EBB-CFB175C55229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F63FD-1558-F945-ABA2-11F85A3C9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5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 Infrastructure Projects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>
                    <a:lumMod val="75000"/>
                  </a:schemeClr>
                </a:solidFill>
              </a:rPr>
              <a:t>PROPOSAL</a:t>
            </a:r>
            <a:endParaRPr lang="en-US" sz="9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Connector 41"/>
          <p:cNvCxnSpPr/>
          <p:nvPr/>
        </p:nvCxnSpPr>
        <p:spPr>
          <a:xfrm>
            <a:off x="7729482" y="4448983"/>
            <a:ext cx="0" cy="503037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877072" y="4436620"/>
            <a:ext cx="0" cy="503037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768005" y="4055572"/>
            <a:ext cx="0" cy="8906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451350" y="4804306"/>
            <a:ext cx="657895" cy="56813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WPn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2407818" y="4073775"/>
            <a:ext cx="0" cy="8906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376683" y="4073775"/>
            <a:ext cx="0" cy="8906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428019" y="4049034"/>
            <a:ext cx="0" cy="8906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38951" y="4073775"/>
            <a:ext cx="0" cy="8906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309195" y="2098575"/>
            <a:ext cx="45524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11177" y="2325515"/>
            <a:ext cx="0" cy="17235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Generic TE Infrastructures Project Organization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801077" y="1651000"/>
            <a:ext cx="2207846" cy="97963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TE Space Manager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Member of SMF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Follows Project Preparation from IPP to SIB approval</a:t>
            </a:r>
          </a:p>
        </p:txBody>
      </p:sp>
      <p:sp>
        <p:nvSpPr>
          <p:cNvPr id="7" name="Rectangle 6"/>
          <p:cNvSpPr/>
          <p:nvPr/>
        </p:nvSpPr>
        <p:spPr>
          <a:xfrm>
            <a:off x="3473939" y="1651000"/>
            <a:ext cx="2207846" cy="97963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TE Project Owner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</a:rPr>
              <a:t>maitre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d’ouvrage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Overall project management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3469246" y="3162355"/>
            <a:ext cx="2207846" cy="56813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SMB Project Coordinator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Contract execution, Financial responsibility</a:t>
            </a:r>
            <a:endParaRPr lang="en-US" sz="500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17492" y="1651000"/>
            <a:ext cx="2207846" cy="97963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TE PPR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Schedule and Cost Quality and Conformity</a:t>
            </a:r>
          </a:p>
          <a:p>
            <a:pPr algn="ctr"/>
            <a:endParaRPr lang="en-US" sz="1000" dirty="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430704" y="4056487"/>
            <a:ext cx="4337301" cy="155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923679" y="4804306"/>
            <a:ext cx="816464" cy="56813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HSE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33780" y="4804306"/>
            <a:ext cx="901954" cy="56813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Safety Coordinator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23910" y="4804306"/>
            <a:ext cx="808905" cy="56813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WP2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08923" y="4804306"/>
            <a:ext cx="829599" cy="56813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WP1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24141" y="5763127"/>
            <a:ext cx="3108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Typical WPs: Civil engineering, </a:t>
            </a:r>
            <a:r>
              <a:rPr lang="en-US" sz="900" dirty="0" err="1" smtClean="0"/>
              <a:t>HVAC&amp;Fluids</a:t>
            </a:r>
            <a:r>
              <a:rPr lang="en-US" sz="900" dirty="0" smtClean="0"/>
              <a:t>, Electrical, IT, Handling, Integration</a:t>
            </a:r>
            <a:r>
              <a:rPr lang="mr-IN" sz="900" dirty="0" smtClean="0"/>
              <a:t>…</a:t>
            </a:r>
            <a:r>
              <a:rPr lang="en-US" sz="900" dirty="0" smtClean="0"/>
              <a:t>  </a:t>
            </a:r>
            <a:endParaRPr lang="en-US" sz="900" dirty="0"/>
          </a:p>
        </p:txBody>
      </p:sp>
      <p:sp>
        <p:nvSpPr>
          <p:cNvPr id="36" name="Rectangle 35"/>
          <p:cNvSpPr/>
          <p:nvPr/>
        </p:nvSpPr>
        <p:spPr>
          <a:xfrm>
            <a:off x="6532660" y="4804306"/>
            <a:ext cx="657895" cy="56813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Internal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Space Arrangement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399545" y="4804306"/>
            <a:ext cx="657895" cy="56813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M&amp;O</a:t>
            </a:r>
          </a:p>
        </p:txBody>
      </p:sp>
      <p:sp>
        <p:nvSpPr>
          <p:cNvPr id="43" name="Left Brace 42"/>
          <p:cNvSpPr/>
          <p:nvPr/>
        </p:nvSpPr>
        <p:spPr>
          <a:xfrm rot="16200000">
            <a:off x="4458843" y="4137305"/>
            <a:ext cx="207456" cy="3093353"/>
          </a:xfrm>
          <a:prstGeom prst="leftBrac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6871888" y="4446259"/>
            <a:ext cx="856604" cy="1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511177" y="2898903"/>
            <a:ext cx="2789013" cy="1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300190" y="2887027"/>
            <a:ext cx="0" cy="1562459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9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268"/>
            <a:ext cx="8229600" cy="780915"/>
          </a:xfrm>
        </p:spPr>
        <p:txBody>
          <a:bodyPr/>
          <a:lstStyle/>
          <a:p>
            <a:r>
              <a:rPr lang="en-US" dirty="0" smtClean="0"/>
              <a:t>Reporting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attendance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9320" y="1534737"/>
            <a:ext cx="3415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Kick-off </a:t>
            </a:r>
            <a:r>
              <a:rPr lang="en-US" sz="1200" dirty="0"/>
              <a:t>(sign off budget, WPs and </a:t>
            </a:r>
            <a:r>
              <a:rPr lang="en-US" sz="1200" dirty="0" smtClean="0"/>
              <a:t>personnel</a:t>
            </a:r>
            <a:r>
              <a:rPr lang="en-US" sz="1200" dirty="0"/>
              <a:t>)</a:t>
            </a:r>
          </a:p>
          <a:p>
            <a:r>
              <a:rPr lang="en-US" sz="2000" dirty="0" smtClean="0"/>
              <a:t>&amp; Hand-over at termination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9320" y="3365428"/>
            <a:ext cx="2995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Strategic Reviews</a:t>
            </a:r>
          </a:p>
          <a:p>
            <a:r>
              <a:rPr lang="en-US" sz="1200" dirty="0" smtClean="0"/>
              <a:t>(every </a:t>
            </a:r>
            <a:r>
              <a:rPr lang="en-US" sz="1200" dirty="0" smtClean="0"/>
              <a:t>~3 </a:t>
            </a:r>
            <a:r>
              <a:rPr lang="en-US" sz="1200" dirty="0" smtClean="0"/>
              <a:t>m, target is quality and conformity)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89320" y="5186669"/>
            <a:ext cx="321690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Steering/Project </a:t>
            </a:r>
            <a:r>
              <a:rPr lang="en-US" sz="2000" dirty="0" smtClean="0"/>
              <a:t>Committees</a:t>
            </a:r>
          </a:p>
          <a:p>
            <a:r>
              <a:rPr lang="en-US" sz="1200" dirty="0" smtClean="0"/>
              <a:t>(every </a:t>
            </a:r>
            <a:r>
              <a:rPr lang="en-US" sz="1200" dirty="0" smtClean="0"/>
              <a:t>~month</a:t>
            </a:r>
            <a:r>
              <a:rPr lang="en-US" sz="1200" dirty="0" smtClean="0"/>
              <a:t>)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731" y="1102872"/>
            <a:ext cx="2971406" cy="14932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1731" y="3058286"/>
            <a:ext cx="2971406" cy="14932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1731" y="5049396"/>
            <a:ext cx="3017666" cy="1516466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2106613" y="2843940"/>
            <a:ext cx="5301577" cy="774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114362" y="4773328"/>
            <a:ext cx="5301577" cy="774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8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SMB EDMS</a:t>
            </a:r>
          </a:p>
          <a:p>
            <a:endParaRPr lang="en-US" dirty="0" smtClean="0"/>
          </a:p>
          <a:p>
            <a:r>
              <a:rPr lang="en-US" dirty="0" smtClean="0"/>
              <a:t>Dedicated TE Project </a:t>
            </a:r>
            <a:r>
              <a:rPr lang="en-US" dirty="0" err="1" smtClean="0"/>
              <a:t>Sharepoint</a:t>
            </a:r>
            <a:endParaRPr lang="en-US" dirty="0" smtClean="0"/>
          </a:p>
          <a:p>
            <a:pPr lvl="1"/>
            <a:r>
              <a:rPr lang="en-US" dirty="0" smtClean="0"/>
              <a:t>Drawings</a:t>
            </a:r>
          </a:p>
          <a:p>
            <a:pPr lvl="1"/>
            <a:r>
              <a:rPr lang="en-US" dirty="0" smtClean="0"/>
              <a:t>Project </a:t>
            </a:r>
            <a:r>
              <a:rPr lang="en-US" dirty="0" err="1" smtClean="0"/>
              <a:t>Organigram</a:t>
            </a:r>
            <a:endParaRPr lang="en-US" dirty="0" smtClean="0"/>
          </a:p>
          <a:p>
            <a:pPr lvl="1"/>
            <a:r>
              <a:rPr lang="en-US" dirty="0" smtClean="0"/>
              <a:t>IPP</a:t>
            </a:r>
          </a:p>
          <a:p>
            <a:pPr lvl="1"/>
            <a:r>
              <a:rPr lang="en-US" dirty="0" smtClean="0"/>
              <a:t>Technical Specs</a:t>
            </a:r>
          </a:p>
          <a:p>
            <a:pPr lvl="1"/>
            <a:r>
              <a:rPr lang="en-US" dirty="0" smtClean="0"/>
              <a:t>ECRs</a:t>
            </a:r>
          </a:p>
          <a:p>
            <a:pPr lvl="1"/>
            <a:r>
              <a:rPr lang="en-US" dirty="0" smtClean="0"/>
              <a:t>Schedule</a:t>
            </a:r>
            <a:endParaRPr lang="en-US" dirty="0"/>
          </a:p>
          <a:p>
            <a:pPr lvl="1"/>
            <a:r>
              <a:rPr lang="en-US" dirty="0" smtClean="0"/>
              <a:t>Safety Plan</a:t>
            </a:r>
          </a:p>
          <a:p>
            <a:pPr lvl="1"/>
            <a:r>
              <a:rPr lang="en-US" dirty="0" smtClean="0"/>
              <a:t>Quality Control Plan</a:t>
            </a:r>
          </a:p>
          <a:p>
            <a:pPr lvl="1"/>
            <a:r>
              <a:rPr lang="en-US" dirty="0" smtClean="0"/>
              <a:t>Financial Quality Plan</a:t>
            </a:r>
          </a:p>
          <a:p>
            <a:pPr lvl="1"/>
            <a:r>
              <a:rPr lang="en-US" dirty="0" smtClean="0"/>
              <a:t>M&amp;O Plan</a:t>
            </a:r>
          </a:p>
          <a:p>
            <a:pPr lvl="1"/>
            <a:r>
              <a:rPr lang="en-US" dirty="0" smtClean="0"/>
              <a:t>Minutes of Meetings</a:t>
            </a:r>
          </a:p>
          <a:p>
            <a:pPr lvl="1"/>
            <a:r>
              <a:rPr lang="en-US" dirty="0" smtClean="0"/>
              <a:t>SMB to TE Hand-over document (as-built)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M.Capeans, April'17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63FD-1558-F945-ABA2-11F85A3C90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5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2407</TotalTime>
  <Words>166</Words>
  <Application>Microsoft Macintosh PowerPoint</Application>
  <PresentationFormat>On-screen Show (4:3)</PresentationFormat>
  <Paragraphs>55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Mangal</vt:lpstr>
      <vt:lpstr>Arial</vt:lpstr>
      <vt:lpstr>Office Theme</vt:lpstr>
      <vt:lpstr>TE Infrastructure Projects </vt:lpstr>
      <vt:lpstr>Generic TE Infrastructures Project Organization</vt:lpstr>
      <vt:lpstr>Reporting attendance</vt:lpstr>
      <vt:lpstr>Documentation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Flex Building</dc:title>
  <dc:creator>M C</dc:creator>
  <cp:lastModifiedBy>Microsoft Office User</cp:lastModifiedBy>
  <cp:revision>25</cp:revision>
  <dcterms:created xsi:type="dcterms:W3CDTF">2017-04-24T12:25:06Z</dcterms:created>
  <dcterms:modified xsi:type="dcterms:W3CDTF">2017-04-28T06:54:04Z</dcterms:modified>
</cp:coreProperties>
</file>