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256" r:id="rId5"/>
    <p:sldId id="358" r:id="rId6"/>
    <p:sldId id="362" r:id="rId7"/>
    <p:sldId id="363" r:id="rId8"/>
    <p:sldId id="364" r:id="rId9"/>
    <p:sldId id="359" r:id="rId10"/>
    <p:sldId id="360" r:id="rId11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D0795"/>
    <a:srgbClr val="8086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74" autoAdjust="0"/>
    <p:restoredTop sz="85223" autoAdjust="0"/>
  </p:normalViewPr>
  <p:slideViewPr>
    <p:cSldViewPr snapToObjects="1" showGuides="1">
      <p:cViewPr varScale="1">
        <p:scale>
          <a:sx n="79" d="100"/>
          <a:sy n="79" d="100"/>
        </p:scale>
        <p:origin x="96" y="306"/>
      </p:cViewPr>
      <p:guideLst>
        <p:guide orient="horz" pos="4080"/>
        <p:guide pos="2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ECF580-0851-A34A-A4AB-280CF4E646CC}" type="datetime1">
              <a:rPr lang="en-US" smtClean="0"/>
              <a:t>5/9/2017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558021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85C444-E552-5841-BBFE-C58E504E7E30}" type="datetime1">
              <a:rPr lang="en-US" smtClean="0"/>
              <a:t>5/9/2017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875210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64971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US" noProof="0" smtClean="0"/>
              <a:t>R. De Maria, 80th WP2 Meeting, 1/11/2016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smtClean="0"/>
              <a:t>R. De Maria, 80th WP2 Meeting, 1/11/2016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smtClean="0"/>
              <a:t>R. De Maria, 80th WP2 Meeting, 1/11/2016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smtClean="0"/>
              <a:t>R. De Maria, 80th WP2 Meeting, 1/11/2016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US" noProof="0" smtClean="0"/>
              <a:t>R. De Maria, 80th WP2 Meeting, 1/11/2016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US" noProof="0" smtClean="0"/>
              <a:t>R. De Maria, 80th WP2 Meeting, 1/11/2016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n-US" noProof="0" smtClean="0"/>
              <a:t>R. De Maria, 80th WP2 Meeting, 1/11/2016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5769864" y="3154680"/>
            <a:ext cx="6537962" cy="2286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De Maria, 80th WP2 Meeting, 1/11/2016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744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noProof="0" smtClean="0"/>
              <a:t>R. De Maria, 80th WP2 Meeting, 1/11/2016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62" r:id="rId8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Bad Seeds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619400"/>
            <a:ext cx="6480000" cy="11718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R</a:t>
            </a:r>
            <a:r>
              <a:rPr lang="en-US" dirty="0" smtClean="0"/>
              <a:t>. De Maria, </a:t>
            </a:r>
            <a:r>
              <a:rPr lang="en-US" dirty="0" smtClean="0"/>
              <a:t>F. Van der Veken, M. Giovannozzi, A. Mereghetti</a:t>
            </a:r>
            <a:endParaRPr lang="en-US" dirty="0" smtClean="0"/>
          </a:p>
          <a:p>
            <a:pPr algn="ctr"/>
            <a:endParaRPr lang="en-US" dirty="0" smtClean="0"/>
          </a:p>
          <a:p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WP2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3584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Bad Seeds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hl10_NLC_align_b3_dy_1000_B4 Seed 31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772869"/>
            <a:ext cx="4327382" cy="4327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41858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Bad Seeds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hl10_NLCnoD2_align_b6_dpsi_500_B1 51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772869"/>
            <a:ext cx="4327382" cy="4327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16025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Bad Seeds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hl10_NLCnoD2corrected_a4steps_+</a:t>
            </a:r>
            <a:r>
              <a:rPr lang="en-US" dirty="0" smtClean="0"/>
              <a:t>10_B4 30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772869"/>
            <a:ext cx="4327382" cy="4327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14054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Bad Seeds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hl10_NLCnoD2corrected_a4steps_+</a:t>
            </a:r>
            <a:r>
              <a:rPr lang="en-US" dirty="0" smtClean="0"/>
              <a:t>10_B4 6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772869"/>
            <a:ext cx="4327382" cy="4327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46435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Simulation computes pre-processing correctly</a:t>
            </a:r>
          </a:p>
          <a:p>
            <a:r>
              <a:rPr lang="en-US" dirty="0" smtClean="0"/>
              <a:t>All trajectories in one job are tracked in the order of thousand turns and then lost</a:t>
            </a:r>
          </a:p>
          <a:p>
            <a:r>
              <a:rPr lang="en-US" dirty="0" smtClean="0"/>
              <a:t>Trajectories are not correct (a new simulation does not reproduce the results)</a:t>
            </a:r>
          </a:p>
          <a:p>
            <a:r>
              <a:rPr lang="en-US" dirty="0" smtClean="0"/>
              <a:t>Post-processing gives realistic resulting from </a:t>
            </a:r>
            <a:r>
              <a:rPr lang="en-US" dirty="0"/>
              <a:t>i</a:t>
            </a:r>
            <a:r>
              <a:rPr lang="en-US" dirty="0" smtClean="0"/>
              <a:t>ncorrect trajectories</a:t>
            </a:r>
          </a:p>
          <a:p>
            <a:r>
              <a:rPr lang="en-US" dirty="0" smtClean="0"/>
              <a:t>No error message report</a:t>
            </a:r>
          </a:p>
          <a:p>
            <a:r>
              <a:rPr lang="en-US" dirty="0" smtClean="0"/>
              <a:t>Results looks produced by </a:t>
            </a:r>
            <a:r>
              <a:rPr lang="en-US" dirty="0" err="1" smtClean="0"/>
              <a:t>LHC@Home</a:t>
            </a:r>
            <a:r>
              <a:rPr lang="en-US" dirty="0" smtClean="0"/>
              <a:t>, but we could not investigate further because too much time passed from results production.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95121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SixDB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Sixdb</a:t>
            </a:r>
            <a:r>
              <a:rPr lang="en-US" dirty="0" smtClean="0"/>
              <a:t> has a new command “</a:t>
            </a:r>
            <a:r>
              <a:rPr lang="en-US" dirty="0" err="1" smtClean="0"/>
              <a:t>check_results</a:t>
            </a:r>
            <a:r>
              <a:rPr lang="en-US" dirty="0" smtClean="0"/>
              <a:t>” that compares the first and last particle of two consecutive  jobs</a:t>
            </a:r>
          </a:p>
          <a:p>
            <a:r>
              <a:rPr lang="en-US" dirty="0" smtClean="0"/>
              <a:t>The code detected all bad seeds identified by Frederik and few more.</a:t>
            </a:r>
          </a:p>
          <a:p>
            <a:r>
              <a:rPr lang="en-US" dirty="0" smtClean="0"/>
              <a:t>Please use this command on recent results both produced by </a:t>
            </a:r>
            <a:r>
              <a:rPr lang="en-US" dirty="0" err="1" smtClean="0"/>
              <a:t>LHC@Home</a:t>
            </a:r>
            <a:r>
              <a:rPr lang="en-US" dirty="0" smtClean="0"/>
              <a:t> and LXBATCH.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0820253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LARP logo, 4:3 format</Description0>
    <Note xmlns="8946e33d-fd2f-4ae4-8ee9-d90c129cdf9e">For presentations to be given at Joint HL-LHC/LARP annual meetings (US or European locations).
https://edms.cern.ch/document/1607180/</Note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CC4280F-E911-4FF7-B1B5-10F770B636C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F8EF391-2BAD-45F4-B22E-736040720C99}">
  <ds:schemaRefs>
    <ds:schemaRef ds:uri="http://purl.org/dc/dcmitype/"/>
    <ds:schemaRef ds:uri="http://purl.org/dc/terms/"/>
    <ds:schemaRef ds:uri="http://www.w3.org/XML/1998/namespace"/>
    <ds:schemaRef ds:uri="http://schemas.microsoft.com/office/2006/documentManagement/types"/>
    <ds:schemaRef ds:uri="8946e33d-fd2f-4ae4-8ee9-d90c129cdf9e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1A7292EC-A4CC-4379-ABA5-C61E3A4C432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9692</TotalTime>
  <Words>159</Words>
  <Application>Microsoft Office PowerPoint</Application>
  <PresentationFormat>On-screen Show (4:3)</PresentationFormat>
  <Paragraphs>23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Wingdings</vt:lpstr>
      <vt:lpstr>Thème Office</vt:lpstr>
      <vt:lpstr>Bad Seeds</vt:lpstr>
      <vt:lpstr>Bad Seeds</vt:lpstr>
      <vt:lpstr>Bad Seeds</vt:lpstr>
      <vt:lpstr>Bad Seeds</vt:lpstr>
      <vt:lpstr>Bad Seeds</vt:lpstr>
      <vt:lpstr>Common Features</vt:lpstr>
      <vt:lpstr>SixDB</vt:lpstr>
    </vt:vector>
  </TitlesOfParts>
  <Company>APO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HiLumi-Pres-Template-4-3-LARP</dc:title>
  <dc:creator>André-Pierre OLIVIER</dc:creator>
  <cp:lastModifiedBy>Riccardo De Maria</cp:lastModifiedBy>
  <cp:revision>469</cp:revision>
  <dcterms:created xsi:type="dcterms:W3CDTF">2016-03-23T12:58:39Z</dcterms:created>
  <dcterms:modified xsi:type="dcterms:W3CDTF">2017-05-09T08:30:33Z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